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17"/>
  </p:notesMasterIdLst>
  <p:sldIdLst>
    <p:sldId id="258" r:id="rId4"/>
    <p:sldId id="279" r:id="rId5"/>
    <p:sldId id="260" r:id="rId6"/>
    <p:sldId id="280" r:id="rId7"/>
    <p:sldId id="284" r:id="rId8"/>
    <p:sldId id="281" r:id="rId9"/>
    <p:sldId id="283" r:id="rId10"/>
    <p:sldId id="293" r:id="rId11"/>
    <p:sldId id="282" r:id="rId12"/>
    <p:sldId id="285" r:id="rId13"/>
    <p:sldId id="300" r:id="rId14"/>
    <p:sldId id="301" r:id="rId15"/>
    <p:sldId id="286" r:id="rId16"/>
    <p:sldId id="302" r:id="rId18"/>
    <p:sldId id="303" r:id="rId19"/>
    <p:sldId id="294" r:id="rId20"/>
    <p:sldId id="295" r:id="rId21"/>
    <p:sldId id="305" r:id="rId22"/>
    <p:sldId id="287" r:id="rId23"/>
    <p:sldId id="290" r:id="rId24"/>
    <p:sldId id="292" r:id="rId25"/>
    <p:sldId id="291" r:id="rId26"/>
    <p:sldId id="296" r:id="rId27"/>
    <p:sldId id="317" r:id="rId28"/>
    <p:sldId id="318" r:id="rId29"/>
    <p:sldId id="319" r:id="rId30"/>
    <p:sldId id="321" r:id="rId31"/>
    <p:sldId id="320" r:id="rId32"/>
    <p:sldId id="298" r:id="rId33"/>
    <p:sldId id="299" r:id="rId34"/>
    <p:sldId id="322" r:id="rId35"/>
    <p:sldId id="278" r:id="rId3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CD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351" autoAdjust="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commentAuthors" Target="commentAuthors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81982E-D36A-4C48-B831-CD94A750EB8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3E38A56-F02F-4260-AB5F-BD912D40CE54}">
      <dgm:prSet phldrT="[文本]"/>
      <dgm:spPr/>
      <dgm:t>
        <a:bodyPr/>
        <a:lstStyle/>
        <a:p>
          <a:r>
            <a:rPr lang="zh-CN" altLang="en-US" dirty="0"/>
            <a:t>网站功能</a:t>
          </a:r>
        </a:p>
      </dgm:t>
    </dgm:pt>
    <dgm:pt modelId="{A9A975E4-5569-4651-A3D5-A085579A109C}" cxnId="{3121F024-C145-4BCE-A3D2-81BC02038543}" type="parTrans">
      <dgm:prSet/>
      <dgm:spPr/>
      <dgm:t>
        <a:bodyPr/>
        <a:lstStyle/>
        <a:p>
          <a:endParaRPr lang="zh-CN" altLang="en-US"/>
        </a:p>
      </dgm:t>
    </dgm:pt>
    <dgm:pt modelId="{C705A656-34DE-4841-8F7B-54AEC3ED86AB}" cxnId="{3121F024-C145-4BCE-A3D2-81BC02038543}" type="sibTrans">
      <dgm:prSet/>
      <dgm:spPr/>
      <dgm:t>
        <a:bodyPr/>
        <a:lstStyle/>
        <a:p>
          <a:endParaRPr lang="zh-CN" altLang="en-US"/>
        </a:p>
      </dgm:t>
    </dgm:pt>
    <dgm:pt modelId="{BB2E66AE-1448-4930-B8C0-EC0389BDD3EA}">
      <dgm:prSet phldrT="[文本]"/>
      <dgm:spPr/>
      <dgm:t>
        <a:bodyPr/>
        <a:lstStyle/>
        <a:p>
          <a:r>
            <a:rPr lang="zh-CN" altLang="en-US" dirty="0"/>
            <a:t>会员</a:t>
          </a:r>
        </a:p>
      </dgm:t>
    </dgm:pt>
    <dgm:pt modelId="{411F4DC6-50BD-45FB-A980-73C059B838B9}" cxnId="{DB6C7274-9CC0-4951-9FE3-04FDFFBCE48C}" type="parTrans">
      <dgm:prSet/>
      <dgm:spPr/>
      <dgm:t>
        <a:bodyPr/>
        <a:lstStyle/>
        <a:p>
          <a:endParaRPr lang="zh-CN" altLang="en-US"/>
        </a:p>
      </dgm:t>
    </dgm:pt>
    <dgm:pt modelId="{6657D1DD-78F2-4945-A22A-80D15550F7DA}" cxnId="{DB6C7274-9CC0-4951-9FE3-04FDFFBCE48C}" type="sibTrans">
      <dgm:prSet/>
      <dgm:spPr/>
      <dgm:t>
        <a:bodyPr/>
        <a:lstStyle/>
        <a:p>
          <a:endParaRPr lang="zh-CN" altLang="en-US"/>
        </a:p>
      </dgm:t>
    </dgm:pt>
    <dgm:pt modelId="{24E8EFF6-3104-4643-8B7D-FCC39B13EA2E}">
      <dgm:prSet phldrT="[文本]"/>
      <dgm:spPr/>
      <dgm:t>
        <a:bodyPr/>
        <a:lstStyle/>
        <a:p>
          <a:r>
            <a:rPr lang="zh-CN" altLang="en-US" dirty="0"/>
            <a:t>登录</a:t>
          </a:r>
        </a:p>
      </dgm:t>
    </dgm:pt>
    <dgm:pt modelId="{79F6BA2F-6BB6-43AC-B8AA-5B342AF82902}" cxnId="{4A438715-C014-4C38-80BF-3CB1B0348536}" type="parTrans">
      <dgm:prSet/>
      <dgm:spPr/>
      <dgm:t>
        <a:bodyPr/>
        <a:lstStyle/>
        <a:p>
          <a:endParaRPr lang="zh-CN" altLang="en-US"/>
        </a:p>
      </dgm:t>
    </dgm:pt>
    <dgm:pt modelId="{367624F3-E9EA-4DF0-A7CD-5EF1DC2753D8}" cxnId="{4A438715-C014-4C38-80BF-3CB1B0348536}" type="sibTrans">
      <dgm:prSet/>
      <dgm:spPr/>
      <dgm:t>
        <a:bodyPr/>
        <a:lstStyle/>
        <a:p>
          <a:endParaRPr lang="zh-CN" altLang="en-US"/>
        </a:p>
      </dgm:t>
    </dgm:pt>
    <dgm:pt modelId="{B5CD481F-32C2-49D3-BED2-128B628184E7}">
      <dgm:prSet phldrT="[文本]"/>
      <dgm:spPr/>
      <dgm:t>
        <a:bodyPr/>
        <a:lstStyle/>
        <a:p>
          <a:r>
            <a:rPr lang="zh-CN" altLang="en-US" dirty="0"/>
            <a:t>操作问题</a:t>
          </a:r>
        </a:p>
      </dgm:t>
    </dgm:pt>
    <dgm:pt modelId="{F23E36AD-9C02-45A9-A817-36BE10853391}" cxnId="{65EE55B0-3D88-4975-8688-44D904A5FB1E}" type="parTrans">
      <dgm:prSet/>
      <dgm:spPr/>
      <dgm:t>
        <a:bodyPr/>
        <a:lstStyle/>
        <a:p>
          <a:endParaRPr lang="zh-CN" altLang="en-US"/>
        </a:p>
      </dgm:t>
    </dgm:pt>
    <dgm:pt modelId="{72504AFF-5192-4599-934A-1A4B94797B24}" cxnId="{65EE55B0-3D88-4975-8688-44D904A5FB1E}" type="sibTrans">
      <dgm:prSet/>
      <dgm:spPr/>
      <dgm:t>
        <a:bodyPr/>
        <a:lstStyle/>
        <a:p>
          <a:endParaRPr lang="zh-CN" altLang="en-US"/>
        </a:p>
      </dgm:t>
    </dgm:pt>
    <dgm:pt modelId="{5172709D-1697-4C3C-BDAD-9FF4A3367213}">
      <dgm:prSet phldrT="[文本]"/>
      <dgm:spPr/>
      <dgm:t>
        <a:bodyPr/>
        <a:lstStyle/>
        <a:p>
          <a:r>
            <a:rPr lang="zh-CN" altLang="en-US" dirty="0"/>
            <a:t>游客</a:t>
          </a:r>
        </a:p>
      </dgm:t>
    </dgm:pt>
    <dgm:pt modelId="{E53B7502-BA08-44E1-9907-3CDE02BEB319}" cxnId="{2CD49FB8-EAFD-485C-9528-E9F54EEE0B28}" type="parTrans">
      <dgm:prSet/>
      <dgm:spPr/>
      <dgm:t>
        <a:bodyPr/>
        <a:lstStyle/>
        <a:p>
          <a:endParaRPr lang="zh-CN" altLang="en-US"/>
        </a:p>
      </dgm:t>
    </dgm:pt>
    <dgm:pt modelId="{EFA90028-09A2-438D-A547-EE2C5D468426}" cxnId="{2CD49FB8-EAFD-485C-9528-E9F54EEE0B28}" type="sibTrans">
      <dgm:prSet/>
      <dgm:spPr/>
      <dgm:t>
        <a:bodyPr/>
        <a:lstStyle/>
        <a:p>
          <a:endParaRPr lang="zh-CN" altLang="en-US"/>
        </a:p>
      </dgm:t>
    </dgm:pt>
    <dgm:pt modelId="{35460D8E-D3C1-405B-8DC5-75669141866C}">
      <dgm:prSet phldrT="[文本]"/>
      <dgm:spPr/>
      <dgm:t>
        <a:bodyPr/>
        <a:lstStyle/>
        <a:p>
          <a:r>
            <a:rPr lang="zh-CN" altLang="en-US" dirty="0"/>
            <a:t>注册</a:t>
          </a:r>
        </a:p>
      </dgm:t>
    </dgm:pt>
    <dgm:pt modelId="{05310752-9D4B-455C-A88A-BA2764CDBED5}" cxnId="{64078107-513E-43DA-BD04-CAC95E23E5BF}" type="parTrans">
      <dgm:prSet/>
      <dgm:spPr/>
      <dgm:t>
        <a:bodyPr/>
        <a:lstStyle/>
        <a:p>
          <a:endParaRPr lang="zh-CN" altLang="en-US"/>
        </a:p>
      </dgm:t>
    </dgm:pt>
    <dgm:pt modelId="{367215CB-79DC-4D79-B726-0FF5DA70C298}" cxnId="{64078107-513E-43DA-BD04-CAC95E23E5BF}" type="sibTrans">
      <dgm:prSet/>
      <dgm:spPr/>
      <dgm:t>
        <a:bodyPr/>
        <a:lstStyle/>
        <a:p>
          <a:endParaRPr lang="zh-CN" altLang="en-US"/>
        </a:p>
      </dgm:t>
    </dgm:pt>
    <dgm:pt modelId="{A37E2F5B-897A-40D9-A901-35787A18DBF0}">
      <dgm:prSet phldrT="[文本]"/>
      <dgm:spPr/>
      <dgm:t>
        <a:bodyPr/>
        <a:lstStyle/>
        <a:p>
          <a:r>
            <a:rPr lang="zh-CN" altLang="en-US" dirty="0"/>
            <a:t>用户间操作</a:t>
          </a:r>
        </a:p>
      </dgm:t>
    </dgm:pt>
    <dgm:pt modelId="{560B6A90-E075-4F94-9F8B-1E2978A06A62}" cxnId="{C77E7E64-78F4-4C20-89D9-19A1C4D1F2CE}" type="parTrans">
      <dgm:prSet/>
      <dgm:spPr/>
      <dgm:t>
        <a:bodyPr/>
        <a:lstStyle/>
        <a:p>
          <a:endParaRPr lang="zh-CN" altLang="en-US"/>
        </a:p>
      </dgm:t>
    </dgm:pt>
    <dgm:pt modelId="{9B983538-7AB7-4A65-90F9-4E0AA3964C14}" cxnId="{C77E7E64-78F4-4C20-89D9-19A1C4D1F2CE}" type="sibTrans">
      <dgm:prSet/>
      <dgm:spPr/>
      <dgm:t>
        <a:bodyPr/>
        <a:lstStyle/>
        <a:p>
          <a:endParaRPr lang="zh-CN" altLang="en-US"/>
        </a:p>
      </dgm:t>
    </dgm:pt>
    <dgm:pt modelId="{78B405F4-3976-4D1F-9531-436B386D8BBE}">
      <dgm:prSet phldrT="[文本]"/>
      <dgm:spPr/>
      <dgm:t>
        <a:bodyPr/>
        <a:lstStyle/>
        <a:p>
          <a:r>
            <a:rPr lang="zh-CN" altLang="en-US" dirty="0"/>
            <a:t>操作问题</a:t>
          </a:r>
        </a:p>
      </dgm:t>
    </dgm:pt>
    <dgm:pt modelId="{77AF76E8-9E55-459D-82A5-8442B9445A04}" cxnId="{1031354A-57A2-487C-81A4-5D0A206DF30C}" type="parTrans">
      <dgm:prSet/>
      <dgm:spPr/>
      <dgm:t>
        <a:bodyPr/>
        <a:lstStyle/>
        <a:p>
          <a:endParaRPr lang="zh-CN" altLang="en-US"/>
        </a:p>
      </dgm:t>
    </dgm:pt>
    <dgm:pt modelId="{4D52E97E-B1D8-4C37-A857-A1B5FAA0D9DA}" cxnId="{1031354A-57A2-487C-81A4-5D0A206DF30C}" type="sibTrans">
      <dgm:prSet/>
      <dgm:spPr/>
      <dgm:t>
        <a:bodyPr/>
        <a:lstStyle/>
        <a:p>
          <a:endParaRPr lang="zh-CN" altLang="en-US"/>
        </a:p>
      </dgm:t>
    </dgm:pt>
    <dgm:pt modelId="{E9D769A5-3FA6-46BE-BF33-389B9B765F1F}">
      <dgm:prSet phldrT="[文本]"/>
      <dgm:spPr/>
      <dgm:t>
        <a:bodyPr/>
        <a:lstStyle/>
        <a:p>
          <a:r>
            <a:rPr lang="zh-CN" altLang="en-US" dirty="0"/>
            <a:t>搜索问题</a:t>
          </a:r>
        </a:p>
      </dgm:t>
    </dgm:pt>
    <dgm:pt modelId="{E91BE745-BB6C-46B5-80F2-5D6AB2E0FF0F}" cxnId="{2514BB45-D36E-41D1-97A7-77B02B090365}" type="parTrans">
      <dgm:prSet/>
      <dgm:spPr/>
      <dgm:t>
        <a:bodyPr/>
        <a:lstStyle/>
        <a:p>
          <a:endParaRPr lang="zh-CN" altLang="en-US"/>
        </a:p>
      </dgm:t>
    </dgm:pt>
    <dgm:pt modelId="{8C845C5B-A3DC-44F5-BD75-6A16619F7BA8}" cxnId="{2514BB45-D36E-41D1-97A7-77B02B090365}" type="sibTrans">
      <dgm:prSet/>
      <dgm:spPr/>
      <dgm:t>
        <a:bodyPr/>
        <a:lstStyle/>
        <a:p>
          <a:endParaRPr lang="zh-CN" altLang="en-US"/>
        </a:p>
      </dgm:t>
    </dgm:pt>
    <dgm:pt modelId="{56630883-6720-47A6-801B-514992530ADC}">
      <dgm:prSet phldrT="[文本]"/>
      <dgm:spPr/>
      <dgm:t>
        <a:bodyPr/>
        <a:lstStyle/>
        <a:p>
          <a:r>
            <a:rPr lang="zh-CN" altLang="en-US" dirty="0"/>
            <a:t>发布问题</a:t>
          </a:r>
        </a:p>
      </dgm:t>
    </dgm:pt>
    <dgm:pt modelId="{E2CC967D-B90E-40BC-880A-5BF68A087CC9}" cxnId="{8420DC0D-DAD0-441F-93B5-C49FC9AA5D48}" type="parTrans">
      <dgm:prSet/>
      <dgm:spPr/>
      <dgm:t>
        <a:bodyPr/>
        <a:lstStyle/>
        <a:p>
          <a:endParaRPr lang="zh-CN" altLang="en-US"/>
        </a:p>
      </dgm:t>
    </dgm:pt>
    <dgm:pt modelId="{E0795A4D-11CA-40A3-B6FD-262516D02A2C}" cxnId="{8420DC0D-DAD0-441F-93B5-C49FC9AA5D48}" type="sibTrans">
      <dgm:prSet/>
      <dgm:spPr/>
      <dgm:t>
        <a:bodyPr/>
        <a:lstStyle/>
        <a:p>
          <a:endParaRPr lang="zh-CN" altLang="en-US"/>
        </a:p>
      </dgm:t>
    </dgm:pt>
    <dgm:pt modelId="{171B27BB-E215-462F-984B-F20428587A02}">
      <dgm:prSet phldrT="[文本]"/>
      <dgm:spPr/>
      <dgm:t>
        <a:bodyPr/>
        <a:lstStyle/>
        <a:p>
          <a:r>
            <a:rPr lang="zh-CN" altLang="en-US" dirty="0"/>
            <a:t>评论问题</a:t>
          </a:r>
        </a:p>
      </dgm:t>
    </dgm:pt>
    <dgm:pt modelId="{B269DC82-67FB-4A9F-AFBD-F69671BDE135}" cxnId="{577F293D-A681-4DED-ABB2-CBB090902D52}" type="parTrans">
      <dgm:prSet/>
      <dgm:spPr/>
      <dgm:t>
        <a:bodyPr/>
        <a:lstStyle/>
        <a:p>
          <a:endParaRPr lang="zh-CN" altLang="en-US"/>
        </a:p>
      </dgm:t>
    </dgm:pt>
    <dgm:pt modelId="{EB97B358-F5FA-4D65-8ECE-963D868BD7F3}" cxnId="{577F293D-A681-4DED-ABB2-CBB090902D52}" type="sibTrans">
      <dgm:prSet/>
      <dgm:spPr/>
      <dgm:t>
        <a:bodyPr/>
        <a:lstStyle/>
        <a:p>
          <a:endParaRPr lang="zh-CN" altLang="en-US"/>
        </a:p>
      </dgm:t>
    </dgm:pt>
    <dgm:pt modelId="{36B668AB-80ED-4A5B-9841-14DD8CA4BBF0}">
      <dgm:prSet phldrT="[文本]"/>
      <dgm:spPr/>
      <dgm:t>
        <a:bodyPr/>
        <a:lstStyle/>
        <a:p>
          <a:r>
            <a:rPr lang="zh-CN" altLang="en-US" dirty="0"/>
            <a:t>踩</a:t>
          </a:r>
          <a:r>
            <a:rPr lang="en-US" altLang="zh-CN" dirty="0"/>
            <a:t>/</a:t>
          </a:r>
          <a:r>
            <a:rPr lang="zh-CN" altLang="en-US" dirty="0"/>
            <a:t>赞问题</a:t>
          </a:r>
        </a:p>
      </dgm:t>
    </dgm:pt>
    <dgm:pt modelId="{A1FFA601-9EFC-4D83-9F43-B6D06BBDB7D1}" cxnId="{D0C2FFA2-E3A3-4F46-A113-3CAC952BAF67}" type="parTrans">
      <dgm:prSet/>
      <dgm:spPr/>
      <dgm:t>
        <a:bodyPr/>
        <a:lstStyle/>
        <a:p>
          <a:endParaRPr lang="zh-CN" altLang="en-US"/>
        </a:p>
      </dgm:t>
    </dgm:pt>
    <dgm:pt modelId="{DD7794A2-D35B-4720-9DE6-3D061F629D39}" cxnId="{D0C2FFA2-E3A3-4F46-A113-3CAC952BAF67}" type="sibTrans">
      <dgm:prSet/>
      <dgm:spPr/>
      <dgm:t>
        <a:bodyPr/>
        <a:lstStyle/>
        <a:p>
          <a:endParaRPr lang="zh-CN" altLang="en-US"/>
        </a:p>
      </dgm:t>
    </dgm:pt>
    <dgm:pt modelId="{678F6D5D-015F-45E2-B38C-78B5CBF561DB}">
      <dgm:prSet phldrT="[文本]"/>
      <dgm:spPr/>
      <dgm:t>
        <a:bodyPr/>
        <a:lstStyle/>
        <a:p>
          <a:r>
            <a:rPr lang="zh-CN" altLang="en-US" dirty="0"/>
            <a:t>关注问题</a:t>
          </a:r>
        </a:p>
      </dgm:t>
    </dgm:pt>
    <dgm:pt modelId="{62E38699-379D-459B-A2C8-34F99628D97A}" cxnId="{8B4299B5-A156-4DA3-9AE1-B66A5C32FF1D}" type="parTrans">
      <dgm:prSet/>
      <dgm:spPr/>
      <dgm:t>
        <a:bodyPr/>
        <a:lstStyle/>
        <a:p>
          <a:endParaRPr lang="zh-CN" altLang="en-US"/>
        </a:p>
      </dgm:t>
    </dgm:pt>
    <dgm:pt modelId="{904141D5-0934-4CDA-A934-348D8B4FA70C}" cxnId="{8B4299B5-A156-4DA3-9AE1-B66A5C32FF1D}" type="sibTrans">
      <dgm:prSet/>
      <dgm:spPr/>
      <dgm:t>
        <a:bodyPr/>
        <a:lstStyle/>
        <a:p>
          <a:endParaRPr lang="zh-CN" altLang="en-US"/>
        </a:p>
      </dgm:t>
    </dgm:pt>
    <dgm:pt modelId="{AFDFF54B-CBFE-4CCA-B9D5-4449F3F743AC}">
      <dgm:prSet phldrT="[文本]"/>
      <dgm:spPr/>
      <dgm:t>
        <a:bodyPr/>
        <a:lstStyle/>
        <a:p>
          <a:r>
            <a:rPr lang="zh-CN" altLang="en-US" dirty="0"/>
            <a:t>关注用户</a:t>
          </a:r>
        </a:p>
      </dgm:t>
    </dgm:pt>
    <dgm:pt modelId="{D51DEDED-05B4-427B-873F-5EB0735F28D8}" cxnId="{4A693691-7A91-4A60-9847-274658D5FD1F}" type="parTrans">
      <dgm:prSet/>
      <dgm:spPr/>
      <dgm:t>
        <a:bodyPr/>
        <a:lstStyle/>
        <a:p>
          <a:endParaRPr lang="zh-CN" altLang="en-US"/>
        </a:p>
      </dgm:t>
    </dgm:pt>
    <dgm:pt modelId="{09C77C39-0A53-485F-95CE-F6405C77ACF0}" cxnId="{4A693691-7A91-4A60-9847-274658D5FD1F}" type="sibTrans">
      <dgm:prSet/>
      <dgm:spPr/>
      <dgm:t>
        <a:bodyPr/>
        <a:lstStyle/>
        <a:p>
          <a:endParaRPr lang="zh-CN" altLang="en-US"/>
        </a:p>
      </dgm:t>
    </dgm:pt>
    <dgm:pt modelId="{C8B5E12F-36EC-4CB9-B318-6EC4F7EBC693}">
      <dgm:prSet phldrT="[文本]"/>
      <dgm:spPr/>
      <dgm:t>
        <a:bodyPr/>
        <a:lstStyle/>
        <a:p>
          <a:r>
            <a:rPr lang="zh-CN" altLang="en-US" dirty="0"/>
            <a:t>用户间站内信</a:t>
          </a:r>
        </a:p>
      </dgm:t>
    </dgm:pt>
    <dgm:pt modelId="{03ECC078-1457-4360-B588-AB5D1E97FF0B}" cxnId="{2BFA9009-7E32-4884-92A3-3620C132F34B}" type="parTrans">
      <dgm:prSet/>
      <dgm:spPr/>
      <dgm:t>
        <a:bodyPr/>
        <a:lstStyle/>
        <a:p>
          <a:endParaRPr lang="zh-CN" altLang="en-US"/>
        </a:p>
      </dgm:t>
    </dgm:pt>
    <dgm:pt modelId="{4F184F02-6355-4D3F-95CB-DC5A710640D1}" cxnId="{2BFA9009-7E32-4884-92A3-3620C132F34B}" type="sibTrans">
      <dgm:prSet/>
      <dgm:spPr/>
      <dgm:t>
        <a:bodyPr/>
        <a:lstStyle/>
        <a:p>
          <a:endParaRPr lang="zh-CN" altLang="en-US"/>
        </a:p>
      </dgm:t>
    </dgm:pt>
    <dgm:pt modelId="{3077DBAA-C4F9-4CFB-A447-B9A4280D508F}">
      <dgm:prSet phldrT="[文本]"/>
      <dgm:spPr/>
      <dgm:t>
        <a:bodyPr/>
        <a:lstStyle/>
        <a:p>
          <a:r>
            <a:rPr lang="zh-CN" altLang="en-US" dirty="0"/>
            <a:t>搜索问题</a:t>
          </a:r>
        </a:p>
      </dgm:t>
    </dgm:pt>
    <dgm:pt modelId="{331FA6A9-32F4-4E3A-A10B-5BE5F695437E}" cxnId="{2F4179E0-ACA0-4BED-B542-AB2E723A91BC}" type="parTrans">
      <dgm:prSet/>
      <dgm:spPr/>
      <dgm:t>
        <a:bodyPr/>
        <a:lstStyle/>
        <a:p>
          <a:endParaRPr lang="zh-CN" altLang="en-US"/>
        </a:p>
      </dgm:t>
    </dgm:pt>
    <dgm:pt modelId="{D0BC7822-D633-4B59-B61F-29B83B89F3C0}" cxnId="{2F4179E0-ACA0-4BED-B542-AB2E723A91BC}" type="sibTrans">
      <dgm:prSet/>
      <dgm:spPr/>
      <dgm:t>
        <a:bodyPr/>
        <a:lstStyle/>
        <a:p>
          <a:endParaRPr lang="zh-CN" altLang="en-US"/>
        </a:p>
      </dgm:t>
    </dgm:pt>
    <dgm:pt modelId="{C6377837-B4AD-409E-B9B7-98D995DDD4F0}">
      <dgm:prSet phldrT="[文本]"/>
      <dgm:spPr/>
      <dgm:t>
        <a:bodyPr/>
        <a:lstStyle/>
        <a:p>
          <a:r>
            <a:rPr lang="zh-CN" altLang="en-US" dirty="0"/>
            <a:t>查看问题</a:t>
          </a:r>
        </a:p>
      </dgm:t>
    </dgm:pt>
    <dgm:pt modelId="{EC9AC49F-F604-4328-8550-1CCF2395BAF6}" cxnId="{A3941C47-0DCD-4112-993F-54048EFADBB9}" type="parTrans">
      <dgm:prSet/>
      <dgm:spPr/>
      <dgm:t>
        <a:bodyPr/>
        <a:lstStyle/>
        <a:p>
          <a:endParaRPr lang="zh-CN" altLang="en-US"/>
        </a:p>
      </dgm:t>
    </dgm:pt>
    <dgm:pt modelId="{3626DABE-FBA9-4428-9798-5FA0B8330CC4}" cxnId="{A3941C47-0DCD-4112-993F-54048EFADBB9}" type="sibTrans">
      <dgm:prSet/>
      <dgm:spPr/>
      <dgm:t>
        <a:bodyPr/>
        <a:lstStyle/>
        <a:p>
          <a:endParaRPr lang="zh-CN" altLang="en-US"/>
        </a:p>
      </dgm:t>
    </dgm:pt>
    <dgm:pt modelId="{F45125FE-E3CA-4005-96FB-C65D847FE242}" type="pres">
      <dgm:prSet presAssocID="{C181982E-D36A-4C48-B831-CD94A750EB8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00131A7-A2F0-40DD-ADE0-4A76EFC50AFE}" type="pres">
      <dgm:prSet presAssocID="{93E38A56-F02F-4260-AB5F-BD912D40CE54}" presName="hierRoot1" presStyleCnt="0">
        <dgm:presLayoutVars>
          <dgm:hierBranch val="init"/>
        </dgm:presLayoutVars>
      </dgm:prSet>
      <dgm:spPr/>
    </dgm:pt>
    <dgm:pt modelId="{C9C5E074-BA90-458D-93CA-E00F3A9A2346}" type="pres">
      <dgm:prSet presAssocID="{93E38A56-F02F-4260-AB5F-BD912D40CE54}" presName="rootComposite1" presStyleCnt="0"/>
      <dgm:spPr/>
    </dgm:pt>
    <dgm:pt modelId="{7668A7BE-0AA9-47E7-839A-0E48BEFEC118}" type="pres">
      <dgm:prSet presAssocID="{93E38A56-F02F-4260-AB5F-BD912D40CE54}" presName="rootText1" presStyleLbl="node0" presStyleIdx="0" presStyleCnt="1">
        <dgm:presLayoutVars>
          <dgm:chPref val="3"/>
        </dgm:presLayoutVars>
      </dgm:prSet>
      <dgm:spPr/>
    </dgm:pt>
    <dgm:pt modelId="{B6BA1D23-5244-46C0-B670-2ABECD04CC6D}" type="pres">
      <dgm:prSet presAssocID="{93E38A56-F02F-4260-AB5F-BD912D40CE54}" presName="rootConnector1" presStyleLbl="node1" presStyleIdx="0" presStyleCnt="0"/>
      <dgm:spPr/>
    </dgm:pt>
    <dgm:pt modelId="{31D4C98F-330B-4184-9C73-6E333AC2B2B0}" type="pres">
      <dgm:prSet presAssocID="{93E38A56-F02F-4260-AB5F-BD912D40CE54}" presName="hierChild2" presStyleCnt="0"/>
      <dgm:spPr/>
    </dgm:pt>
    <dgm:pt modelId="{C9A5CAD5-21B7-401A-A315-8B1788A85A1E}" type="pres">
      <dgm:prSet presAssocID="{411F4DC6-50BD-45FB-A980-73C059B838B9}" presName="Name64" presStyleLbl="parChTrans1D2" presStyleIdx="0" presStyleCnt="2"/>
      <dgm:spPr/>
    </dgm:pt>
    <dgm:pt modelId="{4B3271FB-798D-47F9-A497-5D5F277F0D6C}" type="pres">
      <dgm:prSet presAssocID="{BB2E66AE-1448-4930-B8C0-EC0389BDD3EA}" presName="hierRoot2" presStyleCnt="0">
        <dgm:presLayoutVars>
          <dgm:hierBranch val="init"/>
        </dgm:presLayoutVars>
      </dgm:prSet>
      <dgm:spPr/>
    </dgm:pt>
    <dgm:pt modelId="{9350CE82-64EC-4ABA-8B39-C53184EBC71A}" type="pres">
      <dgm:prSet presAssocID="{BB2E66AE-1448-4930-B8C0-EC0389BDD3EA}" presName="rootComposite" presStyleCnt="0"/>
      <dgm:spPr/>
    </dgm:pt>
    <dgm:pt modelId="{6CB7E617-AABA-4543-B014-EC541AC10BD9}" type="pres">
      <dgm:prSet presAssocID="{BB2E66AE-1448-4930-B8C0-EC0389BDD3EA}" presName="rootText" presStyleLbl="node2" presStyleIdx="0" presStyleCnt="2">
        <dgm:presLayoutVars>
          <dgm:chPref val="3"/>
        </dgm:presLayoutVars>
      </dgm:prSet>
      <dgm:spPr/>
    </dgm:pt>
    <dgm:pt modelId="{7CCADE67-2A54-4C5F-A33F-A6EB72FF4CC7}" type="pres">
      <dgm:prSet presAssocID="{BB2E66AE-1448-4930-B8C0-EC0389BDD3EA}" presName="rootConnector" presStyleLbl="node2" presStyleIdx="0" presStyleCnt="2"/>
      <dgm:spPr/>
    </dgm:pt>
    <dgm:pt modelId="{9199ED3B-E1D0-41F3-B958-51E43C55D772}" type="pres">
      <dgm:prSet presAssocID="{BB2E66AE-1448-4930-B8C0-EC0389BDD3EA}" presName="hierChild4" presStyleCnt="0"/>
      <dgm:spPr/>
    </dgm:pt>
    <dgm:pt modelId="{F9DB4F72-8B74-432C-9B43-222ED06E1B2D}" type="pres">
      <dgm:prSet presAssocID="{79F6BA2F-6BB6-43AC-B8AA-5B342AF82902}" presName="Name64" presStyleLbl="parChTrans1D3" presStyleIdx="0" presStyleCnt="5"/>
      <dgm:spPr/>
    </dgm:pt>
    <dgm:pt modelId="{EBD3221F-3E31-464E-A1FB-9F34A7C35B53}" type="pres">
      <dgm:prSet presAssocID="{24E8EFF6-3104-4643-8B7D-FCC39B13EA2E}" presName="hierRoot2" presStyleCnt="0">
        <dgm:presLayoutVars>
          <dgm:hierBranch val="init"/>
        </dgm:presLayoutVars>
      </dgm:prSet>
      <dgm:spPr/>
    </dgm:pt>
    <dgm:pt modelId="{BD1B84D3-39DC-4831-988C-EE9C700E65D5}" type="pres">
      <dgm:prSet presAssocID="{24E8EFF6-3104-4643-8B7D-FCC39B13EA2E}" presName="rootComposite" presStyleCnt="0"/>
      <dgm:spPr/>
    </dgm:pt>
    <dgm:pt modelId="{D8417358-D510-4440-887D-BBA9EA88F8B5}" type="pres">
      <dgm:prSet presAssocID="{24E8EFF6-3104-4643-8B7D-FCC39B13EA2E}" presName="rootText" presStyleLbl="node3" presStyleIdx="0" presStyleCnt="5">
        <dgm:presLayoutVars>
          <dgm:chPref val="3"/>
        </dgm:presLayoutVars>
      </dgm:prSet>
      <dgm:spPr/>
    </dgm:pt>
    <dgm:pt modelId="{99160F37-20E2-4106-A483-05CE47562A59}" type="pres">
      <dgm:prSet presAssocID="{24E8EFF6-3104-4643-8B7D-FCC39B13EA2E}" presName="rootConnector" presStyleLbl="node3" presStyleIdx="0" presStyleCnt="5"/>
      <dgm:spPr/>
    </dgm:pt>
    <dgm:pt modelId="{22E7D8C0-51AC-4C0A-BBDB-A764CE9B068D}" type="pres">
      <dgm:prSet presAssocID="{24E8EFF6-3104-4643-8B7D-FCC39B13EA2E}" presName="hierChild4" presStyleCnt="0"/>
      <dgm:spPr/>
    </dgm:pt>
    <dgm:pt modelId="{592B9574-AC9D-4F47-96F8-A0BE504520CB}" type="pres">
      <dgm:prSet presAssocID="{24E8EFF6-3104-4643-8B7D-FCC39B13EA2E}" presName="hierChild5" presStyleCnt="0"/>
      <dgm:spPr/>
    </dgm:pt>
    <dgm:pt modelId="{AD1352DD-A460-4AFC-A104-E31C2F5FEE52}" type="pres">
      <dgm:prSet presAssocID="{F23E36AD-9C02-45A9-A817-36BE10853391}" presName="Name64" presStyleLbl="parChTrans1D3" presStyleIdx="1" presStyleCnt="5"/>
      <dgm:spPr/>
    </dgm:pt>
    <dgm:pt modelId="{9D0CC8A8-9074-408E-9422-D968F96B9A02}" type="pres">
      <dgm:prSet presAssocID="{B5CD481F-32C2-49D3-BED2-128B628184E7}" presName="hierRoot2" presStyleCnt="0">
        <dgm:presLayoutVars>
          <dgm:hierBranch val="init"/>
        </dgm:presLayoutVars>
      </dgm:prSet>
      <dgm:spPr/>
    </dgm:pt>
    <dgm:pt modelId="{0A60E3E0-23DE-46A6-A052-8B47C94DF772}" type="pres">
      <dgm:prSet presAssocID="{B5CD481F-32C2-49D3-BED2-128B628184E7}" presName="rootComposite" presStyleCnt="0"/>
      <dgm:spPr/>
    </dgm:pt>
    <dgm:pt modelId="{CAF0B13B-57FA-4694-9564-79F9B3C2BDBB}" type="pres">
      <dgm:prSet presAssocID="{B5CD481F-32C2-49D3-BED2-128B628184E7}" presName="rootText" presStyleLbl="node3" presStyleIdx="1" presStyleCnt="5">
        <dgm:presLayoutVars>
          <dgm:chPref val="3"/>
        </dgm:presLayoutVars>
      </dgm:prSet>
      <dgm:spPr/>
    </dgm:pt>
    <dgm:pt modelId="{2D6DED9F-B03E-4BB0-9778-3A6B0435261C}" type="pres">
      <dgm:prSet presAssocID="{B5CD481F-32C2-49D3-BED2-128B628184E7}" presName="rootConnector" presStyleLbl="node3" presStyleIdx="1" presStyleCnt="5"/>
      <dgm:spPr/>
    </dgm:pt>
    <dgm:pt modelId="{35492D4B-0293-4114-8969-872B60B1FB4F}" type="pres">
      <dgm:prSet presAssocID="{B5CD481F-32C2-49D3-BED2-128B628184E7}" presName="hierChild4" presStyleCnt="0"/>
      <dgm:spPr/>
    </dgm:pt>
    <dgm:pt modelId="{AE9F6EAE-A1AD-4AA8-9F6F-73B70C243071}" type="pres">
      <dgm:prSet presAssocID="{E91BE745-BB6C-46B5-80F2-5D6AB2E0FF0F}" presName="Name64" presStyleLbl="parChTrans1D4" presStyleIdx="0" presStyleCnt="9"/>
      <dgm:spPr/>
    </dgm:pt>
    <dgm:pt modelId="{A5432B6C-D816-4B85-A198-53F0CC15DE43}" type="pres">
      <dgm:prSet presAssocID="{E9D769A5-3FA6-46BE-BF33-389B9B765F1F}" presName="hierRoot2" presStyleCnt="0">
        <dgm:presLayoutVars>
          <dgm:hierBranch val="init"/>
        </dgm:presLayoutVars>
      </dgm:prSet>
      <dgm:spPr/>
    </dgm:pt>
    <dgm:pt modelId="{C432C445-45AA-45D5-8C4F-A9BBBFEC8EFC}" type="pres">
      <dgm:prSet presAssocID="{E9D769A5-3FA6-46BE-BF33-389B9B765F1F}" presName="rootComposite" presStyleCnt="0"/>
      <dgm:spPr/>
    </dgm:pt>
    <dgm:pt modelId="{A92E124F-7B9B-4171-85F7-FA02E19AB61A}" type="pres">
      <dgm:prSet presAssocID="{E9D769A5-3FA6-46BE-BF33-389B9B765F1F}" presName="rootText" presStyleLbl="node4" presStyleIdx="0" presStyleCnt="9">
        <dgm:presLayoutVars>
          <dgm:chPref val="3"/>
        </dgm:presLayoutVars>
      </dgm:prSet>
      <dgm:spPr/>
    </dgm:pt>
    <dgm:pt modelId="{898DC456-5ADA-43D2-BEDD-4588B85CC79B}" type="pres">
      <dgm:prSet presAssocID="{E9D769A5-3FA6-46BE-BF33-389B9B765F1F}" presName="rootConnector" presStyleLbl="node4" presStyleIdx="0" presStyleCnt="9"/>
      <dgm:spPr/>
    </dgm:pt>
    <dgm:pt modelId="{81607AE2-5753-490A-BEF7-E04DC37EBB59}" type="pres">
      <dgm:prSet presAssocID="{E9D769A5-3FA6-46BE-BF33-389B9B765F1F}" presName="hierChild4" presStyleCnt="0"/>
      <dgm:spPr/>
    </dgm:pt>
    <dgm:pt modelId="{2DF8E32F-8484-4A2A-B21C-B9AFC9BE52A5}" type="pres">
      <dgm:prSet presAssocID="{E9D769A5-3FA6-46BE-BF33-389B9B765F1F}" presName="hierChild5" presStyleCnt="0"/>
      <dgm:spPr/>
    </dgm:pt>
    <dgm:pt modelId="{A158A63A-1545-447D-A5FD-4C88C59A675B}" type="pres">
      <dgm:prSet presAssocID="{E2CC967D-B90E-40BC-880A-5BF68A087CC9}" presName="Name64" presStyleLbl="parChTrans1D4" presStyleIdx="1" presStyleCnt="9"/>
      <dgm:spPr/>
    </dgm:pt>
    <dgm:pt modelId="{7B5C4983-2BBA-442A-8ECC-01BBA1E868AC}" type="pres">
      <dgm:prSet presAssocID="{56630883-6720-47A6-801B-514992530ADC}" presName="hierRoot2" presStyleCnt="0">
        <dgm:presLayoutVars>
          <dgm:hierBranch val="init"/>
        </dgm:presLayoutVars>
      </dgm:prSet>
      <dgm:spPr/>
    </dgm:pt>
    <dgm:pt modelId="{2AB9F579-CE63-46F0-8990-3DD573710B78}" type="pres">
      <dgm:prSet presAssocID="{56630883-6720-47A6-801B-514992530ADC}" presName="rootComposite" presStyleCnt="0"/>
      <dgm:spPr/>
    </dgm:pt>
    <dgm:pt modelId="{91EB3067-D8C7-488D-B6F8-D8775E813E39}" type="pres">
      <dgm:prSet presAssocID="{56630883-6720-47A6-801B-514992530ADC}" presName="rootText" presStyleLbl="node4" presStyleIdx="1" presStyleCnt="9">
        <dgm:presLayoutVars>
          <dgm:chPref val="3"/>
        </dgm:presLayoutVars>
      </dgm:prSet>
      <dgm:spPr/>
    </dgm:pt>
    <dgm:pt modelId="{76588EE7-DAD8-4EAB-81B9-84412770F15A}" type="pres">
      <dgm:prSet presAssocID="{56630883-6720-47A6-801B-514992530ADC}" presName="rootConnector" presStyleLbl="node4" presStyleIdx="1" presStyleCnt="9"/>
      <dgm:spPr/>
    </dgm:pt>
    <dgm:pt modelId="{3C032EA2-2E28-4FB9-999E-8C98836FE93F}" type="pres">
      <dgm:prSet presAssocID="{56630883-6720-47A6-801B-514992530ADC}" presName="hierChild4" presStyleCnt="0"/>
      <dgm:spPr/>
    </dgm:pt>
    <dgm:pt modelId="{A024E2D2-CEBD-41E2-98D0-C2E2BD1ACCAA}" type="pres">
      <dgm:prSet presAssocID="{56630883-6720-47A6-801B-514992530ADC}" presName="hierChild5" presStyleCnt="0"/>
      <dgm:spPr/>
    </dgm:pt>
    <dgm:pt modelId="{82639DE1-5858-41C8-96EE-11359E0458D0}" type="pres">
      <dgm:prSet presAssocID="{B269DC82-67FB-4A9F-AFBD-F69671BDE135}" presName="Name64" presStyleLbl="parChTrans1D4" presStyleIdx="2" presStyleCnt="9"/>
      <dgm:spPr/>
    </dgm:pt>
    <dgm:pt modelId="{CD26CBD4-7EAD-4265-8DE4-8C17749E087C}" type="pres">
      <dgm:prSet presAssocID="{171B27BB-E215-462F-984B-F20428587A02}" presName="hierRoot2" presStyleCnt="0">
        <dgm:presLayoutVars>
          <dgm:hierBranch val="init"/>
        </dgm:presLayoutVars>
      </dgm:prSet>
      <dgm:spPr/>
    </dgm:pt>
    <dgm:pt modelId="{837EBC78-254D-43BC-B075-24278E85B47D}" type="pres">
      <dgm:prSet presAssocID="{171B27BB-E215-462F-984B-F20428587A02}" presName="rootComposite" presStyleCnt="0"/>
      <dgm:spPr/>
    </dgm:pt>
    <dgm:pt modelId="{CB1340C3-5BF7-49E9-8817-FC9A9451CFB9}" type="pres">
      <dgm:prSet presAssocID="{171B27BB-E215-462F-984B-F20428587A02}" presName="rootText" presStyleLbl="node4" presStyleIdx="2" presStyleCnt="9">
        <dgm:presLayoutVars>
          <dgm:chPref val="3"/>
        </dgm:presLayoutVars>
      </dgm:prSet>
      <dgm:spPr/>
    </dgm:pt>
    <dgm:pt modelId="{ACB620D7-DC6E-4A83-A19B-4F8CCAF65928}" type="pres">
      <dgm:prSet presAssocID="{171B27BB-E215-462F-984B-F20428587A02}" presName="rootConnector" presStyleLbl="node4" presStyleIdx="2" presStyleCnt="9"/>
      <dgm:spPr/>
    </dgm:pt>
    <dgm:pt modelId="{54A376AB-992C-4B10-B0B4-66337F119E09}" type="pres">
      <dgm:prSet presAssocID="{171B27BB-E215-462F-984B-F20428587A02}" presName="hierChild4" presStyleCnt="0"/>
      <dgm:spPr/>
    </dgm:pt>
    <dgm:pt modelId="{F97F0153-E71B-499F-9A28-F5303D755738}" type="pres">
      <dgm:prSet presAssocID="{171B27BB-E215-462F-984B-F20428587A02}" presName="hierChild5" presStyleCnt="0"/>
      <dgm:spPr/>
    </dgm:pt>
    <dgm:pt modelId="{ADC2ED6D-D2D6-45A1-9D64-F504DCEE5709}" type="pres">
      <dgm:prSet presAssocID="{A1FFA601-9EFC-4D83-9F43-B6D06BBDB7D1}" presName="Name64" presStyleLbl="parChTrans1D4" presStyleIdx="3" presStyleCnt="9"/>
      <dgm:spPr/>
    </dgm:pt>
    <dgm:pt modelId="{007B0FD6-8A16-431D-9F13-B6978A4D08F6}" type="pres">
      <dgm:prSet presAssocID="{36B668AB-80ED-4A5B-9841-14DD8CA4BBF0}" presName="hierRoot2" presStyleCnt="0">
        <dgm:presLayoutVars>
          <dgm:hierBranch val="init"/>
        </dgm:presLayoutVars>
      </dgm:prSet>
      <dgm:spPr/>
    </dgm:pt>
    <dgm:pt modelId="{C5981D84-83BB-4250-A758-3FD4671258EA}" type="pres">
      <dgm:prSet presAssocID="{36B668AB-80ED-4A5B-9841-14DD8CA4BBF0}" presName="rootComposite" presStyleCnt="0"/>
      <dgm:spPr/>
    </dgm:pt>
    <dgm:pt modelId="{03123E1A-F4DF-460B-A00F-7973D89ABBF7}" type="pres">
      <dgm:prSet presAssocID="{36B668AB-80ED-4A5B-9841-14DD8CA4BBF0}" presName="rootText" presStyleLbl="node4" presStyleIdx="3" presStyleCnt="9">
        <dgm:presLayoutVars>
          <dgm:chPref val="3"/>
        </dgm:presLayoutVars>
      </dgm:prSet>
      <dgm:spPr/>
    </dgm:pt>
    <dgm:pt modelId="{19DA7402-837F-4691-B7DF-0EBBA4E6269E}" type="pres">
      <dgm:prSet presAssocID="{36B668AB-80ED-4A5B-9841-14DD8CA4BBF0}" presName="rootConnector" presStyleLbl="node4" presStyleIdx="3" presStyleCnt="9"/>
      <dgm:spPr/>
    </dgm:pt>
    <dgm:pt modelId="{BA2348F0-8749-405D-A22A-C41D8470C75F}" type="pres">
      <dgm:prSet presAssocID="{36B668AB-80ED-4A5B-9841-14DD8CA4BBF0}" presName="hierChild4" presStyleCnt="0"/>
      <dgm:spPr/>
    </dgm:pt>
    <dgm:pt modelId="{1F9FE1D6-3B44-48EE-8014-C327FB4593D8}" type="pres">
      <dgm:prSet presAssocID="{36B668AB-80ED-4A5B-9841-14DD8CA4BBF0}" presName="hierChild5" presStyleCnt="0"/>
      <dgm:spPr/>
    </dgm:pt>
    <dgm:pt modelId="{077446B7-3FDF-42E5-BEBD-609BCD039F73}" type="pres">
      <dgm:prSet presAssocID="{62E38699-379D-459B-A2C8-34F99628D97A}" presName="Name64" presStyleLbl="parChTrans1D4" presStyleIdx="4" presStyleCnt="9"/>
      <dgm:spPr/>
    </dgm:pt>
    <dgm:pt modelId="{C6AA03A3-9324-4486-BC90-1085022AED6B}" type="pres">
      <dgm:prSet presAssocID="{678F6D5D-015F-45E2-B38C-78B5CBF561DB}" presName="hierRoot2" presStyleCnt="0">
        <dgm:presLayoutVars>
          <dgm:hierBranch val="init"/>
        </dgm:presLayoutVars>
      </dgm:prSet>
      <dgm:spPr/>
    </dgm:pt>
    <dgm:pt modelId="{5BE5E1E6-A713-478C-B45F-736B2C3A64AB}" type="pres">
      <dgm:prSet presAssocID="{678F6D5D-015F-45E2-B38C-78B5CBF561DB}" presName="rootComposite" presStyleCnt="0"/>
      <dgm:spPr/>
    </dgm:pt>
    <dgm:pt modelId="{E27CAF0E-456D-45F8-9A76-89F103121AEB}" type="pres">
      <dgm:prSet presAssocID="{678F6D5D-015F-45E2-B38C-78B5CBF561DB}" presName="rootText" presStyleLbl="node4" presStyleIdx="4" presStyleCnt="9">
        <dgm:presLayoutVars>
          <dgm:chPref val="3"/>
        </dgm:presLayoutVars>
      </dgm:prSet>
      <dgm:spPr/>
    </dgm:pt>
    <dgm:pt modelId="{DF32E997-C295-4E77-B69F-7D1CDCE3D054}" type="pres">
      <dgm:prSet presAssocID="{678F6D5D-015F-45E2-B38C-78B5CBF561DB}" presName="rootConnector" presStyleLbl="node4" presStyleIdx="4" presStyleCnt="9"/>
      <dgm:spPr/>
    </dgm:pt>
    <dgm:pt modelId="{52114D78-6DDC-4B49-B6D6-90F06215B459}" type="pres">
      <dgm:prSet presAssocID="{678F6D5D-015F-45E2-B38C-78B5CBF561DB}" presName="hierChild4" presStyleCnt="0"/>
      <dgm:spPr/>
    </dgm:pt>
    <dgm:pt modelId="{A0CCFBC0-F4DF-4D9B-9353-9730CAAC12F3}" type="pres">
      <dgm:prSet presAssocID="{678F6D5D-015F-45E2-B38C-78B5CBF561DB}" presName="hierChild5" presStyleCnt="0"/>
      <dgm:spPr/>
    </dgm:pt>
    <dgm:pt modelId="{0BBE3D5D-F1F5-46FA-B042-346B0018827D}" type="pres">
      <dgm:prSet presAssocID="{B5CD481F-32C2-49D3-BED2-128B628184E7}" presName="hierChild5" presStyleCnt="0"/>
      <dgm:spPr/>
    </dgm:pt>
    <dgm:pt modelId="{8E4EA001-D768-414D-88C9-5F2F1D8E762A}" type="pres">
      <dgm:prSet presAssocID="{560B6A90-E075-4F94-9F8B-1E2978A06A62}" presName="Name64" presStyleLbl="parChTrans1D3" presStyleIdx="2" presStyleCnt="5"/>
      <dgm:spPr/>
    </dgm:pt>
    <dgm:pt modelId="{65E44C2D-3460-4C00-9186-FA508FD2D290}" type="pres">
      <dgm:prSet presAssocID="{A37E2F5B-897A-40D9-A901-35787A18DBF0}" presName="hierRoot2" presStyleCnt="0">
        <dgm:presLayoutVars>
          <dgm:hierBranch val="init"/>
        </dgm:presLayoutVars>
      </dgm:prSet>
      <dgm:spPr/>
    </dgm:pt>
    <dgm:pt modelId="{DC408843-93D0-45C0-8160-EB3CBB47632A}" type="pres">
      <dgm:prSet presAssocID="{A37E2F5B-897A-40D9-A901-35787A18DBF0}" presName="rootComposite" presStyleCnt="0"/>
      <dgm:spPr/>
    </dgm:pt>
    <dgm:pt modelId="{988DAD77-E979-4402-A70C-9BE8EE518157}" type="pres">
      <dgm:prSet presAssocID="{A37E2F5B-897A-40D9-A901-35787A18DBF0}" presName="rootText" presStyleLbl="node3" presStyleIdx="2" presStyleCnt="5">
        <dgm:presLayoutVars>
          <dgm:chPref val="3"/>
        </dgm:presLayoutVars>
      </dgm:prSet>
      <dgm:spPr/>
    </dgm:pt>
    <dgm:pt modelId="{91DA94C5-6A0D-4C6F-8FF0-ABE0D03882EC}" type="pres">
      <dgm:prSet presAssocID="{A37E2F5B-897A-40D9-A901-35787A18DBF0}" presName="rootConnector" presStyleLbl="node3" presStyleIdx="2" presStyleCnt="5"/>
      <dgm:spPr/>
    </dgm:pt>
    <dgm:pt modelId="{AD178A7C-97AE-4006-9218-FF917580A179}" type="pres">
      <dgm:prSet presAssocID="{A37E2F5B-897A-40D9-A901-35787A18DBF0}" presName="hierChild4" presStyleCnt="0"/>
      <dgm:spPr/>
    </dgm:pt>
    <dgm:pt modelId="{30547EE7-7D62-4B44-B235-FC0F393CADFE}" type="pres">
      <dgm:prSet presAssocID="{D51DEDED-05B4-427B-873F-5EB0735F28D8}" presName="Name64" presStyleLbl="parChTrans1D4" presStyleIdx="5" presStyleCnt="9"/>
      <dgm:spPr/>
    </dgm:pt>
    <dgm:pt modelId="{E09BC930-6A63-480B-B854-C574FFE99B34}" type="pres">
      <dgm:prSet presAssocID="{AFDFF54B-CBFE-4CCA-B9D5-4449F3F743AC}" presName="hierRoot2" presStyleCnt="0">
        <dgm:presLayoutVars>
          <dgm:hierBranch val="init"/>
        </dgm:presLayoutVars>
      </dgm:prSet>
      <dgm:spPr/>
    </dgm:pt>
    <dgm:pt modelId="{6AC2B3CA-0615-4385-ADB2-2A80AE7EEF1A}" type="pres">
      <dgm:prSet presAssocID="{AFDFF54B-CBFE-4CCA-B9D5-4449F3F743AC}" presName="rootComposite" presStyleCnt="0"/>
      <dgm:spPr/>
    </dgm:pt>
    <dgm:pt modelId="{7827FD18-EDF8-4158-9D27-D1C0315CD256}" type="pres">
      <dgm:prSet presAssocID="{AFDFF54B-CBFE-4CCA-B9D5-4449F3F743AC}" presName="rootText" presStyleLbl="node4" presStyleIdx="5" presStyleCnt="9">
        <dgm:presLayoutVars>
          <dgm:chPref val="3"/>
        </dgm:presLayoutVars>
      </dgm:prSet>
      <dgm:spPr/>
    </dgm:pt>
    <dgm:pt modelId="{A214EB59-D2E1-49CD-B765-A00D3EEF6FFA}" type="pres">
      <dgm:prSet presAssocID="{AFDFF54B-CBFE-4CCA-B9D5-4449F3F743AC}" presName="rootConnector" presStyleLbl="node4" presStyleIdx="5" presStyleCnt="9"/>
      <dgm:spPr/>
    </dgm:pt>
    <dgm:pt modelId="{68BBA49D-0920-4502-AA07-2AF85DC65DC6}" type="pres">
      <dgm:prSet presAssocID="{AFDFF54B-CBFE-4CCA-B9D5-4449F3F743AC}" presName="hierChild4" presStyleCnt="0"/>
      <dgm:spPr/>
    </dgm:pt>
    <dgm:pt modelId="{56BFFCF8-1028-482A-9025-1069079F1797}" type="pres">
      <dgm:prSet presAssocID="{AFDFF54B-CBFE-4CCA-B9D5-4449F3F743AC}" presName="hierChild5" presStyleCnt="0"/>
      <dgm:spPr/>
    </dgm:pt>
    <dgm:pt modelId="{4BBC4042-0951-4B6D-835E-E6F154EAA92D}" type="pres">
      <dgm:prSet presAssocID="{03ECC078-1457-4360-B588-AB5D1E97FF0B}" presName="Name64" presStyleLbl="parChTrans1D4" presStyleIdx="6" presStyleCnt="9"/>
      <dgm:spPr/>
    </dgm:pt>
    <dgm:pt modelId="{74AAD345-B27E-4D04-BC3C-6102A6CD64ED}" type="pres">
      <dgm:prSet presAssocID="{C8B5E12F-36EC-4CB9-B318-6EC4F7EBC693}" presName="hierRoot2" presStyleCnt="0">
        <dgm:presLayoutVars>
          <dgm:hierBranch val="init"/>
        </dgm:presLayoutVars>
      </dgm:prSet>
      <dgm:spPr/>
    </dgm:pt>
    <dgm:pt modelId="{96108E33-4215-4A42-806C-276C2CEB241F}" type="pres">
      <dgm:prSet presAssocID="{C8B5E12F-36EC-4CB9-B318-6EC4F7EBC693}" presName="rootComposite" presStyleCnt="0"/>
      <dgm:spPr/>
    </dgm:pt>
    <dgm:pt modelId="{2677D20C-BDDB-4374-96A2-7A438EC282D8}" type="pres">
      <dgm:prSet presAssocID="{C8B5E12F-36EC-4CB9-B318-6EC4F7EBC693}" presName="rootText" presStyleLbl="node4" presStyleIdx="6" presStyleCnt="9">
        <dgm:presLayoutVars>
          <dgm:chPref val="3"/>
        </dgm:presLayoutVars>
      </dgm:prSet>
      <dgm:spPr/>
    </dgm:pt>
    <dgm:pt modelId="{470BB1AB-33F0-43D8-A325-ADDBD75D8D21}" type="pres">
      <dgm:prSet presAssocID="{C8B5E12F-36EC-4CB9-B318-6EC4F7EBC693}" presName="rootConnector" presStyleLbl="node4" presStyleIdx="6" presStyleCnt="9"/>
      <dgm:spPr/>
    </dgm:pt>
    <dgm:pt modelId="{C042001B-C217-464D-93E2-2B2E77F07B3B}" type="pres">
      <dgm:prSet presAssocID="{C8B5E12F-36EC-4CB9-B318-6EC4F7EBC693}" presName="hierChild4" presStyleCnt="0"/>
      <dgm:spPr/>
    </dgm:pt>
    <dgm:pt modelId="{FD1BFD7C-A56F-4B52-A1AB-B8D4ADE24E75}" type="pres">
      <dgm:prSet presAssocID="{C8B5E12F-36EC-4CB9-B318-6EC4F7EBC693}" presName="hierChild5" presStyleCnt="0"/>
      <dgm:spPr/>
    </dgm:pt>
    <dgm:pt modelId="{0EE234D5-BD92-4D60-83B9-6CE9D679DE2F}" type="pres">
      <dgm:prSet presAssocID="{A37E2F5B-897A-40D9-A901-35787A18DBF0}" presName="hierChild5" presStyleCnt="0"/>
      <dgm:spPr/>
    </dgm:pt>
    <dgm:pt modelId="{B5D87D5E-43CD-497F-BECC-B97F330DB07A}" type="pres">
      <dgm:prSet presAssocID="{BB2E66AE-1448-4930-B8C0-EC0389BDD3EA}" presName="hierChild5" presStyleCnt="0"/>
      <dgm:spPr/>
    </dgm:pt>
    <dgm:pt modelId="{173C3ABF-6290-49C5-9F47-272DB9CE7E4D}" type="pres">
      <dgm:prSet presAssocID="{E53B7502-BA08-44E1-9907-3CDE02BEB319}" presName="Name64" presStyleLbl="parChTrans1D2" presStyleIdx="1" presStyleCnt="2"/>
      <dgm:spPr/>
    </dgm:pt>
    <dgm:pt modelId="{020D0219-B1BA-43C6-A587-D4EA4AA3BA52}" type="pres">
      <dgm:prSet presAssocID="{5172709D-1697-4C3C-BDAD-9FF4A3367213}" presName="hierRoot2" presStyleCnt="0">
        <dgm:presLayoutVars>
          <dgm:hierBranch val="init"/>
        </dgm:presLayoutVars>
      </dgm:prSet>
      <dgm:spPr/>
    </dgm:pt>
    <dgm:pt modelId="{0034EAF6-23E5-40E4-A293-2894803A649A}" type="pres">
      <dgm:prSet presAssocID="{5172709D-1697-4C3C-BDAD-9FF4A3367213}" presName="rootComposite" presStyleCnt="0"/>
      <dgm:spPr/>
    </dgm:pt>
    <dgm:pt modelId="{390BC61F-60A6-403D-ABE3-1E5C340CC85F}" type="pres">
      <dgm:prSet presAssocID="{5172709D-1697-4C3C-BDAD-9FF4A3367213}" presName="rootText" presStyleLbl="node2" presStyleIdx="1" presStyleCnt="2">
        <dgm:presLayoutVars>
          <dgm:chPref val="3"/>
        </dgm:presLayoutVars>
      </dgm:prSet>
      <dgm:spPr/>
    </dgm:pt>
    <dgm:pt modelId="{4B1D2D31-4DDF-4B92-A551-D49F82850A6B}" type="pres">
      <dgm:prSet presAssocID="{5172709D-1697-4C3C-BDAD-9FF4A3367213}" presName="rootConnector" presStyleLbl="node2" presStyleIdx="1" presStyleCnt="2"/>
      <dgm:spPr/>
    </dgm:pt>
    <dgm:pt modelId="{81618F0B-84C3-448C-B6CD-2FFDAEE0E543}" type="pres">
      <dgm:prSet presAssocID="{5172709D-1697-4C3C-BDAD-9FF4A3367213}" presName="hierChild4" presStyleCnt="0"/>
      <dgm:spPr/>
    </dgm:pt>
    <dgm:pt modelId="{67B47CAF-4E76-43C4-A0A2-6691CB17CC10}" type="pres">
      <dgm:prSet presAssocID="{05310752-9D4B-455C-A88A-BA2764CDBED5}" presName="Name64" presStyleLbl="parChTrans1D3" presStyleIdx="3" presStyleCnt="5"/>
      <dgm:spPr/>
    </dgm:pt>
    <dgm:pt modelId="{BC13AA47-0C39-46E9-909C-117D66458184}" type="pres">
      <dgm:prSet presAssocID="{35460D8E-D3C1-405B-8DC5-75669141866C}" presName="hierRoot2" presStyleCnt="0">
        <dgm:presLayoutVars>
          <dgm:hierBranch val="init"/>
        </dgm:presLayoutVars>
      </dgm:prSet>
      <dgm:spPr/>
    </dgm:pt>
    <dgm:pt modelId="{13392E1D-2F63-4053-9B31-39684E6CE814}" type="pres">
      <dgm:prSet presAssocID="{35460D8E-D3C1-405B-8DC5-75669141866C}" presName="rootComposite" presStyleCnt="0"/>
      <dgm:spPr/>
    </dgm:pt>
    <dgm:pt modelId="{B20BEDBC-5B82-4A38-A8F0-D1089C6B8BEC}" type="pres">
      <dgm:prSet presAssocID="{35460D8E-D3C1-405B-8DC5-75669141866C}" presName="rootText" presStyleLbl="node3" presStyleIdx="3" presStyleCnt="5">
        <dgm:presLayoutVars>
          <dgm:chPref val="3"/>
        </dgm:presLayoutVars>
      </dgm:prSet>
      <dgm:spPr/>
    </dgm:pt>
    <dgm:pt modelId="{777FAA7A-F4D3-47C2-A1DC-0D660087A796}" type="pres">
      <dgm:prSet presAssocID="{35460D8E-D3C1-405B-8DC5-75669141866C}" presName="rootConnector" presStyleLbl="node3" presStyleIdx="3" presStyleCnt="5"/>
      <dgm:spPr/>
    </dgm:pt>
    <dgm:pt modelId="{7E857D6F-6F5A-4647-95DC-D987CB06D5E3}" type="pres">
      <dgm:prSet presAssocID="{35460D8E-D3C1-405B-8DC5-75669141866C}" presName="hierChild4" presStyleCnt="0"/>
      <dgm:spPr/>
    </dgm:pt>
    <dgm:pt modelId="{DF4BA877-CFEB-40AE-BEDF-7DCFB02AA474}" type="pres">
      <dgm:prSet presAssocID="{35460D8E-D3C1-405B-8DC5-75669141866C}" presName="hierChild5" presStyleCnt="0"/>
      <dgm:spPr/>
    </dgm:pt>
    <dgm:pt modelId="{935A47F0-FCF6-44E1-AC0B-53888BBB9282}" type="pres">
      <dgm:prSet presAssocID="{77AF76E8-9E55-459D-82A5-8442B9445A04}" presName="Name64" presStyleLbl="parChTrans1D3" presStyleIdx="4" presStyleCnt="5"/>
      <dgm:spPr/>
    </dgm:pt>
    <dgm:pt modelId="{3DC6CFF1-11F6-4149-826F-88B13C4872E7}" type="pres">
      <dgm:prSet presAssocID="{78B405F4-3976-4D1F-9531-436B386D8BBE}" presName="hierRoot2" presStyleCnt="0">
        <dgm:presLayoutVars>
          <dgm:hierBranch val="init"/>
        </dgm:presLayoutVars>
      </dgm:prSet>
      <dgm:spPr/>
    </dgm:pt>
    <dgm:pt modelId="{DE4816CA-8AA2-465C-BA7D-DFC01BE5B859}" type="pres">
      <dgm:prSet presAssocID="{78B405F4-3976-4D1F-9531-436B386D8BBE}" presName="rootComposite" presStyleCnt="0"/>
      <dgm:spPr/>
    </dgm:pt>
    <dgm:pt modelId="{63BCA0BB-0CBC-4D51-835C-55ACA337EA75}" type="pres">
      <dgm:prSet presAssocID="{78B405F4-3976-4D1F-9531-436B386D8BBE}" presName="rootText" presStyleLbl="node3" presStyleIdx="4" presStyleCnt="5">
        <dgm:presLayoutVars>
          <dgm:chPref val="3"/>
        </dgm:presLayoutVars>
      </dgm:prSet>
      <dgm:spPr/>
    </dgm:pt>
    <dgm:pt modelId="{DA3CBCB1-1DDE-40BF-9B36-74846461ACBC}" type="pres">
      <dgm:prSet presAssocID="{78B405F4-3976-4D1F-9531-436B386D8BBE}" presName="rootConnector" presStyleLbl="node3" presStyleIdx="4" presStyleCnt="5"/>
      <dgm:spPr/>
    </dgm:pt>
    <dgm:pt modelId="{7B0C9AD6-5E74-45E0-B139-34411429FA89}" type="pres">
      <dgm:prSet presAssocID="{78B405F4-3976-4D1F-9531-436B386D8BBE}" presName="hierChild4" presStyleCnt="0"/>
      <dgm:spPr/>
    </dgm:pt>
    <dgm:pt modelId="{88C360EC-CED4-4DCF-A5EA-E5D4BB10ABAF}" type="pres">
      <dgm:prSet presAssocID="{331FA6A9-32F4-4E3A-A10B-5BE5F695437E}" presName="Name64" presStyleLbl="parChTrans1D4" presStyleIdx="7" presStyleCnt="9"/>
      <dgm:spPr/>
    </dgm:pt>
    <dgm:pt modelId="{158FF50C-D3D8-4623-807D-158007894893}" type="pres">
      <dgm:prSet presAssocID="{3077DBAA-C4F9-4CFB-A447-B9A4280D508F}" presName="hierRoot2" presStyleCnt="0">
        <dgm:presLayoutVars>
          <dgm:hierBranch val="init"/>
        </dgm:presLayoutVars>
      </dgm:prSet>
      <dgm:spPr/>
    </dgm:pt>
    <dgm:pt modelId="{E46EFDD0-73BE-46A9-8A7B-8FBEFEDC3CB2}" type="pres">
      <dgm:prSet presAssocID="{3077DBAA-C4F9-4CFB-A447-B9A4280D508F}" presName="rootComposite" presStyleCnt="0"/>
      <dgm:spPr/>
    </dgm:pt>
    <dgm:pt modelId="{E5B00AFF-61C9-40CB-9E77-49646FC45A63}" type="pres">
      <dgm:prSet presAssocID="{3077DBAA-C4F9-4CFB-A447-B9A4280D508F}" presName="rootText" presStyleLbl="node4" presStyleIdx="7" presStyleCnt="9">
        <dgm:presLayoutVars>
          <dgm:chPref val="3"/>
        </dgm:presLayoutVars>
      </dgm:prSet>
      <dgm:spPr/>
    </dgm:pt>
    <dgm:pt modelId="{B92B5805-BBD3-4ABF-BC6E-82AB7797F879}" type="pres">
      <dgm:prSet presAssocID="{3077DBAA-C4F9-4CFB-A447-B9A4280D508F}" presName="rootConnector" presStyleLbl="node4" presStyleIdx="7" presStyleCnt="9"/>
      <dgm:spPr/>
    </dgm:pt>
    <dgm:pt modelId="{3A8FB556-498F-4333-9249-E3D474E3737D}" type="pres">
      <dgm:prSet presAssocID="{3077DBAA-C4F9-4CFB-A447-B9A4280D508F}" presName="hierChild4" presStyleCnt="0"/>
      <dgm:spPr/>
    </dgm:pt>
    <dgm:pt modelId="{3ACCAD81-51B2-41C6-8C75-C2D34FED53EE}" type="pres">
      <dgm:prSet presAssocID="{3077DBAA-C4F9-4CFB-A447-B9A4280D508F}" presName="hierChild5" presStyleCnt="0"/>
      <dgm:spPr/>
    </dgm:pt>
    <dgm:pt modelId="{7A80BD56-A6B7-474F-9BF4-0493ED62E9C3}" type="pres">
      <dgm:prSet presAssocID="{EC9AC49F-F604-4328-8550-1CCF2395BAF6}" presName="Name64" presStyleLbl="parChTrans1D4" presStyleIdx="8" presStyleCnt="9"/>
      <dgm:spPr/>
    </dgm:pt>
    <dgm:pt modelId="{1BDE407D-5521-4335-8D76-BC3BFD35EDD7}" type="pres">
      <dgm:prSet presAssocID="{C6377837-B4AD-409E-B9B7-98D995DDD4F0}" presName="hierRoot2" presStyleCnt="0">
        <dgm:presLayoutVars>
          <dgm:hierBranch val="init"/>
        </dgm:presLayoutVars>
      </dgm:prSet>
      <dgm:spPr/>
    </dgm:pt>
    <dgm:pt modelId="{AF35028E-FDBA-4F90-86C7-A6BD3343C229}" type="pres">
      <dgm:prSet presAssocID="{C6377837-B4AD-409E-B9B7-98D995DDD4F0}" presName="rootComposite" presStyleCnt="0"/>
      <dgm:spPr/>
    </dgm:pt>
    <dgm:pt modelId="{8E7A9A72-5793-4D14-BC7E-3BC200436CA9}" type="pres">
      <dgm:prSet presAssocID="{C6377837-B4AD-409E-B9B7-98D995DDD4F0}" presName="rootText" presStyleLbl="node4" presStyleIdx="8" presStyleCnt="9">
        <dgm:presLayoutVars>
          <dgm:chPref val="3"/>
        </dgm:presLayoutVars>
      </dgm:prSet>
      <dgm:spPr/>
    </dgm:pt>
    <dgm:pt modelId="{42C6DAA7-2843-4CC3-9A33-DFF6CB817603}" type="pres">
      <dgm:prSet presAssocID="{C6377837-B4AD-409E-B9B7-98D995DDD4F0}" presName="rootConnector" presStyleLbl="node4" presStyleIdx="8" presStyleCnt="9"/>
      <dgm:spPr/>
    </dgm:pt>
    <dgm:pt modelId="{3310D78A-3658-4E23-B02B-ED10D970ED1C}" type="pres">
      <dgm:prSet presAssocID="{C6377837-B4AD-409E-B9B7-98D995DDD4F0}" presName="hierChild4" presStyleCnt="0"/>
      <dgm:spPr/>
    </dgm:pt>
    <dgm:pt modelId="{CCBFCF0B-4B06-4D45-B941-D85D79A3C2E7}" type="pres">
      <dgm:prSet presAssocID="{C6377837-B4AD-409E-B9B7-98D995DDD4F0}" presName="hierChild5" presStyleCnt="0"/>
      <dgm:spPr/>
    </dgm:pt>
    <dgm:pt modelId="{244E11B6-DFCA-4F24-A9EA-3525A569DEA5}" type="pres">
      <dgm:prSet presAssocID="{78B405F4-3976-4D1F-9531-436B386D8BBE}" presName="hierChild5" presStyleCnt="0"/>
      <dgm:spPr/>
    </dgm:pt>
    <dgm:pt modelId="{AF0643F5-4551-4836-87EF-23AFB0344D5F}" type="pres">
      <dgm:prSet presAssocID="{5172709D-1697-4C3C-BDAD-9FF4A3367213}" presName="hierChild5" presStyleCnt="0"/>
      <dgm:spPr/>
    </dgm:pt>
    <dgm:pt modelId="{C4FF2DA5-8A56-443F-A617-22C7B3D10E49}" type="pres">
      <dgm:prSet presAssocID="{93E38A56-F02F-4260-AB5F-BD912D40CE54}" presName="hierChild3" presStyleCnt="0"/>
      <dgm:spPr/>
    </dgm:pt>
  </dgm:ptLst>
  <dgm:cxnLst>
    <dgm:cxn modelId="{424F2304-9247-48ED-A3A5-24DCA8E34461}" type="presOf" srcId="{F23E36AD-9C02-45A9-A817-36BE10853391}" destId="{AD1352DD-A460-4AFC-A104-E31C2F5FEE52}" srcOrd="0" destOrd="0" presId="urn:microsoft.com/office/officeart/2009/3/layout/HorizontalOrganizationChart"/>
    <dgm:cxn modelId="{64078107-513E-43DA-BD04-CAC95E23E5BF}" srcId="{5172709D-1697-4C3C-BDAD-9FF4A3367213}" destId="{35460D8E-D3C1-405B-8DC5-75669141866C}" srcOrd="0" destOrd="0" parTransId="{05310752-9D4B-455C-A88A-BA2764CDBED5}" sibTransId="{367215CB-79DC-4D79-B726-0FF5DA70C298}"/>
    <dgm:cxn modelId="{2BF68807-E2DC-41A1-ADEA-25ADD92FBDB2}" type="presOf" srcId="{411F4DC6-50BD-45FB-A980-73C059B838B9}" destId="{C9A5CAD5-21B7-401A-A315-8B1788A85A1E}" srcOrd="0" destOrd="0" presId="urn:microsoft.com/office/officeart/2009/3/layout/HorizontalOrganizationChart"/>
    <dgm:cxn modelId="{2BFA9009-7E32-4884-92A3-3620C132F34B}" srcId="{A37E2F5B-897A-40D9-A901-35787A18DBF0}" destId="{C8B5E12F-36EC-4CB9-B318-6EC4F7EBC693}" srcOrd="1" destOrd="0" parTransId="{03ECC078-1457-4360-B588-AB5D1E97FF0B}" sibTransId="{4F184F02-6355-4D3F-95CB-DC5A710640D1}"/>
    <dgm:cxn modelId="{1902780D-198F-469E-BD34-B3AA42300D7B}" type="presOf" srcId="{560B6A90-E075-4F94-9F8B-1E2978A06A62}" destId="{8E4EA001-D768-414D-88C9-5F2F1D8E762A}" srcOrd="0" destOrd="0" presId="urn:microsoft.com/office/officeart/2009/3/layout/HorizontalOrganizationChart"/>
    <dgm:cxn modelId="{8420DC0D-DAD0-441F-93B5-C49FC9AA5D48}" srcId="{B5CD481F-32C2-49D3-BED2-128B628184E7}" destId="{56630883-6720-47A6-801B-514992530ADC}" srcOrd="1" destOrd="0" parTransId="{E2CC967D-B90E-40BC-880A-5BF68A087CC9}" sibTransId="{E0795A4D-11CA-40A3-B6FD-262516D02A2C}"/>
    <dgm:cxn modelId="{4A438715-C014-4C38-80BF-3CB1B0348536}" srcId="{BB2E66AE-1448-4930-B8C0-EC0389BDD3EA}" destId="{24E8EFF6-3104-4643-8B7D-FCC39B13EA2E}" srcOrd="0" destOrd="0" parTransId="{79F6BA2F-6BB6-43AC-B8AA-5B342AF82902}" sibTransId="{367624F3-E9EA-4DF0-A7CD-5EF1DC2753D8}"/>
    <dgm:cxn modelId="{3121F024-C145-4BCE-A3D2-81BC02038543}" srcId="{C181982E-D36A-4C48-B831-CD94A750EB8B}" destId="{93E38A56-F02F-4260-AB5F-BD912D40CE54}" srcOrd="0" destOrd="0" parTransId="{A9A975E4-5569-4651-A3D5-A085579A109C}" sibTransId="{C705A656-34DE-4841-8F7B-54AEC3ED86AB}"/>
    <dgm:cxn modelId="{DBBDF935-156D-4C18-8187-38C28EF3BDAC}" type="presOf" srcId="{24E8EFF6-3104-4643-8B7D-FCC39B13EA2E}" destId="{99160F37-20E2-4106-A483-05CE47562A59}" srcOrd="1" destOrd="0" presId="urn:microsoft.com/office/officeart/2009/3/layout/HorizontalOrganizationChart"/>
    <dgm:cxn modelId="{93FAB63A-D197-4E8C-92B8-A96F3DE04E8F}" type="presOf" srcId="{62E38699-379D-459B-A2C8-34F99628D97A}" destId="{077446B7-3FDF-42E5-BEBD-609BCD039F73}" srcOrd="0" destOrd="0" presId="urn:microsoft.com/office/officeart/2009/3/layout/HorizontalOrganizationChart"/>
    <dgm:cxn modelId="{95F4D43A-D7FE-4623-AF08-B6C54659F235}" type="presOf" srcId="{78B405F4-3976-4D1F-9531-436B386D8BBE}" destId="{DA3CBCB1-1DDE-40BF-9B36-74846461ACBC}" srcOrd="1" destOrd="0" presId="urn:microsoft.com/office/officeart/2009/3/layout/HorizontalOrganizationChart"/>
    <dgm:cxn modelId="{0F61043C-293A-41E5-9B22-FACCB5FD95AD}" type="presOf" srcId="{35460D8E-D3C1-405B-8DC5-75669141866C}" destId="{B20BEDBC-5B82-4A38-A8F0-D1089C6B8BEC}" srcOrd="0" destOrd="0" presId="urn:microsoft.com/office/officeart/2009/3/layout/HorizontalOrganizationChart"/>
    <dgm:cxn modelId="{577F293D-A681-4DED-ABB2-CBB090902D52}" srcId="{B5CD481F-32C2-49D3-BED2-128B628184E7}" destId="{171B27BB-E215-462F-984B-F20428587A02}" srcOrd="2" destOrd="0" parTransId="{B269DC82-67FB-4A9F-AFBD-F69671BDE135}" sibTransId="{EB97B358-F5FA-4D65-8ECE-963D868BD7F3}"/>
    <dgm:cxn modelId="{75A7E23E-BF85-4320-B471-0DACE634398F}" type="presOf" srcId="{E2CC967D-B90E-40BC-880A-5BF68A087CC9}" destId="{A158A63A-1545-447D-A5FD-4C88C59A675B}" srcOrd="0" destOrd="0" presId="urn:microsoft.com/office/officeart/2009/3/layout/HorizontalOrganizationChart"/>
    <dgm:cxn modelId="{9B883641-240D-42E0-95E0-C2D5855E66AE}" type="presOf" srcId="{331FA6A9-32F4-4E3A-A10B-5BE5F695437E}" destId="{88C360EC-CED4-4DCF-A5EA-E5D4BB10ABAF}" srcOrd="0" destOrd="0" presId="urn:microsoft.com/office/officeart/2009/3/layout/HorizontalOrganizationChart"/>
    <dgm:cxn modelId="{6C1FBD42-E280-4B4A-AAD7-F652EFD2F553}" type="presOf" srcId="{35460D8E-D3C1-405B-8DC5-75669141866C}" destId="{777FAA7A-F4D3-47C2-A1DC-0D660087A796}" srcOrd="1" destOrd="0" presId="urn:microsoft.com/office/officeart/2009/3/layout/HorizontalOrganizationChart"/>
    <dgm:cxn modelId="{C77E7E64-78F4-4C20-89D9-19A1C4D1F2CE}" srcId="{BB2E66AE-1448-4930-B8C0-EC0389BDD3EA}" destId="{A37E2F5B-897A-40D9-A901-35787A18DBF0}" srcOrd="2" destOrd="0" parTransId="{560B6A90-E075-4F94-9F8B-1E2978A06A62}" sibTransId="{9B983538-7AB7-4A65-90F9-4E0AA3964C14}"/>
    <dgm:cxn modelId="{A747E764-5424-4E3F-B69A-0D59FF16B81C}" type="presOf" srcId="{36B668AB-80ED-4A5B-9841-14DD8CA4BBF0}" destId="{03123E1A-F4DF-460B-A00F-7973D89ABBF7}" srcOrd="0" destOrd="0" presId="urn:microsoft.com/office/officeart/2009/3/layout/HorizontalOrganizationChart"/>
    <dgm:cxn modelId="{2514BB45-D36E-41D1-97A7-77B02B090365}" srcId="{B5CD481F-32C2-49D3-BED2-128B628184E7}" destId="{E9D769A5-3FA6-46BE-BF33-389B9B765F1F}" srcOrd="0" destOrd="0" parTransId="{E91BE745-BB6C-46B5-80F2-5D6AB2E0FF0F}" sibTransId="{8C845C5B-A3DC-44F5-BD75-6A16619F7BA8}"/>
    <dgm:cxn modelId="{B8C01E66-3B9A-43D5-A7CD-2A06489EE601}" type="presOf" srcId="{79F6BA2F-6BB6-43AC-B8AA-5B342AF82902}" destId="{F9DB4F72-8B74-432C-9B43-222ED06E1B2D}" srcOrd="0" destOrd="0" presId="urn:microsoft.com/office/officeart/2009/3/layout/HorizontalOrganizationChart"/>
    <dgm:cxn modelId="{A3941C47-0DCD-4112-993F-54048EFADBB9}" srcId="{78B405F4-3976-4D1F-9531-436B386D8BBE}" destId="{C6377837-B4AD-409E-B9B7-98D995DDD4F0}" srcOrd="1" destOrd="0" parTransId="{EC9AC49F-F604-4328-8550-1CCF2395BAF6}" sibTransId="{3626DABE-FBA9-4428-9798-5FA0B8330CC4}"/>
    <dgm:cxn modelId="{76DF0B69-29E1-4652-8B87-B8378091BB1A}" type="presOf" srcId="{AFDFF54B-CBFE-4CCA-B9D5-4449F3F743AC}" destId="{7827FD18-EDF8-4158-9D27-D1C0315CD256}" srcOrd="0" destOrd="0" presId="urn:microsoft.com/office/officeart/2009/3/layout/HorizontalOrganizationChart"/>
    <dgm:cxn modelId="{FB2CF049-4203-4D0D-BE21-114C52CBFF3C}" type="presOf" srcId="{E9D769A5-3FA6-46BE-BF33-389B9B765F1F}" destId="{898DC456-5ADA-43D2-BEDD-4588B85CC79B}" srcOrd="1" destOrd="0" presId="urn:microsoft.com/office/officeart/2009/3/layout/HorizontalOrganizationChart"/>
    <dgm:cxn modelId="{1031354A-57A2-487C-81A4-5D0A206DF30C}" srcId="{5172709D-1697-4C3C-BDAD-9FF4A3367213}" destId="{78B405F4-3976-4D1F-9531-436B386D8BBE}" srcOrd="1" destOrd="0" parTransId="{77AF76E8-9E55-459D-82A5-8442B9445A04}" sibTransId="{4D52E97E-B1D8-4C37-A857-A1B5FAA0D9DA}"/>
    <dgm:cxn modelId="{E08FC94B-ACB1-490A-829C-3E3B8C9C4E76}" type="presOf" srcId="{AFDFF54B-CBFE-4CCA-B9D5-4449F3F743AC}" destId="{A214EB59-D2E1-49CD-B765-A00D3EEF6FFA}" srcOrd="1" destOrd="0" presId="urn:microsoft.com/office/officeart/2009/3/layout/HorizontalOrganizationChart"/>
    <dgm:cxn modelId="{8936EA6D-EF01-4A36-8DC6-57F42D2D67D1}" type="presOf" srcId="{A37E2F5B-897A-40D9-A901-35787A18DBF0}" destId="{988DAD77-E979-4402-A70C-9BE8EE518157}" srcOrd="0" destOrd="0" presId="urn:microsoft.com/office/officeart/2009/3/layout/HorizontalOrganizationChart"/>
    <dgm:cxn modelId="{DB6C7274-9CC0-4951-9FE3-04FDFFBCE48C}" srcId="{93E38A56-F02F-4260-AB5F-BD912D40CE54}" destId="{BB2E66AE-1448-4930-B8C0-EC0389BDD3EA}" srcOrd="0" destOrd="0" parTransId="{411F4DC6-50BD-45FB-A980-73C059B838B9}" sibTransId="{6657D1DD-78F2-4945-A22A-80D15550F7DA}"/>
    <dgm:cxn modelId="{AD172E56-43C8-4441-9DFF-E7F0FEBCA4BE}" type="presOf" srcId="{77AF76E8-9E55-459D-82A5-8442B9445A04}" destId="{935A47F0-FCF6-44E1-AC0B-53888BBB9282}" srcOrd="0" destOrd="0" presId="urn:microsoft.com/office/officeart/2009/3/layout/HorizontalOrganizationChart"/>
    <dgm:cxn modelId="{71FF1858-79DE-4A36-AF80-7F8413BC4D6F}" type="presOf" srcId="{D51DEDED-05B4-427B-873F-5EB0735F28D8}" destId="{30547EE7-7D62-4B44-B235-FC0F393CADFE}" srcOrd="0" destOrd="0" presId="urn:microsoft.com/office/officeart/2009/3/layout/HorizontalOrganizationChart"/>
    <dgm:cxn modelId="{2A4A017C-D005-482E-A1E4-80D95B6D2C19}" type="presOf" srcId="{E91BE745-BB6C-46B5-80F2-5D6AB2E0FF0F}" destId="{AE9F6EAE-A1AD-4AA8-9F6F-73B70C243071}" srcOrd="0" destOrd="0" presId="urn:microsoft.com/office/officeart/2009/3/layout/HorizontalOrganizationChart"/>
    <dgm:cxn modelId="{7D78E381-C1B8-4AF0-B19E-4512753BE50E}" type="presOf" srcId="{03ECC078-1457-4360-B588-AB5D1E97FF0B}" destId="{4BBC4042-0951-4B6D-835E-E6F154EAA92D}" srcOrd="0" destOrd="0" presId="urn:microsoft.com/office/officeart/2009/3/layout/HorizontalOrganizationChart"/>
    <dgm:cxn modelId="{2BE5EE83-1CFC-46F6-8626-02125C8D91EF}" type="presOf" srcId="{C8B5E12F-36EC-4CB9-B318-6EC4F7EBC693}" destId="{470BB1AB-33F0-43D8-A325-ADDBD75D8D21}" srcOrd="1" destOrd="0" presId="urn:microsoft.com/office/officeart/2009/3/layout/HorizontalOrganizationChart"/>
    <dgm:cxn modelId="{AA6C398A-829F-4ADD-89EE-65F1DA261FC6}" type="presOf" srcId="{E53B7502-BA08-44E1-9907-3CDE02BEB319}" destId="{173C3ABF-6290-49C5-9F47-272DB9CE7E4D}" srcOrd="0" destOrd="0" presId="urn:microsoft.com/office/officeart/2009/3/layout/HorizontalOrganizationChart"/>
    <dgm:cxn modelId="{AAAB5A8B-E6B4-4331-8A6D-1EE90BE26073}" type="presOf" srcId="{A37E2F5B-897A-40D9-A901-35787A18DBF0}" destId="{91DA94C5-6A0D-4C6F-8FF0-ABE0D03882EC}" srcOrd="1" destOrd="0" presId="urn:microsoft.com/office/officeart/2009/3/layout/HorizontalOrganizationChart"/>
    <dgm:cxn modelId="{4A693691-7A91-4A60-9847-274658D5FD1F}" srcId="{A37E2F5B-897A-40D9-A901-35787A18DBF0}" destId="{AFDFF54B-CBFE-4CCA-B9D5-4449F3F743AC}" srcOrd="0" destOrd="0" parTransId="{D51DEDED-05B4-427B-873F-5EB0735F28D8}" sibTransId="{09C77C39-0A53-485F-95CE-F6405C77ACF0}"/>
    <dgm:cxn modelId="{925C4599-5183-4830-97C9-895243864FC7}" type="presOf" srcId="{93E38A56-F02F-4260-AB5F-BD912D40CE54}" destId="{B6BA1D23-5244-46C0-B670-2ABECD04CC6D}" srcOrd="1" destOrd="0" presId="urn:microsoft.com/office/officeart/2009/3/layout/HorizontalOrganizationChart"/>
    <dgm:cxn modelId="{56882AA0-D783-4F31-B8E0-975722BC3BB2}" type="presOf" srcId="{E9D769A5-3FA6-46BE-BF33-389B9B765F1F}" destId="{A92E124F-7B9B-4171-85F7-FA02E19AB61A}" srcOrd="0" destOrd="0" presId="urn:microsoft.com/office/officeart/2009/3/layout/HorizontalOrganizationChart"/>
    <dgm:cxn modelId="{D0C2FFA2-E3A3-4F46-A113-3CAC952BAF67}" srcId="{B5CD481F-32C2-49D3-BED2-128B628184E7}" destId="{36B668AB-80ED-4A5B-9841-14DD8CA4BBF0}" srcOrd="3" destOrd="0" parTransId="{A1FFA601-9EFC-4D83-9F43-B6D06BBDB7D1}" sibTransId="{DD7794A2-D35B-4720-9DE6-3D061F629D39}"/>
    <dgm:cxn modelId="{96FBE6A5-02D8-4E78-9A4B-F58BF4943C2B}" type="presOf" srcId="{5172709D-1697-4C3C-BDAD-9FF4A3367213}" destId="{4B1D2D31-4DDF-4B92-A551-D49F82850A6B}" srcOrd="1" destOrd="0" presId="urn:microsoft.com/office/officeart/2009/3/layout/HorizontalOrganizationChart"/>
    <dgm:cxn modelId="{6B65A7AB-2EDB-407E-9781-56A5099EFF2A}" type="presOf" srcId="{24E8EFF6-3104-4643-8B7D-FCC39B13EA2E}" destId="{D8417358-D510-4440-887D-BBA9EA88F8B5}" srcOrd="0" destOrd="0" presId="urn:microsoft.com/office/officeart/2009/3/layout/HorizontalOrganizationChart"/>
    <dgm:cxn modelId="{7965CBAD-AE70-4922-B280-3C3FA36E4CFD}" type="presOf" srcId="{678F6D5D-015F-45E2-B38C-78B5CBF561DB}" destId="{E27CAF0E-456D-45F8-9A76-89F103121AEB}" srcOrd="0" destOrd="0" presId="urn:microsoft.com/office/officeart/2009/3/layout/HorizontalOrganizationChart"/>
    <dgm:cxn modelId="{C9902AAF-3EC2-4E28-A07E-F79AB924F620}" type="presOf" srcId="{56630883-6720-47A6-801B-514992530ADC}" destId="{91EB3067-D8C7-488D-B6F8-D8775E813E39}" srcOrd="0" destOrd="0" presId="urn:microsoft.com/office/officeart/2009/3/layout/HorizontalOrganizationChart"/>
    <dgm:cxn modelId="{65EE55B0-3D88-4975-8688-44D904A5FB1E}" srcId="{BB2E66AE-1448-4930-B8C0-EC0389BDD3EA}" destId="{B5CD481F-32C2-49D3-BED2-128B628184E7}" srcOrd="1" destOrd="0" parTransId="{F23E36AD-9C02-45A9-A817-36BE10853391}" sibTransId="{72504AFF-5192-4599-934A-1A4B94797B24}"/>
    <dgm:cxn modelId="{75FC97B4-2CBD-43E2-8B96-024BBFC77370}" type="presOf" srcId="{EC9AC49F-F604-4328-8550-1CCF2395BAF6}" destId="{7A80BD56-A6B7-474F-9BF4-0493ED62E9C3}" srcOrd="0" destOrd="0" presId="urn:microsoft.com/office/officeart/2009/3/layout/HorizontalOrganizationChart"/>
    <dgm:cxn modelId="{8B4299B5-A156-4DA3-9AE1-B66A5C32FF1D}" srcId="{B5CD481F-32C2-49D3-BED2-128B628184E7}" destId="{678F6D5D-015F-45E2-B38C-78B5CBF561DB}" srcOrd="4" destOrd="0" parTransId="{62E38699-379D-459B-A2C8-34F99628D97A}" sibTransId="{904141D5-0934-4CDA-A934-348D8B4FA70C}"/>
    <dgm:cxn modelId="{2CD49FB8-EAFD-485C-9528-E9F54EEE0B28}" srcId="{93E38A56-F02F-4260-AB5F-BD912D40CE54}" destId="{5172709D-1697-4C3C-BDAD-9FF4A3367213}" srcOrd="1" destOrd="0" parTransId="{E53B7502-BA08-44E1-9907-3CDE02BEB319}" sibTransId="{EFA90028-09A2-438D-A547-EE2C5D468426}"/>
    <dgm:cxn modelId="{075A49B9-0B25-4D1F-B1E1-C444A18D5181}" type="presOf" srcId="{C6377837-B4AD-409E-B9B7-98D995DDD4F0}" destId="{42C6DAA7-2843-4CC3-9A33-DFF6CB817603}" srcOrd="1" destOrd="0" presId="urn:microsoft.com/office/officeart/2009/3/layout/HorizontalOrganizationChart"/>
    <dgm:cxn modelId="{3261BEBE-9170-423C-A343-9B7B6542CEF9}" type="presOf" srcId="{678F6D5D-015F-45E2-B38C-78B5CBF561DB}" destId="{DF32E997-C295-4E77-B69F-7D1CDCE3D054}" srcOrd="1" destOrd="0" presId="urn:microsoft.com/office/officeart/2009/3/layout/HorizontalOrganizationChart"/>
    <dgm:cxn modelId="{FD06FFC8-3602-44B9-9930-89808481C2EE}" type="presOf" srcId="{B5CD481F-32C2-49D3-BED2-128B628184E7}" destId="{2D6DED9F-B03E-4BB0-9778-3A6B0435261C}" srcOrd="1" destOrd="0" presId="urn:microsoft.com/office/officeart/2009/3/layout/HorizontalOrganizationChart"/>
    <dgm:cxn modelId="{15AF52CF-5892-4090-935C-C8517B6C87F0}" type="presOf" srcId="{05310752-9D4B-455C-A88A-BA2764CDBED5}" destId="{67B47CAF-4E76-43C4-A0A2-6691CB17CC10}" srcOrd="0" destOrd="0" presId="urn:microsoft.com/office/officeart/2009/3/layout/HorizontalOrganizationChart"/>
    <dgm:cxn modelId="{183EDCD1-4A57-42E8-ABC9-5EFD20944727}" type="presOf" srcId="{36B668AB-80ED-4A5B-9841-14DD8CA4BBF0}" destId="{19DA7402-837F-4691-B7DF-0EBBA4E6269E}" srcOrd="1" destOrd="0" presId="urn:microsoft.com/office/officeart/2009/3/layout/HorizontalOrganizationChart"/>
    <dgm:cxn modelId="{6CBAA8D6-4577-4DA0-9149-D2A6A360D70A}" type="presOf" srcId="{C6377837-B4AD-409E-B9B7-98D995DDD4F0}" destId="{8E7A9A72-5793-4D14-BC7E-3BC200436CA9}" srcOrd="0" destOrd="0" presId="urn:microsoft.com/office/officeart/2009/3/layout/HorizontalOrganizationChart"/>
    <dgm:cxn modelId="{F6F6C4D6-CAD3-4447-99DA-706BD131571C}" type="presOf" srcId="{56630883-6720-47A6-801B-514992530ADC}" destId="{76588EE7-DAD8-4EAB-81B9-84412770F15A}" srcOrd="1" destOrd="0" presId="urn:microsoft.com/office/officeart/2009/3/layout/HorizontalOrganizationChart"/>
    <dgm:cxn modelId="{60150FDA-9B14-475E-A83F-AF6B8AD3FBF4}" type="presOf" srcId="{B269DC82-67FB-4A9F-AFBD-F69671BDE135}" destId="{82639DE1-5858-41C8-96EE-11359E0458D0}" srcOrd="0" destOrd="0" presId="urn:microsoft.com/office/officeart/2009/3/layout/HorizontalOrganizationChart"/>
    <dgm:cxn modelId="{8501FEDB-6DE9-4649-B52B-69A7BACDC99E}" type="presOf" srcId="{C8B5E12F-36EC-4CB9-B318-6EC4F7EBC693}" destId="{2677D20C-BDDB-4374-96A2-7A438EC282D8}" srcOrd="0" destOrd="0" presId="urn:microsoft.com/office/officeart/2009/3/layout/HorizontalOrganizationChart"/>
    <dgm:cxn modelId="{4C0565DD-B907-4F44-8166-D521768752A8}" type="presOf" srcId="{3077DBAA-C4F9-4CFB-A447-B9A4280D508F}" destId="{B92B5805-BBD3-4ABF-BC6E-82AB7797F879}" srcOrd="1" destOrd="0" presId="urn:microsoft.com/office/officeart/2009/3/layout/HorizontalOrganizationChart"/>
    <dgm:cxn modelId="{2F4179E0-ACA0-4BED-B542-AB2E723A91BC}" srcId="{78B405F4-3976-4D1F-9531-436B386D8BBE}" destId="{3077DBAA-C4F9-4CFB-A447-B9A4280D508F}" srcOrd="0" destOrd="0" parTransId="{331FA6A9-32F4-4E3A-A10B-5BE5F695437E}" sibTransId="{D0BC7822-D633-4B59-B61F-29B83B89F3C0}"/>
    <dgm:cxn modelId="{B1D7BCE7-A255-47CD-B1E5-5AB44BB41E03}" type="presOf" srcId="{C181982E-D36A-4C48-B831-CD94A750EB8B}" destId="{F45125FE-E3CA-4005-96FB-C65D847FE242}" srcOrd="0" destOrd="0" presId="urn:microsoft.com/office/officeart/2009/3/layout/HorizontalOrganizationChart"/>
    <dgm:cxn modelId="{EB5941E8-E205-41CB-9D3D-ACA020BAC249}" type="presOf" srcId="{BB2E66AE-1448-4930-B8C0-EC0389BDD3EA}" destId="{6CB7E617-AABA-4543-B014-EC541AC10BD9}" srcOrd="0" destOrd="0" presId="urn:microsoft.com/office/officeart/2009/3/layout/HorizontalOrganizationChart"/>
    <dgm:cxn modelId="{419D1BEB-BD6C-4054-964C-326FCD618731}" type="presOf" srcId="{3077DBAA-C4F9-4CFB-A447-B9A4280D508F}" destId="{E5B00AFF-61C9-40CB-9E77-49646FC45A63}" srcOrd="0" destOrd="0" presId="urn:microsoft.com/office/officeart/2009/3/layout/HorizontalOrganizationChart"/>
    <dgm:cxn modelId="{C4F870EF-1DB9-4280-9BF9-6323B01872A8}" type="presOf" srcId="{93E38A56-F02F-4260-AB5F-BD912D40CE54}" destId="{7668A7BE-0AA9-47E7-839A-0E48BEFEC118}" srcOrd="0" destOrd="0" presId="urn:microsoft.com/office/officeart/2009/3/layout/HorizontalOrganizationChart"/>
    <dgm:cxn modelId="{40CCD1F6-0477-43E8-95CA-91D5DAD85AFA}" type="presOf" srcId="{171B27BB-E215-462F-984B-F20428587A02}" destId="{ACB620D7-DC6E-4A83-A19B-4F8CCAF65928}" srcOrd="1" destOrd="0" presId="urn:microsoft.com/office/officeart/2009/3/layout/HorizontalOrganizationChart"/>
    <dgm:cxn modelId="{93904CF7-1407-411B-8458-371608D0CEA1}" type="presOf" srcId="{78B405F4-3976-4D1F-9531-436B386D8BBE}" destId="{63BCA0BB-0CBC-4D51-835C-55ACA337EA75}" srcOrd="0" destOrd="0" presId="urn:microsoft.com/office/officeart/2009/3/layout/HorizontalOrganizationChart"/>
    <dgm:cxn modelId="{63768CF7-530C-4F2C-B34A-839B12DDEFFB}" type="presOf" srcId="{A1FFA601-9EFC-4D83-9F43-B6D06BBDB7D1}" destId="{ADC2ED6D-D2D6-45A1-9D64-F504DCEE5709}" srcOrd="0" destOrd="0" presId="urn:microsoft.com/office/officeart/2009/3/layout/HorizontalOrganizationChart"/>
    <dgm:cxn modelId="{84F4AAF9-00D4-4B33-ADDB-18C750F8359F}" type="presOf" srcId="{171B27BB-E215-462F-984B-F20428587A02}" destId="{CB1340C3-5BF7-49E9-8817-FC9A9451CFB9}" srcOrd="0" destOrd="0" presId="urn:microsoft.com/office/officeart/2009/3/layout/HorizontalOrganizationChart"/>
    <dgm:cxn modelId="{24F7C3FC-5F3C-4971-8C8E-2EC6DB837C27}" type="presOf" srcId="{5172709D-1697-4C3C-BDAD-9FF4A3367213}" destId="{390BC61F-60A6-403D-ABE3-1E5C340CC85F}" srcOrd="0" destOrd="0" presId="urn:microsoft.com/office/officeart/2009/3/layout/HorizontalOrganizationChart"/>
    <dgm:cxn modelId="{3DCCA1FE-1C16-4397-BAA7-988CBC3E6563}" type="presOf" srcId="{BB2E66AE-1448-4930-B8C0-EC0389BDD3EA}" destId="{7CCADE67-2A54-4C5F-A33F-A6EB72FF4CC7}" srcOrd="1" destOrd="0" presId="urn:microsoft.com/office/officeart/2009/3/layout/HorizontalOrganizationChart"/>
    <dgm:cxn modelId="{CBD8A7FF-E35A-4EC3-88C0-D573262436CB}" type="presOf" srcId="{B5CD481F-32C2-49D3-BED2-128B628184E7}" destId="{CAF0B13B-57FA-4694-9564-79F9B3C2BDBB}" srcOrd="0" destOrd="0" presId="urn:microsoft.com/office/officeart/2009/3/layout/HorizontalOrganizationChart"/>
    <dgm:cxn modelId="{2D763713-ACED-4BBD-8750-C49C1A77B753}" type="presParOf" srcId="{F45125FE-E3CA-4005-96FB-C65D847FE242}" destId="{600131A7-A2F0-40DD-ADE0-4A76EFC50AFE}" srcOrd="0" destOrd="0" presId="urn:microsoft.com/office/officeart/2009/3/layout/HorizontalOrganizationChart"/>
    <dgm:cxn modelId="{A9353BE5-67A1-4CEF-92B5-5DC5B872A453}" type="presParOf" srcId="{600131A7-A2F0-40DD-ADE0-4A76EFC50AFE}" destId="{C9C5E074-BA90-458D-93CA-E00F3A9A2346}" srcOrd="0" destOrd="0" presId="urn:microsoft.com/office/officeart/2009/3/layout/HorizontalOrganizationChart"/>
    <dgm:cxn modelId="{AF018511-AB88-45AE-A5CC-5A15F39D6400}" type="presParOf" srcId="{C9C5E074-BA90-458D-93CA-E00F3A9A2346}" destId="{7668A7BE-0AA9-47E7-839A-0E48BEFEC118}" srcOrd="0" destOrd="0" presId="urn:microsoft.com/office/officeart/2009/3/layout/HorizontalOrganizationChart"/>
    <dgm:cxn modelId="{58407BA4-E6DA-48FA-9858-D41FC614D38E}" type="presParOf" srcId="{C9C5E074-BA90-458D-93CA-E00F3A9A2346}" destId="{B6BA1D23-5244-46C0-B670-2ABECD04CC6D}" srcOrd="1" destOrd="0" presId="urn:microsoft.com/office/officeart/2009/3/layout/HorizontalOrganizationChart"/>
    <dgm:cxn modelId="{B172CA81-FDA4-46E8-B423-C92821C7B552}" type="presParOf" srcId="{600131A7-A2F0-40DD-ADE0-4A76EFC50AFE}" destId="{31D4C98F-330B-4184-9C73-6E333AC2B2B0}" srcOrd="1" destOrd="0" presId="urn:microsoft.com/office/officeart/2009/3/layout/HorizontalOrganizationChart"/>
    <dgm:cxn modelId="{50793234-0B5D-4908-AE32-04AC1D566C10}" type="presParOf" srcId="{31D4C98F-330B-4184-9C73-6E333AC2B2B0}" destId="{C9A5CAD5-21B7-401A-A315-8B1788A85A1E}" srcOrd="0" destOrd="0" presId="urn:microsoft.com/office/officeart/2009/3/layout/HorizontalOrganizationChart"/>
    <dgm:cxn modelId="{76A21272-518D-48FC-AA55-63EA200D728F}" type="presParOf" srcId="{31D4C98F-330B-4184-9C73-6E333AC2B2B0}" destId="{4B3271FB-798D-47F9-A497-5D5F277F0D6C}" srcOrd="1" destOrd="0" presId="urn:microsoft.com/office/officeart/2009/3/layout/HorizontalOrganizationChart"/>
    <dgm:cxn modelId="{BBA3921A-542F-4B51-8C04-EF0A2CDA3777}" type="presParOf" srcId="{4B3271FB-798D-47F9-A497-5D5F277F0D6C}" destId="{9350CE82-64EC-4ABA-8B39-C53184EBC71A}" srcOrd="0" destOrd="0" presId="urn:microsoft.com/office/officeart/2009/3/layout/HorizontalOrganizationChart"/>
    <dgm:cxn modelId="{358767E2-8671-4D9B-A079-7FE95B5B637E}" type="presParOf" srcId="{9350CE82-64EC-4ABA-8B39-C53184EBC71A}" destId="{6CB7E617-AABA-4543-B014-EC541AC10BD9}" srcOrd="0" destOrd="0" presId="urn:microsoft.com/office/officeart/2009/3/layout/HorizontalOrganizationChart"/>
    <dgm:cxn modelId="{4BB63359-1519-4511-B647-8A44C4AE3DD1}" type="presParOf" srcId="{9350CE82-64EC-4ABA-8B39-C53184EBC71A}" destId="{7CCADE67-2A54-4C5F-A33F-A6EB72FF4CC7}" srcOrd="1" destOrd="0" presId="urn:microsoft.com/office/officeart/2009/3/layout/HorizontalOrganizationChart"/>
    <dgm:cxn modelId="{C35A2368-40AA-4138-9217-C0AC35877CDC}" type="presParOf" srcId="{4B3271FB-798D-47F9-A497-5D5F277F0D6C}" destId="{9199ED3B-E1D0-41F3-B958-51E43C55D772}" srcOrd="1" destOrd="0" presId="urn:microsoft.com/office/officeart/2009/3/layout/HorizontalOrganizationChart"/>
    <dgm:cxn modelId="{D66EF2B3-D43C-4A65-93E2-470C252B1628}" type="presParOf" srcId="{9199ED3B-E1D0-41F3-B958-51E43C55D772}" destId="{F9DB4F72-8B74-432C-9B43-222ED06E1B2D}" srcOrd="0" destOrd="0" presId="urn:microsoft.com/office/officeart/2009/3/layout/HorizontalOrganizationChart"/>
    <dgm:cxn modelId="{D04B6CD3-FDE6-46F2-82D6-D5F34F9BD9AF}" type="presParOf" srcId="{9199ED3B-E1D0-41F3-B958-51E43C55D772}" destId="{EBD3221F-3E31-464E-A1FB-9F34A7C35B53}" srcOrd="1" destOrd="0" presId="urn:microsoft.com/office/officeart/2009/3/layout/HorizontalOrganizationChart"/>
    <dgm:cxn modelId="{FE1AE9F9-AED5-43EC-A290-58D15BE79655}" type="presParOf" srcId="{EBD3221F-3E31-464E-A1FB-9F34A7C35B53}" destId="{BD1B84D3-39DC-4831-988C-EE9C700E65D5}" srcOrd="0" destOrd="0" presId="urn:microsoft.com/office/officeart/2009/3/layout/HorizontalOrganizationChart"/>
    <dgm:cxn modelId="{5F9889F6-CCE8-4AE0-8F76-B756E245C61D}" type="presParOf" srcId="{BD1B84D3-39DC-4831-988C-EE9C700E65D5}" destId="{D8417358-D510-4440-887D-BBA9EA88F8B5}" srcOrd="0" destOrd="0" presId="urn:microsoft.com/office/officeart/2009/3/layout/HorizontalOrganizationChart"/>
    <dgm:cxn modelId="{953AF6A9-3278-47F8-9E50-CFA8C737B894}" type="presParOf" srcId="{BD1B84D3-39DC-4831-988C-EE9C700E65D5}" destId="{99160F37-20E2-4106-A483-05CE47562A59}" srcOrd="1" destOrd="0" presId="urn:microsoft.com/office/officeart/2009/3/layout/HorizontalOrganizationChart"/>
    <dgm:cxn modelId="{72F637A3-10FE-4529-B508-26A50FA4E783}" type="presParOf" srcId="{EBD3221F-3E31-464E-A1FB-9F34A7C35B53}" destId="{22E7D8C0-51AC-4C0A-BBDB-A764CE9B068D}" srcOrd="1" destOrd="0" presId="urn:microsoft.com/office/officeart/2009/3/layout/HorizontalOrganizationChart"/>
    <dgm:cxn modelId="{B5804459-76D5-4614-9F95-82F97C1A1222}" type="presParOf" srcId="{EBD3221F-3E31-464E-A1FB-9F34A7C35B53}" destId="{592B9574-AC9D-4F47-96F8-A0BE504520CB}" srcOrd="2" destOrd="0" presId="urn:microsoft.com/office/officeart/2009/3/layout/HorizontalOrganizationChart"/>
    <dgm:cxn modelId="{4681A3CB-7D70-4280-8397-ADBF684784D9}" type="presParOf" srcId="{9199ED3B-E1D0-41F3-B958-51E43C55D772}" destId="{AD1352DD-A460-4AFC-A104-E31C2F5FEE52}" srcOrd="2" destOrd="0" presId="urn:microsoft.com/office/officeart/2009/3/layout/HorizontalOrganizationChart"/>
    <dgm:cxn modelId="{70AD50EC-A19F-4AEB-A0AF-0E5C9669B9D3}" type="presParOf" srcId="{9199ED3B-E1D0-41F3-B958-51E43C55D772}" destId="{9D0CC8A8-9074-408E-9422-D968F96B9A02}" srcOrd="3" destOrd="0" presId="urn:microsoft.com/office/officeart/2009/3/layout/HorizontalOrganizationChart"/>
    <dgm:cxn modelId="{8AC3F716-56A0-4A45-9110-15EC92569E1F}" type="presParOf" srcId="{9D0CC8A8-9074-408E-9422-D968F96B9A02}" destId="{0A60E3E0-23DE-46A6-A052-8B47C94DF772}" srcOrd="0" destOrd="0" presId="urn:microsoft.com/office/officeart/2009/3/layout/HorizontalOrganizationChart"/>
    <dgm:cxn modelId="{524F79E0-B7CA-4B2C-81D5-FA6BC663EA64}" type="presParOf" srcId="{0A60E3E0-23DE-46A6-A052-8B47C94DF772}" destId="{CAF0B13B-57FA-4694-9564-79F9B3C2BDBB}" srcOrd="0" destOrd="0" presId="urn:microsoft.com/office/officeart/2009/3/layout/HorizontalOrganizationChart"/>
    <dgm:cxn modelId="{D598821F-60F8-44E4-926E-32CF965D2E3D}" type="presParOf" srcId="{0A60E3E0-23DE-46A6-A052-8B47C94DF772}" destId="{2D6DED9F-B03E-4BB0-9778-3A6B0435261C}" srcOrd="1" destOrd="0" presId="urn:microsoft.com/office/officeart/2009/3/layout/HorizontalOrganizationChart"/>
    <dgm:cxn modelId="{AA378F6A-710F-4487-891B-6B1378EEAFAF}" type="presParOf" srcId="{9D0CC8A8-9074-408E-9422-D968F96B9A02}" destId="{35492D4B-0293-4114-8969-872B60B1FB4F}" srcOrd="1" destOrd="0" presId="urn:microsoft.com/office/officeart/2009/3/layout/HorizontalOrganizationChart"/>
    <dgm:cxn modelId="{3005F2E8-EFC7-4C71-8764-1B8318E446EC}" type="presParOf" srcId="{35492D4B-0293-4114-8969-872B60B1FB4F}" destId="{AE9F6EAE-A1AD-4AA8-9F6F-73B70C243071}" srcOrd="0" destOrd="0" presId="urn:microsoft.com/office/officeart/2009/3/layout/HorizontalOrganizationChart"/>
    <dgm:cxn modelId="{F6002FFE-92A5-4F2B-B515-0EC8D8B034D2}" type="presParOf" srcId="{35492D4B-0293-4114-8969-872B60B1FB4F}" destId="{A5432B6C-D816-4B85-A198-53F0CC15DE43}" srcOrd="1" destOrd="0" presId="urn:microsoft.com/office/officeart/2009/3/layout/HorizontalOrganizationChart"/>
    <dgm:cxn modelId="{F8E84D94-E329-49C8-B45C-48AB6048A347}" type="presParOf" srcId="{A5432B6C-D816-4B85-A198-53F0CC15DE43}" destId="{C432C445-45AA-45D5-8C4F-A9BBBFEC8EFC}" srcOrd="0" destOrd="0" presId="urn:microsoft.com/office/officeart/2009/3/layout/HorizontalOrganizationChart"/>
    <dgm:cxn modelId="{D610B782-B0E3-4F74-A4F9-44BD4C54D50F}" type="presParOf" srcId="{C432C445-45AA-45D5-8C4F-A9BBBFEC8EFC}" destId="{A92E124F-7B9B-4171-85F7-FA02E19AB61A}" srcOrd="0" destOrd="0" presId="urn:microsoft.com/office/officeart/2009/3/layout/HorizontalOrganizationChart"/>
    <dgm:cxn modelId="{7D87284C-271A-4FAA-A65D-0740F331BE2B}" type="presParOf" srcId="{C432C445-45AA-45D5-8C4F-A9BBBFEC8EFC}" destId="{898DC456-5ADA-43D2-BEDD-4588B85CC79B}" srcOrd="1" destOrd="0" presId="urn:microsoft.com/office/officeart/2009/3/layout/HorizontalOrganizationChart"/>
    <dgm:cxn modelId="{9D1509D8-681E-45F2-8749-DB56CA4E8181}" type="presParOf" srcId="{A5432B6C-D816-4B85-A198-53F0CC15DE43}" destId="{81607AE2-5753-490A-BEF7-E04DC37EBB59}" srcOrd="1" destOrd="0" presId="urn:microsoft.com/office/officeart/2009/3/layout/HorizontalOrganizationChart"/>
    <dgm:cxn modelId="{BEDB4C17-C0A2-483D-BA26-C74BB125B36A}" type="presParOf" srcId="{A5432B6C-D816-4B85-A198-53F0CC15DE43}" destId="{2DF8E32F-8484-4A2A-B21C-B9AFC9BE52A5}" srcOrd="2" destOrd="0" presId="urn:microsoft.com/office/officeart/2009/3/layout/HorizontalOrganizationChart"/>
    <dgm:cxn modelId="{E6D92A49-9A07-43CA-8D8F-67DAA7AD83CD}" type="presParOf" srcId="{35492D4B-0293-4114-8969-872B60B1FB4F}" destId="{A158A63A-1545-447D-A5FD-4C88C59A675B}" srcOrd="2" destOrd="0" presId="urn:microsoft.com/office/officeart/2009/3/layout/HorizontalOrganizationChart"/>
    <dgm:cxn modelId="{8B57BF29-1CF0-4A54-B37E-A922A722C09E}" type="presParOf" srcId="{35492D4B-0293-4114-8969-872B60B1FB4F}" destId="{7B5C4983-2BBA-442A-8ECC-01BBA1E868AC}" srcOrd="3" destOrd="0" presId="urn:microsoft.com/office/officeart/2009/3/layout/HorizontalOrganizationChart"/>
    <dgm:cxn modelId="{07D3B87B-BFF8-427B-912D-3FFC1BC3E5F6}" type="presParOf" srcId="{7B5C4983-2BBA-442A-8ECC-01BBA1E868AC}" destId="{2AB9F579-CE63-46F0-8990-3DD573710B78}" srcOrd="0" destOrd="0" presId="urn:microsoft.com/office/officeart/2009/3/layout/HorizontalOrganizationChart"/>
    <dgm:cxn modelId="{3BFDAFE3-BC07-4761-A1DB-AC443636ED7E}" type="presParOf" srcId="{2AB9F579-CE63-46F0-8990-3DD573710B78}" destId="{91EB3067-D8C7-488D-B6F8-D8775E813E39}" srcOrd="0" destOrd="0" presId="urn:microsoft.com/office/officeart/2009/3/layout/HorizontalOrganizationChart"/>
    <dgm:cxn modelId="{F26BD327-2440-48AB-8C3F-57869C30D0E3}" type="presParOf" srcId="{2AB9F579-CE63-46F0-8990-3DD573710B78}" destId="{76588EE7-DAD8-4EAB-81B9-84412770F15A}" srcOrd="1" destOrd="0" presId="urn:microsoft.com/office/officeart/2009/3/layout/HorizontalOrganizationChart"/>
    <dgm:cxn modelId="{4AFEB96E-6560-4B8E-90D1-C3CACBD78E93}" type="presParOf" srcId="{7B5C4983-2BBA-442A-8ECC-01BBA1E868AC}" destId="{3C032EA2-2E28-4FB9-999E-8C98836FE93F}" srcOrd="1" destOrd="0" presId="urn:microsoft.com/office/officeart/2009/3/layout/HorizontalOrganizationChart"/>
    <dgm:cxn modelId="{EE100EBD-5EA4-464C-90A7-6EFD3C952F81}" type="presParOf" srcId="{7B5C4983-2BBA-442A-8ECC-01BBA1E868AC}" destId="{A024E2D2-CEBD-41E2-98D0-C2E2BD1ACCAA}" srcOrd="2" destOrd="0" presId="urn:microsoft.com/office/officeart/2009/3/layout/HorizontalOrganizationChart"/>
    <dgm:cxn modelId="{E2A29955-403E-45D8-99FC-3253C00581B5}" type="presParOf" srcId="{35492D4B-0293-4114-8969-872B60B1FB4F}" destId="{82639DE1-5858-41C8-96EE-11359E0458D0}" srcOrd="4" destOrd="0" presId="urn:microsoft.com/office/officeart/2009/3/layout/HorizontalOrganizationChart"/>
    <dgm:cxn modelId="{6EF9A11A-15D6-43E6-87A2-EEB741CEF7C8}" type="presParOf" srcId="{35492D4B-0293-4114-8969-872B60B1FB4F}" destId="{CD26CBD4-7EAD-4265-8DE4-8C17749E087C}" srcOrd="5" destOrd="0" presId="urn:microsoft.com/office/officeart/2009/3/layout/HorizontalOrganizationChart"/>
    <dgm:cxn modelId="{5B0B4B3B-1043-4A79-BCEB-F5F6A0B687AD}" type="presParOf" srcId="{CD26CBD4-7EAD-4265-8DE4-8C17749E087C}" destId="{837EBC78-254D-43BC-B075-24278E85B47D}" srcOrd="0" destOrd="0" presId="urn:microsoft.com/office/officeart/2009/3/layout/HorizontalOrganizationChart"/>
    <dgm:cxn modelId="{04D7AADD-DC19-4CE2-9B8A-C3E944E546E6}" type="presParOf" srcId="{837EBC78-254D-43BC-B075-24278E85B47D}" destId="{CB1340C3-5BF7-49E9-8817-FC9A9451CFB9}" srcOrd="0" destOrd="0" presId="urn:microsoft.com/office/officeart/2009/3/layout/HorizontalOrganizationChart"/>
    <dgm:cxn modelId="{272F6BA9-A353-450E-8469-1CFEBBEB24C6}" type="presParOf" srcId="{837EBC78-254D-43BC-B075-24278E85B47D}" destId="{ACB620D7-DC6E-4A83-A19B-4F8CCAF65928}" srcOrd="1" destOrd="0" presId="urn:microsoft.com/office/officeart/2009/3/layout/HorizontalOrganizationChart"/>
    <dgm:cxn modelId="{AFE30148-4882-4CC4-BB84-932E8B5BD148}" type="presParOf" srcId="{CD26CBD4-7EAD-4265-8DE4-8C17749E087C}" destId="{54A376AB-992C-4B10-B0B4-66337F119E09}" srcOrd="1" destOrd="0" presId="urn:microsoft.com/office/officeart/2009/3/layout/HorizontalOrganizationChart"/>
    <dgm:cxn modelId="{70C75436-F04A-453D-865E-AC32F2F70EA5}" type="presParOf" srcId="{CD26CBD4-7EAD-4265-8DE4-8C17749E087C}" destId="{F97F0153-E71B-499F-9A28-F5303D755738}" srcOrd="2" destOrd="0" presId="urn:microsoft.com/office/officeart/2009/3/layout/HorizontalOrganizationChart"/>
    <dgm:cxn modelId="{D8367E1A-E854-4650-B68F-9DB60ABAB2FA}" type="presParOf" srcId="{35492D4B-0293-4114-8969-872B60B1FB4F}" destId="{ADC2ED6D-D2D6-45A1-9D64-F504DCEE5709}" srcOrd="6" destOrd="0" presId="urn:microsoft.com/office/officeart/2009/3/layout/HorizontalOrganizationChart"/>
    <dgm:cxn modelId="{B1AB6C55-EC8C-450C-B2DD-BC002CB4AA91}" type="presParOf" srcId="{35492D4B-0293-4114-8969-872B60B1FB4F}" destId="{007B0FD6-8A16-431D-9F13-B6978A4D08F6}" srcOrd="7" destOrd="0" presId="urn:microsoft.com/office/officeart/2009/3/layout/HorizontalOrganizationChart"/>
    <dgm:cxn modelId="{E9F04418-B630-4DCA-936C-708DF0BC7959}" type="presParOf" srcId="{007B0FD6-8A16-431D-9F13-B6978A4D08F6}" destId="{C5981D84-83BB-4250-A758-3FD4671258EA}" srcOrd="0" destOrd="0" presId="urn:microsoft.com/office/officeart/2009/3/layout/HorizontalOrganizationChart"/>
    <dgm:cxn modelId="{5E9BDF69-978D-4655-AF5E-DBDB162D62AE}" type="presParOf" srcId="{C5981D84-83BB-4250-A758-3FD4671258EA}" destId="{03123E1A-F4DF-460B-A00F-7973D89ABBF7}" srcOrd="0" destOrd="0" presId="urn:microsoft.com/office/officeart/2009/3/layout/HorizontalOrganizationChart"/>
    <dgm:cxn modelId="{2AACD2D0-B599-48B6-80A5-3B682E6D87F8}" type="presParOf" srcId="{C5981D84-83BB-4250-A758-3FD4671258EA}" destId="{19DA7402-837F-4691-B7DF-0EBBA4E6269E}" srcOrd="1" destOrd="0" presId="urn:microsoft.com/office/officeart/2009/3/layout/HorizontalOrganizationChart"/>
    <dgm:cxn modelId="{9E4B2A83-9E9B-4E61-9F53-CEAC5EF06A99}" type="presParOf" srcId="{007B0FD6-8A16-431D-9F13-B6978A4D08F6}" destId="{BA2348F0-8749-405D-A22A-C41D8470C75F}" srcOrd="1" destOrd="0" presId="urn:microsoft.com/office/officeart/2009/3/layout/HorizontalOrganizationChart"/>
    <dgm:cxn modelId="{D819F3A0-C678-4A3A-8400-6260A58D412E}" type="presParOf" srcId="{007B0FD6-8A16-431D-9F13-B6978A4D08F6}" destId="{1F9FE1D6-3B44-48EE-8014-C327FB4593D8}" srcOrd="2" destOrd="0" presId="urn:microsoft.com/office/officeart/2009/3/layout/HorizontalOrganizationChart"/>
    <dgm:cxn modelId="{5916A6B3-DE14-4EC6-9CF2-BB316327E713}" type="presParOf" srcId="{35492D4B-0293-4114-8969-872B60B1FB4F}" destId="{077446B7-3FDF-42E5-BEBD-609BCD039F73}" srcOrd="8" destOrd="0" presId="urn:microsoft.com/office/officeart/2009/3/layout/HorizontalOrganizationChart"/>
    <dgm:cxn modelId="{A20920E8-2D8F-430E-8697-8F909BA64372}" type="presParOf" srcId="{35492D4B-0293-4114-8969-872B60B1FB4F}" destId="{C6AA03A3-9324-4486-BC90-1085022AED6B}" srcOrd="9" destOrd="0" presId="urn:microsoft.com/office/officeart/2009/3/layout/HorizontalOrganizationChart"/>
    <dgm:cxn modelId="{4ED65CC4-48B9-433A-A17E-4147A8477AB9}" type="presParOf" srcId="{C6AA03A3-9324-4486-BC90-1085022AED6B}" destId="{5BE5E1E6-A713-478C-B45F-736B2C3A64AB}" srcOrd="0" destOrd="0" presId="urn:microsoft.com/office/officeart/2009/3/layout/HorizontalOrganizationChart"/>
    <dgm:cxn modelId="{AE79CB7C-EFAC-49CE-BFF3-39F8C4511F37}" type="presParOf" srcId="{5BE5E1E6-A713-478C-B45F-736B2C3A64AB}" destId="{E27CAF0E-456D-45F8-9A76-89F103121AEB}" srcOrd="0" destOrd="0" presId="urn:microsoft.com/office/officeart/2009/3/layout/HorizontalOrganizationChart"/>
    <dgm:cxn modelId="{40C29FA9-27AD-478F-A4F7-4B45A3242B1F}" type="presParOf" srcId="{5BE5E1E6-A713-478C-B45F-736B2C3A64AB}" destId="{DF32E997-C295-4E77-B69F-7D1CDCE3D054}" srcOrd="1" destOrd="0" presId="urn:microsoft.com/office/officeart/2009/3/layout/HorizontalOrganizationChart"/>
    <dgm:cxn modelId="{7B9C9E94-E3B8-47FB-8BA7-B13A2DC7F094}" type="presParOf" srcId="{C6AA03A3-9324-4486-BC90-1085022AED6B}" destId="{52114D78-6DDC-4B49-B6D6-90F06215B459}" srcOrd="1" destOrd="0" presId="urn:microsoft.com/office/officeart/2009/3/layout/HorizontalOrganizationChart"/>
    <dgm:cxn modelId="{364F0CB7-4EE4-43EA-9BCE-B6E2A557E489}" type="presParOf" srcId="{C6AA03A3-9324-4486-BC90-1085022AED6B}" destId="{A0CCFBC0-F4DF-4D9B-9353-9730CAAC12F3}" srcOrd="2" destOrd="0" presId="urn:microsoft.com/office/officeart/2009/3/layout/HorizontalOrganizationChart"/>
    <dgm:cxn modelId="{F2BC0041-2ED4-4C8E-8C09-1EBD9C6C0B38}" type="presParOf" srcId="{9D0CC8A8-9074-408E-9422-D968F96B9A02}" destId="{0BBE3D5D-F1F5-46FA-B042-346B0018827D}" srcOrd="2" destOrd="0" presId="urn:microsoft.com/office/officeart/2009/3/layout/HorizontalOrganizationChart"/>
    <dgm:cxn modelId="{A38AB8F1-5645-44F9-BA7D-B7E4A28D55C5}" type="presParOf" srcId="{9199ED3B-E1D0-41F3-B958-51E43C55D772}" destId="{8E4EA001-D768-414D-88C9-5F2F1D8E762A}" srcOrd="4" destOrd="0" presId="urn:microsoft.com/office/officeart/2009/3/layout/HorizontalOrganizationChart"/>
    <dgm:cxn modelId="{ADE5AFE3-57AF-4802-BB6B-7AFEC5CE0C18}" type="presParOf" srcId="{9199ED3B-E1D0-41F3-B958-51E43C55D772}" destId="{65E44C2D-3460-4C00-9186-FA508FD2D290}" srcOrd="5" destOrd="0" presId="urn:microsoft.com/office/officeart/2009/3/layout/HorizontalOrganizationChart"/>
    <dgm:cxn modelId="{9B1C4DA4-E674-413A-BD9F-E875B97BBAC0}" type="presParOf" srcId="{65E44C2D-3460-4C00-9186-FA508FD2D290}" destId="{DC408843-93D0-45C0-8160-EB3CBB47632A}" srcOrd="0" destOrd="0" presId="urn:microsoft.com/office/officeart/2009/3/layout/HorizontalOrganizationChart"/>
    <dgm:cxn modelId="{2D366F14-232D-4531-B424-EBA70AA6C648}" type="presParOf" srcId="{DC408843-93D0-45C0-8160-EB3CBB47632A}" destId="{988DAD77-E979-4402-A70C-9BE8EE518157}" srcOrd="0" destOrd="0" presId="urn:microsoft.com/office/officeart/2009/3/layout/HorizontalOrganizationChart"/>
    <dgm:cxn modelId="{DC9CDCC5-69BC-4B95-B673-B47DA3239811}" type="presParOf" srcId="{DC408843-93D0-45C0-8160-EB3CBB47632A}" destId="{91DA94C5-6A0D-4C6F-8FF0-ABE0D03882EC}" srcOrd="1" destOrd="0" presId="urn:microsoft.com/office/officeart/2009/3/layout/HorizontalOrganizationChart"/>
    <dgm:cxn modelId="{4FFEB419-C2A0-460E-ADD4-EE99E1C17C58}" type="presParOf" srcId="{65E44C2D-3460-4C00-9186-FA508FD2D290}" destId="{AD178A7C-97AE-4006-9218-FF917580A179}" srcOrd="1" destOrd="0" presId="urn:microsoft.com/office/officeart/2009/3/layout/HorizontalOrganizationChart"/>
    <dgm:cxn modelId="{EC9F2F24-D492-4E73-9A82-FD929206CB0F}" type="presParOf" srcId="{AD178A7C-97AE-4006-9218-FF917580A179}" destId="{30547EE7-7D62-4B44-B235-FC0F393CADFE}" srcOrd="0" destOrd="0" presId="urn:microsoft.com/office/officeart/2009/3/layout/HorizontalOrganizationChart"/>
    <dgm:cxn modelId="{1CC04950-DA3F-4E8C-93B1-42852A25EADF}" type="presParOf" srcId="{AD178A7C-97AE-4006-9218-FF917580A179}" destId="{E09BC930-6A63-480B-B854-C574FFE99B34}" srcOrd="1" destOrd="0" presId="urn:microsoft.com/office/officeart/2009/3/layout/HorizontalOrganizationChart"/>
    <dgm:cxn modelId="{A1E01BA2-A14C-4D57-BBD7-6557AEA5DC96}" type="presParOf" srcId="{E09BC930-6A63-480B-B854-C574FFE99B34}" destId="{6AC2B3CA-0615-4385-ADB2-2A80AE7EEF1A}" srcOrd="0" destOrd="0" presId="urn:microsoft.com/office/officeart/2009/3/layout/HorizontalOrganizationChart"/>
    <dgm:cxn modelId="{4BC8C233-AED7-40AC-B932-23D41D59E38E}" type="presParOf" srcId="{6AC2B3CA-0615-4385-ADB2-2A80AE7EEF1A}" destId="{7827FD18-EDF8-4158-9D27-D1C0315CD256}" srcOrd="0" destOrd="0" presId="urn:microsoft.com/office/officeart/2009/3/layout/HorizontalOrganizationChart"/>
    <dgm:cxn modelId="{E6DAB389-8030-4412-A521-7F5EA4BAFEB7}" type="presParOf" srcId="{6AC2B3CA-0615-4385-ADB2-2A80AE7EEF1A}" destId="{A214EB59-D2E1-49CD-B765-A00D3EEF6FFA}" srcOrd="1" destOrd="0" presId="urn:microsoft.com/office/officeart/2009/3/layout/HorizontalOrganizationChart"/>
    <dgm:cxn modelId="{3F9A2790-9631-41CD-96D1-2AB3010A3D3F}" type="presParOf" srcId="{E09BC930-6A63-480B-B854-C574FFE99B34}" destId="{68BBA49D-0920-4502-AA07-2AF85DC65DC6}" srcOrd="1" destOrd="0" presId="urn:microsoft.com/office/officeart/2009/3/layout/HorizontalOrganizationChart"/>
    <dgm:cxn modelId="{67C4B842-E111-4CC3-95EC-29E9ED5DCF8E}" type="presParOf" srcId="{E09BC930-6A63-480B-B854-C574FFE99B34}" destId="{56BFFCF8-1028-482A-9025-1069079F1797}" srcOrd="2" destOrd="0" presId="urn:microsoft.com/office/officeart/2009/3/layout/HorizontalOrganizationChart"/>
    <dgm:cxn modelId="{1E769132-B033-4211-9B10-86ADB39E8D78}" type="presParOf" srcId="{AD178A7C-97AE-4006-9218-FF917580A179}" destId="{4BBC4042-0951-4B6D-835E-E6F154EAA92D}" srcOrd="2" destOrd="0" presId="urn:microsoft.com/office/officeart/2009/3/layout/HorizontalOrganizationChart"/>
    <dgm:cxn modelId="{EA9D748F-2F21-46E3-9B15-18CA2C5F8A18}" type="presParOf" srcId="{AD178A7C-97AE-4006-9218-FF917580A179}" destId="{74AAD345-B27E-4D04-BC3C-6102A6CD64ED}" srcOrd="3" destOrd="0" presId="urn:microsoft.com/office/officeart/2009/3/layout/HorizontalOrganizationChart"/>
    <dgm:cxn modelId="{CB8F44F8-7309-48F9-91FF-96427C450BEE}" type="presParOf" srcId="{74AAD345-B27E-4D04-BC3C-6102A6CD64ED}" destId="{96108E33-4215-4A42-806C-276C2CEB241F}" srcOrd="0" destOrd="0" presId="urn:microsoft.com/office/officeart/2009/3/layout/HorizontalOrganizationChart"/>
    <dgm:cxn modelId="{3814EDCC-8D48-479C-87AF-29115A26AC55}" type="presParOf" srcId="{96108E33-4215-4A42-806C-276C2CEB241F}" destId="{2677D20C-BDDB-4374-96A2-7A438EC282D8}" srcOrd="0" destOrd="0" presId="urn:microsoft.com/office/officeart/2009/3/layout/HorizontalOrganizationChart"/>
    <dgm:cxn modelId="{BA9FFFD7-CE96-41FE-829A-BEF55A23707F}" type="presParOf" srcId="{96108E33-4215-4A42-806C-276C2CEB241F}" destId="{470BB1AB-33F0-43D8-A325-ADDBD75D8D21}" srcOrd="1" destOrd="0" presId="urn:microsoft.com/office/officeart/2009/3/layout/HorizontalOrganizationChart"/>
    <dgm:cxn modelId="{5B67BA80-F3DB-4D6B-8DB6-BD371CF01FB3}" type="presParOf" srcId="{74AAD345-B27E-4D04-BC3C-6102A6CD64ED}" destId="{C042001B-C217-464D-93E2-2B2E77F07B3B}" srcOrd="1" destOrd="0" presId="urn:microsoft.com/office/officeart/2009/3/layout/HorizontalOrganizationChart"/>
    <dgm:cxn modelId="{32FA3EFB-EF2B-45B4-9C7C-520534847CA3}" type="presParOf" srcId="{74AAD345-B27E-4D04-BC3C-6102A6CD64ED}" destId="{FD1BFD7C-A56F-4B52-A1AB-B8D4ADE24E75}" srcOrd="2" destOrd="0" presId="urn:microsoft.com/office/officeart/2009/3/layout/HorizontalOrganizationChart"/>
    <dgm:cxn modelId="{277C2664-4634-4BF6-8DED-17C96027433B}" type="presParOf" srcId="{65E44C2D-3460-4C00-9186-FA508FD2D290}" destId="{0EE234D5-BD92-4D60-83B9-6CE9D679DE2F}" srcOrd="2" destOrd="0" presId="urn:microsoft.com/office/officeart/2009/3/layout/HorizontalOrganizationChart"/>
    <dgm:cxn modelId="{A043712C-3383-4989-A699-EC8691830418}" type="presParOf" srcId="{4B3271FB-798D-47F9-A497-5D5F277F0D6C}" destId="{B5D87D5E-43CD-497F-BECC-B97F330DB07A}" srcOrd="2" destOrd="0" presId="urn:microsoft.com/office/officeart/2009/3/layout/HorizontalOrganizationChart"/>
    <dgm:cxn modelId="{78508AAB-0644-46B5-B156-5845B3A12693}" type="presParOf" srcId="{31D4C98F-330B-4184-9C73-6E333AC2B2B0}" destId="{173C3ABF-6290-49C5-9F47-272DB9CE7E4D}" srcOrd="2" destOrd="0" presId="urn:microsoft.com/office/officeart/2009/3/layout/HorizontalOrganizationChart"/>
    <dgm:cxn modelId="{41E02E1F-3E63-4251-944C-B141B1642C27}" type="presParOf" srcId="{31D4C98F-330B-4184-9C73-6E333AC2B2B0}" destId="{020D0219-B1BA-43C6-A587-D4EA4AA3BA52}" srcOrd="3" destOrd="0" presId="urn:microsoft.com/office/officeart/2009/3/layout/HorizontalOrganizationChart"/>
    <dgm:cxn modelId="{6991C936-0116-429D-801E-1CF6341B7FBE}" type="presParOf" srcId="{020D0219-B1BA-43C6-A587-D4EA4AA3BA52}" destId="{0034EAF6-23E5-40E4-A293-2894803A649A}" srcOrd="0" destOrd="0" presId="urn:microsoft.com/office/officeart/2009/3/layout/HorizontalOrganizationChart"/>
    <dgm:cxn modelId="{83D10FD1-BDA2-4E4D-A240-25BD19166F72}" type="presParOf" srcId="{0034EAF6-23E5-40E4-A293-2894803A649A}" destId="{390BC61F-60A6-403D-ABE3-1E5C340CC85F}" srcOrd="0" destOrd="0" presId="urn:microsoft.com/office/officeart/2009/3/layout/HorizontalOrganizationChart"/>
    <dgm:cxn modelId="{DA87322D-A174-4E16-B5A7-CF4E0E6DFAA0}" type="presParOf" srcId="{0034EAF6-23E5-40E4-A293-2894803A649A}" destId="{4B1D2D31-4DDF-4B92-A551-D49F82850A6B}" srcOrd="1" destOrd="0" presId="urn:microsoft.com/office/officeart/2009/3/layout/HorizontalOrganizationChart"/>
    <dgm:cxn modelId="{D4076840-05BC-4F16-92EC-B81805FD266A}" type="presParOf" srcId="{020D0219-B1BA-43C6-A587-D4EA4AA3BA52}" destId="{81618F0B-84C3-448C-B6CD-2FFDAEE0E543}" srcOrd="1" destOrd="0" presId="urn:microsoft.com/office/officeart/2009/3/layout/HorizontalOrganizationChart"/>
    <dgm:cxn modelId="{38FD442C-6435-49AC-8F76-EF4B610F3A7A}" type="presParOf" srcId="{81618F0B-84C3-448C-B6CD-2FFDAEE0E543}" destId="{67B47CAF-4E76-43C4-A0A2-6691CB17CC10}" srcOrd="0" destOrd="0" presId="urn:microsoft.com/office/officeart/2009/3/layout/HorizontalOrganizationChart"/>
    <dgm:cxn modelId="{923B40CE-EAF2-4F2F-9BF1-EB21A7B28A48}" type="presParOf" srcId="{81618F0B-84C3-448C-B6CD-2FFDAEE0E543}" destId="{BC13AA47-0C39-46E9-909C-117D66458184}" srcOrd="1" destOrd="0" presId="urn:microsoft.com/office/officeart/2009/3/layout/HorizontalOrganizationChart"/>
    <dgm:cxn modelId="{F01029EF-AC06-4A15-ADAA-A894CB279806}" type="presParOf" srcId="{BC13AA47-0C39-46E9-909C-117D66458184}" destId="{13392E1D-2F63-4053-9B31-39684E6CE814}" srcOrd="0" destOrd="0" presId="urn:microsoft.com/office/officeart/2009/3/layout/HorizontalOrganizationChart"/>
    <dgm:cxn modelId="{2897A8CD-0BA6-4B6D-A953-A0EC96D010EB}" type="presParOf" srcId="{13392E1D-2F63-4053-9B31-39684E6CE814}" destId="{B20BEDBC-5B82-4A38-A8F0-D1089C6B8BEC}" srcOrd="0" destOrd="0" presId="urn:microsoft.com/office/officeart/2009/3/layout/HorizontalOrganizationChart"/>
    <dgm:cxn modelId="{0A328C3A-6C9B-4B76-8767-36FC15A83F44}" type="presParOf" srcId="{13392E1D-2F63-4053-9B31-39684E6CE814}" destId="{777FAA7A-F4D3-47C2-A1DC-0D660087A796}" srcOrd="1" destOrd="0" presId="urn:microsoft.com/office/officeart/2009/3/layout/HorizontalOrganizationChart"/>
    <dgm:cxn modelId="{55C564FC-F12A-44FA-843D-58B42860A781}" type="presParOf" srcId="{BC13AA47-0C39-46E9-909C-117D66458184}" destId="{7E857D6F-6F5A-4647-95DC-D987CB06D5E3}" srcOrd="1" destOrd="0" presId="urn:microsoft.com/office/officeart/2009/3/layout/HorizontalOrganizationChart"/>
    <dgm:cxn modelId="{681F1890-675D-40A8-A2AA-6B4DF11F6240}" type="presParOf" srcId="{BC13AA47-0C39-46E9-909C-117D66458184}" destId="{DF4BA877-CFEB-40AE-BEDF-7DCFB02AA474}" srcOrd="2" destOrd="0" presId="urn:microsoft.com/office/officeart/2009/3/layout/HorizontalOrganizationChart"/>
    <dgm:cxn modelId="{F14780F7-B466-418F-B1C9-5B7199BA0C76}" type="presParOf" srcId="{81618F0B-84C3-448C-B6CD-2FFDAEE0E543}" destId="{935A47F0-FCF6-44E1-AC0B-53888BBB9282}" srcOrd="2" destOrd="0" presId="urn:microsoft.com/office/officeart/2009/3/layout/HorizontalOrganizationChart"/>
    <dgm:cxn modelId="{4C2DA6A1-0789-4A92-85C3-271931DF2E37}" type="presParOf" srcId="{81618F0B-84C3-448C-B6CD-2FFDAEE0E543}" destId="{3DC6CFF1-11F6-4149-826F-88B13C4872E7}" srcOrd="3" destOrd="0" presId="urn:microsoft.com/office/officeart/2009/3/layout/HorizontalOrganizationChart"/>
    <dgm:cxn modelId="{05108642-F313-45E2-AE1D-FC5CD506DF17}" type="presParOf" srcId="{3DC6CFF1-11F6-4149-826F-88B13C4872E7}" destId="{DE4816CA-8AA2-465C-BA7D-DFC01BE5B859}" srcOrd="0" destOrd="0" presId="urn:microsoft.com/office/officeart/2009/3/layout/HorizontalOrganizationChart"/>
    <dgm:cxn modelId="{5BDF20F0-466E-43A7-99F5-05B635323206}" type="presParOf" srcId="{DE4816CA-8AA2-465C-BA7D-DFC01BE5B859}" destId="{63BCA0BB-0CBC-4D51-835C-55ACA337EA75}" srcOrd="0" destOrd="0" presId="urn:microsoft.com/office/officeart/2009/3/layout/HorizontalOrganizationChart"/>
    <dgm:cxn modelId="{075D2A9E-E28E-4264-877C-248999A0A3E9}" type="presParOf" srcId="{DE4816CA-8AA2-465C-BA7D-DFC01BE5B859}" destId="{DA3CBCB1-1DDE-40BF-9B36-74846461ACBC}" srcOrd="1" destOrd="0" presId="urn:microsoft.com/office/officeart/2009/3/layout/HorizontalOrganizationChart"/>
    <dgm:cxn modelId="{4F398063-E8BC-40F7-9B8E-94A167E8AE25}" type="presParOf" srcId="{3DC6CFF1-11F6-4149-826F-88B13C4872E7}" destId="{7B0C9AD6-5E74-45E0-B139-34411429FA89}" srcOrd="1" destOrd="0" presId="urn:microsoft.com/office/officeart/2009/3/layout/HorizontalOrganizationChart"/>
    <dgm:cxn modelId="{37259EF6-77D5-4775-A351-D334396D31AF}" type="presParOf" srcId="{7B0C9AD6-5E74-45E0-B139-34411429FA89}" destId="{88C360EC-CED4-4DCF-A5EA-E5D4BB10ABAF}" srcOrd="0" destOrd="0" presId="urn:microsoft.com/office/officeart/2009/3/layout/HorizontalOrganizationChart"/>
    <dgm:cxn modelId="{2FC2A791-21EC-4894-867C-9F3B890F63B6}" type="presParOf" srcId="{7B0C9AD6-5E74-45E0-B139-34411429FA89}" destId="{158FF50C-D3D8-4623-807D-158007894893}" srcOrd="1" destOrd="0" presId="urn:microsoft.com/office/officeart/2009/3/layout/HorizontalOrganizationChart"/>
    <dgm:cxn modelId="{EFCB7DD7-0E71-40AE-9934-06AAEC16EBAA}" type="presParOf" srcId="{158FF50C-D3D8-4623-807D-158007894893}" destId="{E46EFDD0-73BE-46A9-8A7B-8FBEFEDC3CB2}" srcOrd="0" destOrd="0" presId="urn:microsoft.com/office/officeart/2009/3/layout/HorizontalOrganizationChart"/>
    <dgm:cxn modelId="{A636739C-FA5E-4F93-B8E8-1BB91943EF01}" type="presParOf" srcId="{E46EFDD0-73BE-46A9-8A7B-8FBEFEDC3CB2}" destId="{E5B00AFF-61C9-40CB-9E77-49646FC45A63}" srcOrd="0" destOrd="0" presId="urn:microsoft.com/office/officeart/2009/3/layout/HorizontalOrganizationChart"/>
    <dgm:cxn modelId="{C7CE7AD9-3113-4D7F-8692-F2FE804F68FC}" type="presParOf" srcId="{E46EFDD0-73BE-46A9-8A7B-8FBEFEDC3CB2}" destId="{B92B5805-BBD3-4ABF-BC6E-82AB7797F879}" srcOrd="1" destOrd="0" presId="urn:microsoft.com/office/officeart/2009/3/layout/HorizontalOrganizationChart"/>
    <dgm:cxn modelId="{09C85B72-77D4-42DC-BCE5-06E6948ABD2F}" type="presParOf" srcId="{158FF50C-D3D8-4623-807D-158007894893}" destId="{3A8FB556-498F-4333-9249-E3D474E3737D}" srcOrd="1" destOrd="0" presId="urn:microsoft.com/office/officeart/2009/3/layout/HorizontalOrganizationChart"/>
    <dgm:cxn modelId="{2BF2A8A1-8AE5-4DC4-963E-6DF54D86B9D2}" type="presParOf" srcId="{158FF50C-D3D8-4623-807D-158007894893}" destId="{3ACCAD81-51B2-41C6-8C75-C2D34FED53EE}" srcOrd="2" destOrd="0" presId="urn:microsoft.com/office/officeart/2009/3/layout/HorizontalOrganizationChart"/>
    <dgm:cxn modelId="{CFD42B0B-A46A-48A4-868D-962382B19327}" type="presParOf" srcId="{7B0C9AD6-5E74-45E0-B139-34411429FA89}" destId="{7A80BD56-A6B7-474F-9BF4-0493ED62E9C3}" srcOrd="2" destOrd="0" presId="urn:microsoft.com/office/officeart/2009/3/layout/HorizontalOrganizationChart"/>
    <dgm:cxn modelId="{F67CADA6-08B7-4819-B56D-FA84610AD889}" type="presParOf" srcId="{7B0C9AD6-5E74-45E0-B139-34411429FA89}" destId="{1BDE407D-5521-4335-8D76-BC3BFD35EDD7}" srcOrd="3" destOrd="0" presId="urn:microsoft.com/office/officeart/2009/3/layout/HorizontalOrganizationChart"/>
    <dgm:cxn modelId="{34588803-AE1B-45E7-A398-46AD1BA2E834}" type="presParOf" srcId="{1BDE407D-5521-4335-8D76-BC3BFD35EDD7}" destId="{AF35028E-FDBA-4F90-86C7-A6BD3343C229}" srcOrd="0" destOrd="0" presId="urn:microsoft.com/office/officeart/2009/3/layout/HorizontalOrganizationChart"/>
    <dgm:cxn modelId="{5495B255-EED4-407D-9E5E-5C0E7D6D4AE3}" type="presParOf" srcId="{AF35028E-FDBA-4F90-86C7-A6BD3343C229}" destId="{8E7A9A72-5793-4D14-BC7E-3BC200436CA9}" srcOrd="0" destOrd="0" presId="urn:microsoft.com/office/officeart/2009/3/layout/HorizontalOrganizationChart"/>
    <dgm:cxn modelId="{3C96669A-A1C5-40D3-A285-FFD865D132FB}" type="presParOf" srcId="{AF35028E-FDBA-4F90-86C7-A6BD3343C229}" destId="{42C6DAA7-2843-4CC3-9A33-DFF6CB817603}" srcOrd="1" destOrd="0" presId="urn:microsoft.com/office/officeart/2009/3/layout/HorizontalOrganizationChart"/>
    <dgm:cxn modelId="{6B30F48C-6AEF-4F85-8C59-EB5C4E6215C4}" type="presParOf" srcId="{1BDE407D-5521-4335-8D76-BC3BFD35EDD7}" destId="{3310D78A-3658-4E23-B02B-ED10D970ED1C}" srcOrd="1" destOrd="0" presId="urn:microsoft.com/office/officeart/2009/3/layout/HorizontalOrganizationChart"/>
    <dgm:cxn modelId="{FBA523C7-8B04-49ED-AD3D-055E6BE31E9A}" type="presParOf" srcId="{1BDE407D-5521-4335-8D76-BC3BFD35EDD7}" destId="{CCBFCF0B-4B06-4D45-B941-D85D79A3C2E7}" srcOrd="2" destOrd="0" presId="urn:microsoft.com/office/officeart/2009/3/layout/HorizontalOrganizationChart"/>
    <dgm:cxn modelId="{9FC10F4A-A6C7-41DD-B200-BA372FE5C850}" type="presParOf" srcId="{3DC6CFF1-11F6-4149-826F-88B13C4872E7}" destId="{244E11B6-DFCA-4F24-A9EA-3525A569DEA5}" srcOrd="2" destOrd="0" presId="urn:microsoft.com/office/officeart/2009/3/layout/HorizontalOrganizationChart"/>
    <dgm:cxn modelId="{4FBDC725-C1C6-4482-9028-AA25AABFE8DF}" type="presParOf" srcId="{020D0219-B1BA-43C6-A587-D4EA4AA3BA52}" destId="{AF0643F5-4551-4836-87EF-23AFB0344D5F}" srcOrd="2" destOrd="0" presId="urn:microsoft.com/office/officeart/2009/3/layout/HorizontalOrganizationChart"/>
    <dgm:cxn modelId="{AF0AA221-34A9-4DD4-ACB1-23DFCD213FBD}" type="presParOf" srcId="{600131A7-A2F0-40DD-ADE0-4A76EFC50AFE}" destId="{C4FF2DA5-8A56-443F-A617-22C7B3D10E49}" srcOrd="2" destOrd="0" presId="urn:microsoft.com/office/officeart/2009/3/layout/Horizontal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0BD56-A6B7-474F-9BF4-0493ED62E9C3}">
      <dsp:nvSpPr>
        <dsp:cNvPr id="0" name=""/>
        <dsp:cNvSpPr/>
      </dsp:nvSpPr>
      <dsp:spPr>
        <a:xfrm>
          <a:off x="5791150" y="5307318"/>
          <a:ext cx="314027" cy="337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7013" y="0"/>
              </a:lnTo>
              <a:lnTo>
                <a:pt x="157013" y="337579"/>
              </a:lnTo>
              <a:lnTo>
                <a:pt x="314027" y="3375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360EC-CED4-4DCF-A5EA-E5D4BB10ABAF}">
      <dsp:nvSpPr>
        <dsp:cNvPr id="0" name=""/>
        <dsp:cNvSpPr/>
      </dsp:nvSpPr>
      <dsp:spPr>
        <a:xfrm>
          <a:off x="5791150" y="4969738"/>
          <a:ext cx="314027" cy="337579"/>
        </a:xfrm>
        <a:custGeom>
          <a:avLst/>
          <a:gdLst/>
          <a:ahLst/>
          <a:cxnLst/>
          <a:rect l="0" t="0" r="0" b="0"/>
          <a:pathLst>
            <a:path>
              <a:moveTo>
                <a:pt x="0" y="337579"/>
              </a:moveTo>
              <a:lnTo>
                <a:pt x="157013" y="337579"/>
              </a:lnTo>
              <a:lnTo>
                <a:pt x="157013" y="0"/>
              </a:lnTo>
              <a:lnTo>
                <a:pt x="314027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A47F0-FCF6-44E1-AC0B-53888BBB9282}">
      <dsp:nvSpPr>
        <dsp:cNvPr id="0" name=""/>
        <dsp:cNvSpPr/>
      </dsp:nvSpPr>
      <dsp:spPr>
        <a:xfrm>
          <a:off x="3906986" y="4969738"/>
          <a:ext cx="314027" cy="337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7013" y="0"/>
              </a:lnTo>
              <a:lnTo>
                <a:pt x="157013" y="337579"/>
              </a:lnTo>
              <a:lnTo>
                <a:pt x="314027" y="33757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B47CAF-4E76-43C4-A0A2-6691CB17CC10}">
      <dsp:nvSpPr>
        <dsp:cNvPr id="0" name=""/>
        <dsp:cNvSpPr/>
      </dsp:nvSpPr>
      <dsp:spPr>
        <a:xfrm>
          <a:off x="3906986" y="4632159"/>
          <a:ext cx="314027" cy="337579"/>
        </a:xfrm>
        <a:custGeom>
          <a:avLst/>
          <a:gdLst/>
          <a:ahLst/>
          <a:cxnLst/>
          <a:rect l="0" t="0" r="0" b="0"/>
          <a:pathLst>
            <a:path>
              <a:moveTo>
                <a:pt x="0" y="337579"/>
              </a:moveTo>
              <a:lnTo>
                <a:pt x="157013" y="337579"/>
              </a:lnTo>
              <a:lnTo>
                <a:pt x="157013" y="0"/>
              </a:lnTo>
              <a:lnTo>
                <a:pt x="314027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3C3ABF-6290-49C5-9F47-272DB9CE7E4D}">
      <dsp:nvSpPr>
        <dsp:cNvPr id="0" name=""/>
        <dsp:cNvSpPr/>
      </dsp:nvSpPr>
      <dsp:spPr>
        <a:xfrm>
          <a:off x="2022822" y="3703816"/>
          <a:ext cx="314027" cy="1265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7013" y="0"/>
              </a:lnTo>
              <a:lnTo>
                <a:pt x="157013" y="1265922"/>
              </a:lnTo>
              <a:lnTo>
                <a:pt x="314027" y="12659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BC4042-0951-4B6D-835E-E6F154EAA92D}">
      <dsp:nvSpPr>
        <dsp:cNvPr id="0" name=""/>
        <dsp:cNvSpPr/>
      </dsp:nvSpPr>
      <dsp:spPr>
        <a:xfrm>
          <a:off x="5791150" y="3957000"/>
          <a:ext cx="314027" cy="337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7013" y="0"/>
              </a:lnTo>
              <a:lnTo>
                <a:pt x="157013" y="337579"/>
              </a:lnTo>
              <a:lnTo>
                <a:pt x="314027" y="33757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47EE7-7D62-4B44-B235-FC0F393CADFE}">
      <dsp:nvSpPr>
        <dsp:cNvPr id="0" name=""/>
        <dsp:cNvSpPr/>
      </dsp:nvSpPr>
      <dsp:spPr>
        <a:xfrm>
          <a:off x="5791150" y="3619421"/>
          <a:ext cx="314027" cy="337579"/>
        </a:xfrm>
        <a:custGeom>
          <a:avLst/>
          <a:gdLst/>
          <a:ahLst/>
          <a:cxnLst/>
          <a:rect l="0" t="0" r="0" b="0"/>
          <a:pathLst>
            <a:path>
              <a:moveTo>
                <a:pt x="0" y="337579"/>
              </a:moveTo>
              <a:lnTo>
                <a:pt x="157013" y="337579"/>
              </a:lnTo>
              <a:lnTo>
                <a:pt x="157013" y="0"/>
              </a:lnTo>
              <a:lnTo>
                <a:pt x="314027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4EA001-D768-414D-88C9-5F2F1D8E762A}">
      <dsp:nvSpPr>
        <dsp:cNvPr id="0" name=""/>
        <dsp:cNvSpPr/>
      </dsp:nvSpPr>
      <dsp:spPr>
        <a:xfrm>
          <a:off x="3906986" y="2437893"/>
          <a:ext cx="314027" cy="1519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7013" y="0"/>
              </a:lnTo>
              <a:lnTo>
                <a:pt x="157013" y="1519107"/>
              </a:lnTo>
              <a:lnTo>
                <a:pt x="314027" y="151910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7446B7-3FDF-42E5-BEBD-609BCD039F73}">
      <dsp:nvSpPr>
        <dsp:cNvPr id="0" name=""/>
        <dsp:cNvSpPr/>
      </dsp:nvSpPr>
      <dsp:spPr>
        <a:xfrm>
          <a:off x="5791150" y="1593944"/>
          <a:ext cx="314027" cy="13503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7013" y="0"/>
              </a:lnTo>
              <a:lnTo>
                <a:pt x="157013" y="1350317"/>
              </a:lnTo>
              <a:lnTo>
                <a:pt x="314027" y="135031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C2ED6D-D2D6-45A1-9D64-F504DCEE5709}">
      <dsp:nvSpPr>
        <dsp:cNvPr id="0" name=""/>
        <dsp:cNvSpPr/>
      </dsp:nvSpPr>
      <dsp:spPr>
        <a:xfrm>
          <a:off x="5791150" y="1593944"/>
          <a:ext cx="314027" cy="675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7013" y="0"/>
              </a:lnTo>
              <a:lnTo>
                <a:pt x="157013" y="675158"/>
              </a:lnTo>
              <a:lnTo>
                <a:pt x="314027" y="67515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639DE1-5858-41C8-96EE-11359E0458D0}">
      <dsp:nvSpPr>
        <dsp:cNvPr id="0" name=""/>
        <dsp:cNvSpPr/>
      </dsp:nvSpPr>
      <dsp:spPr>
        <a:xfrm>
          <a:off x="5791150" y="1548224"/>
          <a:ext cx="3140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4027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58A63A-1545-447D-A5FD-4C88C59A675B}">
      <dsp:nvSpPr>
        <dsp:cNvPr id="0" name=""/>
        <dsp:cNvSpPr/>
      </dsp:nvSpPr>
      <dsp:spPr>
        <a:xfrm>
          <a:off x="5791150" y="918786"/>
          <a:ext cx="314027" cy="675158"/>
        </a:xfrm>
        <a:custGeom>
          <a:avLst/>
          <a:gdLst/>
          <a:ahLst/>
          <a:cxnLst/>
          <a:rect l="0" t="0" r="0" b="0"/>
          <a:pathLst>
            <a:path>
              <a:moveTo>
                <a:pt x="0" y="675158"/>
              </a:moveTo>
              <a:lnTo>
                <a:pt x="157013" y="675158"/>
              </a:lnTo>
              <a:lnTo>
                <a:pt x="157013" y="0"/>
              </a:lnTo>
              <a:lnTo>
                <a:pt x="314027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9F6EAE-A1AD-4AA8-9F6F-73B70C243071}">
      <dsp:nvSpPr>
        <dsp:cNvPr id="0" name=""/>
        <dsp:cNvSpPr/>
      </dsp:nvSpPr>
      <dsp:spPr>
        <a:xfrm>
          <a:off x="5791150" y="243627"/>
          <a:ext cx="314027" cy="1350317"/>
        </a:xfrm>
        <a:custGeom>
          <a:avLst/>
          <a:gdLst/>
          <a:ahLst/>
          <a:cxnLst/>
          <a:rect l="0" t="0" r="0" b="0"/>
          <a:pathLst>
            <a:path>
              <a:moveTo>
                <a:pt x="0" y="1350317"/>
              </a:moveTo>
              <a:lnTo>
                <a:pt x="157013" y="1350317"/>
              </a:lnTo>
              <a:lnTo>
                <a:pt x="157013" y="0"/>
              </a:lnTo>
              <a:lnTo>
                <a:pt x="314027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1352DD-A460-4AFC-A104-E31C2F5FEE52}">
      <dsp:nvSpPr>
        <dsp:cNvPr id="0" name=""/>
        <dsp:cNvSpPr/>
      </dsp:nvSpPr>
      <dsp:spPr>
        <a:xfrm>
          <a:off x="3906986" y="1593944"/>
          <a:ext cx="314027" cy="843948"/>
        </a:xfrm>
        <a:custGeom>
          <a:avLst/>
          <a:gdLst/>
          <a:ahLst/>
          <a:cxnLst/>
          <a:rect l="0" t="0" r="0" b="0"/>
          <a:pathLst>
            <a:path>
              <a:moveTo>
                <a:pt x="0" y="843948"/>
              </a:moveTo>
              <a:lnTo>
                <a:pt x="157013" y="843948"/>
              </a:lnTo>
              <a:lnTo>
                <a:pt x="157013" y="0"/>
              </a:lnTo>
              <a:lnTo>
                <a:pt x="314027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DB4F72-8B74-432C-9B43-222ED06E1B2D}">
      <dsp:nvSpPr>
        <dsp:cNvPr id="0" name=""/>
        <dsp:cNvSpPr/>
      </dsp:nvSpPr>
      <dsp:spPr>
        <a:xfrm>
          <a:off x="3906986" y="918786"/>
          <a:ext cx="314027" cy="1519107"/>
        </a:xfrm>
        <a:custGeom>
          <a:avLst/>
          <a:gdLst/>
          <a:ahLst/>
          <a:cxnLst/>
          <a:rect l="0" t="0" r="0" b="0"/>
          <a:pathLst>
            <a:path>
              <a:moveTo>
                <a:pt x="0" y="1519107"/>
              </a:moveTo>
              <a:lnTo>
                <a:pt x="157013" y="1519107"/>
              </a:lnTo>
              <a:lnTo>
                <a:pt x="157013" y="0"/>
              </a:lnTo>
              <a:lnTo>
                <a:pt x="314027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A5CAD5-21B7-401A-A315-8B1788A85A1E}">
      <dsp:nvSpPr>
        <dsp:cNvPr id="0" name=""/>
        <dsp:cNvSpPr/>
      </dsp:nvSpPr>
      <dsp:spPr>
        <a:xfrm>
          <a:off x="2022822" y="2437893"/>
          <a:ext cx="314027" cy="1265922"/>
        </a:xfrm>
        <a:custGeom>
          <a:avLst/>
          <a:gdLst/>
          <a:ahLst/>
          <a:cxnLst/>
          <a:rect l="0" t="0" r="0" b="0"/>
          <a:pathLst>
            <a:path>
              <a:moveTo>
                <a:pt x="0" y="1265922"/>
              </a:moveTo>
              <a:lnTo>
                <a:pt x="157013" y="1265922"/>
              </a:lnTo>
              <a:lnTo>
                <a:pt x="157013" y="0"/>
              </a:lnTo>
              <a:lnTo>
                <a:pt x="314027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68A7BE-0AA9-47E7-839A-0E48BEFEC118}">
      <dsp:nvSpPr>
        <dsp:cNvPr id="0" name=""/>
        <dsp:cNvSpPr/>
      </dsp:nvSpPr>
      <dsp:spPr>
        <a:xfrm>
          <a:off x="452685" y="3464370"/>
          <a:ext cx="1570136" cy="4788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网站功能</a:t>
          </a:r>
        </a:p>
      </dsp:txBody>
      <dsp:txXfrm>
        <a:off x="452685" y="3464370"/>
        <a:ext cx="1570136" cy="478891"/>
      </dsp:txXfrm>
    </dsp:sp>
    <dsp:sp modelId="{6CB7E617-AABA-4543-B014-EC541AC10BD9}">
      <dsp:nvSpPr>
        <dsp:cNvPr id="0" name=""/>
        <dsp:cNvSpPr/>
      </dsp:nvSpPr>
      <dsp:spPr>
        <a:xfrm>
          <a:off x="2336849" y="2198447"/>
          <a:ext cx="1570136" cy="4788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会员</a:t>
          </a:r>
        </a:p>
      </dsp:txBody>
      <dsp:txXfrm>
        <a:off x="2336849" y="2198447"/>
        <a:ext cx="1570136" cy="478891"/>
      </dsp:txXfrm>
    </dsp:sp>
    <dsp:sp modelId="{D8417358-D510-4440-887D-BBA9EA88F8B5}">
      <dsp:nvSpPr>
        <dsp:cNvPr id="0" name=""/>
        <dsp:cNvSpPr/>
      </dsp:nvSpPr>
      <dsp:spPr>
        <a:xfrm>
          <a:off x="4221013" y="679340"/>
          <a:ext cx="1570136" cy="47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登录</a:t>
          </a:r>
        </a:p>
      </dsp:txBody>
      <dsp:txXfrm>
        <a:off x="4221013" y="679340"/>
        <a:ext cx="1570136" cy="478891"/>
      </dsp:txXfrm>
    </dsp:sp>
    <dsp:sp modelId="{CAF0B13B-57FA-4694-9564-79F9B3C2BDBB}">
      <dsp:nvSpPr>
        <dsp:cNvPr id="0" name=""/>
        <dsp:cNvSpPr/>
      </dsp:nvSpPr>
      <dsp:spPr>
        <a:xfrm>
          <a:off x="4221013" y="1354499"/>
          <a:ext cx="1570136" cy="47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操作问题</a:t>
          </a:r>
        </a:p>
      </dsp:txBody>
      <dsp:txXfrm>
        <a:off x="4221013" y="1354499"/>
        <a:ext cx="1570136" cy="478891"/>
      </dsp:txXfrm>
    </dsp:sp>
    <dsp:sp modelId="{A92E124F-7B9B-4171-85F7-FA02E19AB61A}">
      <dsp:nvSpPr>
        <dsp:cNvPr id="0" name=""/>
        <dsp:cNvSpPr/>
      </dsp:nvSpPr>
      <dsp:spPr>
        <a:xfrm>
          <a:off x="6105177" y="4181"/>
          <a:ext cx="1570136" cy="4788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搜索问题</a:t>
          </a:r>
        </a:p>
      </dsp:txBody>
      <dsp:txXfrm>
        <a:off x="6105177" y="4181"/>
        <a:ext cx="1570136" cy="478891"/>
      </dsp:txXfrm>
    </dsp:sp>
    <dsp:sp modelId="{91EB3067-D8C7-488D-B6F8-D8775E813E39}">
      <dsp:nvSpPr>
        <dsp:cNvPr id="0" name=""/>
        <dsp:cNvSpPr/>
      </dsp:nvSpPr>
      <dsp:spPr>
        <a:xfrm>
          <a:off x="6105177" y="679340"/>
          <a:ext cx="1570136" cy="4788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发布问题</a:t>
          </a:r>
        </a:p>
      </dsp:txBody>
      <dsp:txXfrm>
        <a:off x="6105177" y="679340"/>
        <a:ext cx="1570136" cy="478891"/>
      </dsp:txXfrm>
    </dsp:sp>
    <dsp:sp modelId="{CB1340C3-5BF7-49E9-8817-FC9A9451CFB9}">
      <dsp:nvSpPr>
        <dsp:cNvPr id="0" name=""/>
        <dsp:cNvSpPr/>
      </dsp:nvSpPr>
      <dsp:spPr>
        <a:xfrm>
          <a:off x="6105177" y="1354499"/>
          <a:ext cx="1570136" cy="4788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评论问题</a:t>
          </a:r>
        </a:p>
      </dsp:txBody>
      <dsp:txXfrm>
        <a:off x="6105177" y="1354499"/>
        <a:ext cx="1570136" cy="478891"/>
      </dsp:txXfrm>
    </dsp:sp>
    <dsp:sp modelId="{03123E1A-F4DF-460B-A00F-7973D89ABBF7}">
      <dsp:nvSpPr>
        <dsp:cNvPr id="0" name=""/>
        <dsp:cNvSpPr/>
      </dsp:nvSpPr>
      <dsp:spPr>
        <a:xfrm>
          <a:off x="6105177" y="2029657"/>
          <a:ext cx="1570136" cy="4788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踩</a:t>
          </a:r>
          <a:r>
            <a:rPr lang="en-US" altLang="zh-CN" sz="2000" kern="1200" dirty="0"/>
            <a:t>/</a:t>
          </a:r>
          <a:r>
            <a:rPr lang="zh-CN" altLang="en-US" sz="2000" kern="1200" dirty="0"/>
            <a:t>赞问题</a:t>
          </a:r>
        </a:p>
      </dsp:txBody>
      <dsp:txXfrm>
        <a:off x="6105177" y="2029657"/>
        <a:ext cx="1570136" cy="478891"/>
      </dsp:txXfrm>
    </dsp:sp>
    <dsp:sp modelId="{E27CAF0E-456D-45F8-9A76-89F103121AEB}">
      <dsp:nvSpPr>
        <dsp:cNvPr id="0" name=""/>
        <dsp:cNvSpPr/>
      </dsp:nvSpPr>
      <dsp:spPr>
        <a:xfrm>
          <a:off x="6105177" y="2704816"/>
          <a:ext cx="1570136" cy="4788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关注问题</a:t>
          </a:r>
        </a:p>
      </dsp:txBody>
      <dsp:txXfrm>
        <a:off x="6105177" y="2704816"/>
        <a:ext cx="1570136" cy="478891"/>
      </dsp:txXfrm>
    </dsp:sp>
    <dsp:sp modelId="{988DAD77-E979-4402-A70C-9BE8EE518157}">
      <dsp:nvSpPr>
        <dsp:cNvPr id="0" name=""/>
        <dsp:cNvSpPr/>
      </dsp:nvSpPr>
      <dsp:spPr>
        <a:xfrm>
          <a:off x="4221013" y="3717554"/>
          <a:ext cx="1570136" cy="47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用户间操作</a:t>
          </a:r>
        </a:p>
      </dsp:txBody>
      <dsp:txXfrm>
        <a:off x="4221013" y="3717554"/>
        <a:ext cx="1570136" cy="478891"/>
      </dsp:txXfrm>
    </dsp:sp>
    <dsp:sp modelId="{7827FD18-EDF8-4158-9D27-D1C0315CD256}">
      <dsp:nvSpPr>
        <dsp:cNvPr id="0" name=""/>
        <dsp:cNvSpPr/>
      </dsp:nvSpPr>
      <dsp:spPr>
        <a:xfrm>
          <a:off x="6105177" y="3379975"/>
          <a:ext cx="1570136" cy="4788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关注用户</a:t>
          </a:r>
        </a:p>
      </dsp:txBody>
      <dsp:txXfrm>
        <a:off x="6105177" y="3379975"/>
        <a:ext cx="1570136" cy="478891"/>
      </dsp:txXfrm>
    </dsp:sp>
    <dsp:sp modelId="{2677D20C-BDDB-4374-96A2-7A438EC282D8}">
      <dsp:nvSpPr>
        <dsp:cNvPr id="0" name=""/>
        <dsp:cNvSpPr/>
      </dsp:nvSpPr>
      <dsp:spPr>
        <a:xfrm>
          <a:off x="6105177" y="4055134"/>
          <a:ext cx="1570136" cy="4788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用户间站内信</a:t>
          </a:r>
        </a:p>
      </dsp:txBody>
      <dsp:txXfrm>
        <a:off x="6105177" y="4055134"/>
        <a:ext cx="1570136" cy="478891"/>
      </dsp:txXfrm>
    </dsp:sp>
    <dsp:sp modelId="{390BC61F-60A6-403D-ABE3-1E5C340CC85F}">
      <dsp:nvSpPr>
        <dsp:cNvPr id="0" name=""/>
        <dsp:cNvSpPr/>
      </dsp:nvSpPr>
      <dsp:spPr>
        <a:xfrm>
          <a:off x="2336849" y="4730293"/>
          <a:ext cx="1570136" cy="4788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游客</a:t>
          </a:r>
        </a:p>
      </dsp:txBody>
      <dsp:txXfrm>
        <a:off x="2336849" y="4730293"/>
        <a:ext cx="1570136" cy="478891"/>
      </dsp:txXfrm>
    </dsp:sp>
    <dsp:sp modelId="{B20BEDBC-5B82-4A38-A8F0-D1089C6B8BEC}">
      <dsp:nvSpPr>
        <dsp:cNvPr id="0" name=""/>
        <dsp:cNvSpPr/>
      </dsp:nvSpPr>
      <dsp:spPr>
        <a:xfrm>
          <a:off x="4221013" y="4392713"/>
          <a:ext cx="1570136" cy="47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注册</a:t>
          </a:r>
        </a:p>
      </dsp:txBody>
      <dsp:txXfrm>
        <a:off x="4221013" y="4392713"/>
        <a:ext cx="1570136" cy="478891"/>
      </dsp:txXfrm>
    </dsp:sp>
    <dsp:sp modelId="{63BCA0BB-0CBC-4D51-835C-55ACA337EA75}">
      <dsp:nvSpPr>
        <dsp:cNvPr id="0" name=""/>
        <dsp:cNvSpPr/>
      </dsp:nvSpPr>
      <dsp:spPr>
        <a:xfrm>
          <a:off x="4221013" y="5067872"/>
          <a:ext cx="1570136" cy="4788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操作问题</a:t>
          </a:r>
        </a:p>
      </dsp:txBody>
      <dsp:txXfrm>
        <a:off x="4221013" y="5067872"/>
        <a:ext cx="1570136" cy="478891"/>
      </dsp:txXfrm>
    </dsp:sp>
    <dsp:sp modelId="{E5B00AFF-61C9-40CB-9E77-49646FC45A63}">
      <dsp:nvSpPr>
        <dsp:cNvPr id="0" name=""/>
        <dsp:cNvSpPr/>
      </dsp:nvSpPr>
      <dsp:spPr>
        <a:xfrm>
          <a:off x="6105177" y="4730293"/>
          <a:ext cx="1570136" cy="4788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搜索问题</a:t>
          </a:r>
        </a:p>
      </dsp:txBody>
      <dsp:txXfrm>
        <a:off x="6105177" y="4730293"/>
        <a:ext cx="1570136" cy="478891"/>
      </dsp:txXfrm>
    </dsp:sp>
    <dsp:sp modelId="{8E7A9A72-5793-4D14-BC7E-3BC200436CA9}">
      <dsp:nvSpPr>
        <dsp:cNvPr id="0" name=""/>
        <dsp:cNvSpPr/>
      </dsp:nvSpPr>
      <dsp:spPr>
        <a:xfrm>
          <a:off x="6105177" y="5405451"/>
          <a:ext cx="1570136" cy="4788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查看问题</a:t>
          </a:r>
        </a:p>
      </dsp:txBody>
      <dsp:txXfrm>
        <a:off x="6105177" y="5405451"/>
        <a:ext cx="1570136" cy="478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linDir" val="fromL"/>
                      <dgm:param type="chAlign" val="t"/>
                    </dgm:alg>
                  </dgm:if>
                  <dgm:else name="Name31">
                    <dgm:alg type="hierChild">
                      <dgm:param type="linDir" val="fromR"/>
                      <dgm:param type="chAlign" val="t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linDir" val="fromL"/>
                      <dgm:param type="chAlign" val="b"/>
                    </dgm:alg>
                  </dgm:if>
                  <dgm:else name="Name35">
                    <dgm:alg type="hierChild">
                      <dgm:param type="linDir" val="fromR"/>
                      <dgm:param type="chAlign" val="b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linDir" val="fromT"/>
                      <dgm:param type="chAlign" val="l"/>
                      <dgm:param type="secLinDir" val="fromL"/>
                      <dgm:param type="secChAlign" val="t"/>
                    </dgm:alg>
                  </dgm:if>
                  <dgm:else name="Name39">
                    <dgm:alg type="hierChild">
                      <dgm:param type="linDir" val="fromT"/>
                      <dgm:param type="chAlign" val="r"/>
                      <dgm:param type="secLinDir" val="fromR"/>
                      <dgm:param type="secChAlign" val="t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93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97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01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09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linDir" val="fromT"/>
                  <dgm:param type="chAlign" val="l"/>
                  <dgm:param type="secLinDir" val="fromL"/>
                  <dgm:param type="secChAlign" val="t"/>
                </dgm:alg>
              </dgm:if>
              <dgm:else name="Name113">
                <dgm:alg type="hierChild">
                  <dgm:param type="linDir" val="fromT"/>
                  <dgm:param type="chAlign" val="r"/>
                  <dgm:param type="secLinDir" val="fromR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linDir" val="fromL"/>
                            <dgm:param type="chAlign" val="t"/>
                          </dgm:alg>
                        </dgm:if>
                        <dgm:else name="Name145">
                          <dgm:alg type="hierChild">
                            <dgm:param type="linDir" val="fromR"/>
                            <dgm:param type="chAlign" val="t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linDir" val="fromL"/>
                            <dgm:param type="chAlign" val="b"/>
                          </dgm:alg>
                        </dgm:if>
                        <dgm:else name="Name149">
                          <dgm:alg type="hierChild">
                            <dgm:param type="linDir" val="fromR"/>
                            <dgm:param type="chAlign" val="b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linDir" val="fromT"/>
                            <dgm:param type="chAlign" val="l"/>
                            <dgm:param type="secLinDir" val="fromL"/>
                            <dgm:param type="secChAlign" val="t"/>
                          </dgm:alg>
                        </dgm:if>
                        <dgm:else name="Name153">
                          <dgm:alg type="hierChild">
                            <dgm:param type="linDir" val="fromT"/>
                            <dgm:param type="chAlign" val="r"/>
                            <dgm:param type="secLinDir" val="fromR"/>
                            <dgm:param type="secChAlign" val="t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linDir" val="fromT"/>
                        <dgm:param type="chAlign" val="l"/>
                        <dgm:param type="secLinDir" val="fromL"/>
                        <dgm:param type="secChAlign" val="t"/>
                      </dgm:alg>
                    </dgm:if>
                    <dgm:else name="Name161">
                      <dgm:alg type="hierChild">
                        <dgm:param type="linDir" val="fromT"/>
                        <dgm:param type="chAlign" val="r"/>
                        <dgm:param type="secLinDir" val="fromR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内容建模目标是将从需求工程中决定的</a:t>
            </a:r>
            <a:r>
              <a:rPr lang="en-US" altLang="zh-CN" dirty="0"/>
              <a:t>Web</a:t>
            </a:r>
            <a:r>
              <a:rPr lang="zh-CN" altLang="en-US" dirty="0"/>
              <a:t>应用信息和功能需求转换为模型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目标是通过</a:t>
            </a:r>
            <a:r>
              <a:rPr lang="en-US" altLang="zh-CN" dirty="0"/>
              <a:t>Web</a:t>
            </a:r>
            <a:r>
              <a:rPr lang="zh-CN" altLang="en-US" dirty="0"/>
              <a:t>应用的内容构建导航，因此也是导航建模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导航类图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4B2EF-EA18-4FC8-9A90-01E01C0988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394800" y="3240000"/>
            <a:ext cx="5400000" cy="9252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DACD57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37600" y="4716000"/>
            <a:ext cx="6321600" cy="6480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  <p:sp>
        <p:nvSpPr>
          <p:cNvPr id="9" name="正五边形 8"/>
          <p:cNvSpPr/>
          <p:nvPr/>
        </p:nvSpPr>
        <p:spPr>
          <a:xfrm>
            <a:off x="5338169" y="1528270"/>
            <a:ext cx="1515662" cy="1443488"/>
          </a:xfrm>
          <a:prstGeom prst="pentagon">
            <a:avLst/>
          </a:prstGeom>
          <a:noFill/>
          <a:ln w="3492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733298" y="1319422"/>
            <a:ext cx="897925" cy="18611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1500" dirty="0">
                <a:solidFill>
                  <a:srgbClr val="DACD57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L</a:t>
            </a:r>
            <a:endParaRPr lang="zh-CN" altLang="en-US" sz="11500" dirty="0">
              <a:solidFill>
                <a:srgbClr val="DACD57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376101" y="4714787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8616602" y="3176518"/>
            <a:ext cx="1039407" cy="527815"/>
            <a:chOff x="8608364" y="3176518"/>
            <a:chExt cx="1039407" cy="527815"/>
          </a:xfrm>
        </p:grpSpPr>
        <p:sp>
          <p:nvSpPr>
            <p:cNvPr id="13" name="等腰三角形 12"/>
            <p:cNvSpPr/>
            <p:nvPr/>
          </p:nvSpPr>
          <p:spPr>
            <a:xfrm rot="14024970">
              <a:off x="8832201" y="2952681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6200000">
              <a:off x="9075070" y="3131632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616736" y="3780133"/>
            <a:ext cx="1073174" cy="494005"/>
            <a:chOff x="2732068" y="3780133"/>
            <a:chExt cx="1073174" cy="494005"/>
          </a:xfrm>
        </p:grpSpPr>
        <p:sp>
          <p:nvSpPr>
            <p:cNvPr id="16" name="等腰三角形 15"/>
            <p:cNvSpPr/>
            <p:nvPr/>
          </p:nvSpPr>
          <p:spPr>
            <a:xfrm rot="2737123">
              <a:off x="3286129" y="3755026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4912153">
              <a:off x="3053308" y="3458893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3376101" y="5369744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304800"/>
            <a:ext cx="10515600" cy="5861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394800" y="3240000"/>
            <a:ext cx="5400000" cy="9252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DACD57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37600" y="4716000"/>
            <a:ext cx="6321600" cy="6480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  <p:sp>
        <p:nvSpPr>
          <p:cNvPr id="9" name="正五边形 8"/>
          <p:cNvSpPr/>
          <p:nvPr/>
        </p:nvSpPr>
        <p:spPr>
          <a:xfrm>
            <a:off x="5338169" y="1528270"/>
            <a:ext cx="1515662" cy="1443488"/>
          </a:xfrm>
          <a:prstGeom prst="pentagon">
            <a:avLst/>
          </a:prstGeom>
          <a:noFill/>
          <a:ln w="3492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733298" y="1319422"/>
            <a:ext cx="897925" cy="18611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1500" dirty="0" smtClean="0">
                <a:solidFill>
                  <a:srgbClr val="DACD57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L</a:t>
            </a:r>
            <a:endParaRPr lang="zh-CN" altLang="en-US" sz="11500" dirty="0">
              <a:solidFill>
                <a:srgbClr val="DACD57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3376101" y="4714787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8616602" y="3176518"/>
            <a:ext cx="1039407" cy="527815"/>
            <a:chOff x="8608364" y="3176518"/>
            <a:chExt cx="1039407" cy="527815"/>
          </a:xfrm>
        </p:grpSpPr>
        <p:sp>
          <p:nvSpPr>
            <p:cNvPr id="13" name="等腰三角形 12"/>
            <p:cNvSpPr/>
            <p:nvPr/>
          </p:nvSpPr>
          <p:spPr>
            <a:xfrm rot="14024970">
              <a:off x="8832201" y="2952681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6200000">
              <a:off x="9075070" y="3131632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616736" y="3780133"/>
            <a:ext cx="1073174" cy="494005"/>
            <a:chOff x="2732068" y="3780133"/>
            <a:chExt cx="1073174" cy="494005"/>
          </a:xfrm>
        </p:grpSpPr>
        <p:sp>
          <p:nvSpPr>
            <p:cNvPr id="16" name="等腰三角形 15"/>
            <p:cNvSpPr/>
            <p:nvPr/>
          </p:nvSpPr>
          <p:spPr>
            <a:xfrm rot="2737123">
              <a:off x="3286129" y="3755026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4912153">
              <a:off x="3053308" y="3458893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3376101" y="5369744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743200" y="4006800"/>
            <a:ext cx="6710400" cy="583200"/>
          </a:xfrm>
          <a:solidFill>
            <a:srgbClr val="DACD57"/>
          </a:solidFill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2"/>
          <p:cNvSpPr/>
          <p:nvPr/>
        </p:nvSpPr>
        <p:spPr>
          <a:xfrm>
            <a:off x="4714875" y="-9524"/>
            <a:ext cx="2762250" cy="2362199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84110"/>
              <a:gd name="connsiteX1-25" fmla="*/ 2762250 w 2762250"/>
              <a:gd name="connsiteY1-26" fmla="*/ 0 h 2884110"/>
              <a:gd name="connsiteX2-27" fmla="*/ 2762250 w 2762250"/>
              <a:gd name="connsiteY2-28" fmla="*/ 2466975 h 2884110"/>
              <a:gd name="connsiteX3-29" fmla="*/ 1371600 w 2762250"/>
              <a:gd name="connsiteY3-30" fmla="*/ 2884110 h 2884110"/>
              <a:gd name="connsiteX4-31" fmla="*/ 0 w 2762250"/>
              <a:gd name="connsiteY4-32" fmla="*/ 2466975 h 2884110"/>
              <a:gd name="connsiteX5-33" fmla="*/ 0 w 2762250"/>
              <a:gd name="connsiteY5-34" fmla="*/ 0 h 28841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8411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1600" y="288411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0970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4800" y="2066400"/>
            <a:ext cx="8276400" cy="2880000"/>
          </a:xfrm>
          <a:solidFill>
            <a:srgbClr val="DACD57">
              <a:alpha val="75000"/>
            </a:srgbClr>
          </a:solidFill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内容占位符 18"/>
          <p:cNvSpPr>
            <a:spLocks noGrp="1"/>
          </p:cNvSpPr>
          <p:nvPr>
            <p:ph sz="quarter" idx="13"/>
          </p:nvPr>
        </p:nvSpPr>
        <p:spPr>
          <a:xfrm>
            <a:off x="4311939" y="4178175"/>
            <a:ext cx="3568123" cy="5739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竖排标题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304800"/>
            <a:ext cx="10515600" cy="5861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743200" y="4006800"/>
            <a:ext cx="6710400" cy="583200"/>
          </a:xfrm>
          <a:solidFill>
            <a:srgbClr val="DACD57"/>
          </a:solidFill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2"/>
          <p:cNvSpPr/>
          <p:nvPr/>
        </p:nvSpPr>
        <p:spPr>
          <a:xfrm>
            <a:off x="4714875" y="-9524"/>
            <a:ext cx="2762250" cy="2362199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84110"/>
              <a:gd name="connsiteX1-25" fmla="*/ 2762250 w 2762250"/>
              <a:gd name="connsiteY1-26" fmla="*/ 0 h 2884110"/>
              <a:gd name="connsiteX2-27" fmla="*/ 2762250 w 2762250"/>
              <a:gd name="connsiteY2-28" fmla="*/ 2466975 h 2884110"/>
              <a:gd name="connsiteX3-29" fmla="*/ 1371600 w 2762250"/>
              <a:gd name="connsiteY3-30" fmla="*/ 2884110 h 2884110"/>
              <a:gd name="connsiteX4-31" fmla="*/ 0 w 2762250"/>
              <a:gd name="connsiteY4-32" fmla="*/ 2466975 h 2884110"/>
              <a:gd name="connsiteX5-33" fmla="*/ 0 w 2762250"/>
              <a:gd name="connsiteY5-34" fmla="*/ 0 h 28841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8411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1600" y="288411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0970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4800" y="2066400"/>
            <a:ext cx="8276400" cy="2880000"/>
          </a:xfrm>
          <a:solidFill>
            <a:srgbClr val="DACD57">
              <a:alpha val="75000"/>
            </a:srgbClr>
          </a:solidFill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内容占位符 18"/>
          <p:cNvSpPr>
            <a:spLocks noGrp="1"/>
          </p:cNvSpPr>
          <p:nvPr>
            <p:ph sz="quarter" idx="13"/>
          </p:nvPr>
        </p:nvSpPr>
        <p:spPr>
          <a:xfrm>
            <a:off x="4311939" y="4178175"/>
            <a:ext cx="3568123" cy="5739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竖排标题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BD9D8-00EC-4D12-B78E-1DA996BE68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6.xml"/><Relationship Id="rId12" Type="http://schemas.openxmlformats.org/officeDocument/2006/relationships/tags" Target="../tags/tag5.xml"/><Relationship Id="rId11" Type="http://schemas.openxmlformats.org/officeDocument/2006/relationships/tags" Target="../tags/tag4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BD9D8-00EC-4D12-B78E-1DA996BE686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BD9D8-00EC-4D12-B78E-1DA996BE686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BE381-8C8C-474D-A902-87322301DB3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9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image" Target="../media/image1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1.xml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3.xml"/><Relationship Id="rId1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9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3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4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376101" y="4714787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8616602" y="3176518"/>
            <a:ext cx="1039407" cy="527815"/>
            <a:chOff x="8608364" y="3176518"/>
            <a:chExt cx="1039407" cy="527815"/>
          </a:xfrm>
        </p:grpSpPr>
        <p:sp>
          <p:nvSpPr>
            <p:cNvPr id="14" name="等腰三角形 13"/>
            <p:cNvSpPr/>
            <p:nvPr/>
          </p:nvSpPr>
          <p:spPr>
            <a:xfrm rot="14024970">
              <a:off x="8832201" y="2952681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6200000">
              <a:off x="9075070" y="3131632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16736" y="3780133"/>
            <a:ext cx="1073174" cy="494005"/>
            <a:chOff x="2732068" y="3780133"/>
            <a:chExt cx="1073174" cy="494005"/>
          </a:xfrm>
        </p:grpSpPr>
        <p:sp>
          <p:nvSpPr>
            <p:cNvPr id="18" name="等腰三角形 17"/>
            <p:cNvSpPr/>
            <p:nvPr/>
          </p:nvSpPr>
          <p:spPr>
            <a:xfrm rot="2737123">
              <a:off x="3286129" y="3755026"/>
              <a:ext cx="295275" cy="74295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4912153">
              <a:off x="3053308" y="3458893"/>
              <a:ext cx="251461" cy="893941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3376101" y="5369744"/>
            <a:ext cx="542888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3398400" y="3241733"/>
            <a:ext cx="5400000" cy="9252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华文新魏" panose="02010800040101010101" charset="-122"/>
                <a:ea typeface="华文新魏" panose="02010800040101010101" charset="-122"/>
              </a:rPr>
              <a:t>知否</a:t>
            </a:r>
            <a:endParaRPr lang="zh-CN" altLang="en-US" dirty="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pc="300" dirty="0">
                <a:latin typeface="幼圆" panose="02010509060101010101" pitchFamily="49" charset="-122"/>
                <a:ea typeface="幼圆" panose="02010509060101010101" pitchFamily="49" charset="-122"/>
              </a:rPr>
              <a:t>——</a:t>
            </a:r>
            <a:r>
              <a:rPr lang="zh-CN" altLang="en-US" spc="300" dirty="0">
                <a:latin typeface="幼圆" panose="02010509060101010101" pitchFamily="49" charset="-122"/>
                <a:ea typeface="幼圆" panose="02010509060101010101" pitchFamily="49" charset="-122"/>
              </a:rPr>
              <a:t>畅所欲言，知无不答</a:t>
            </a:r>
            <a:endParaRPr lang="zh-CN" altLang="en-US" spc="3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355" y="162886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功能需求建模</a:t>
            </a:r>
            <a:r>
              <a:rPr lang="zh-CN" altLang="en-US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（静态）</a:t>
            </a:r>
            <a:r>
              <a:rPr lang="en-US" altLang="zh-CN" sz="2000" dirty="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 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594" y="846945"/>
            <a:ext cx="8106906" cy="554432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4" name="AutoShape 2" descr="mark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355" y="162886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功能需求建模</a:t>
            </a:r>
            <a:r>
              <a:rPr lang="zh-CN" altLang="en-US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（动态）</a:t>
            </a:r>
            <a:r>
              <a:rPr lang="en-US" altLang="zh-CN" sz="2000" dirty="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 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4" name="AutoShape 2" descr="mark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65"/>
          <a:stretch>
            <a:fillRect/>
          </a:stretch>
        </p:blipFill>
        <p:spPr>
          <a:xfrm>
            <a:off x="1231658" y="951322"/>
            <a:ext cx="9204600" cy="5260156"/>
          </a:xfrm>
          <a:prstGeom prst="rect">
            <a:avLst/>
          </a:prstGeom>
          <a:effectLst>
            <a:softEdge rad="63500"/>
          </a:effectLst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355" y="162886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功能需求建模</a:t>
            </a:r>
            <a:r>
              <a:rPr lang="zh-CN" altLang="en-US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（动态）</a:t>
            </a:r>
            <a:r>
              <a:rPr lang="en-US" altLang="zh-CN" sz="2000" dirty="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 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4" name="AutoShape 2" descr="mark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84"/>
          <a:stretch>
            <a:fillRect/>
          </a:stretch>
        </p:blipFill>
        <p:spPr>
          <a:xfrm>
            <a:off x="1476746" y="939241"/>
            <a:ext cx="9238507" cy="5454001"/>
          </a:xfrm>
          <a:prstGeom prst="rect">
            <a:avLst/>
          </a:prstGeom>
          <a:effectLst>
            <a:softEdge rad="63500"/>
          </a:effectLst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5770" y="162886"/>
            <a:ext cx="54880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内容建模</a:t>
            </a:r>
            <a:r>
              <a:rPr lang="zh-CN" altLang="en-US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（注册登录）</a:t>
            </a:r>
            <a:r>
              <a:rPr lang="en-US" altLang="zh-CN" sz="3000" dirty="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 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5770" y="162886"/>
            <a:ext cx="54880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内容建模</a:t>
            </a:r>
            <a:r>
              <a:rPr lang="zh-CN" altLang="en-US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（发表问题）</a:t>
            </a:r>
            <a:r>
              <a:rPr lang="en-US" altLang="zh-CN" sz="3000" dirty="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 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5770" y="162886"/>
            <a:ext cx="54880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内容建模</a:t>
            </a:r>
            <a:r>
              <a:rPr lang="zh-CN" altLang="en-US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（站内信）</a:t>
            </a:r>
            <a:r>
              <a:rPr lang="en-US" altLang="zh-CN" sz="3000" dirty="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 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5770" y="162886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超文本建模</a:t>
            </a:r>
            <a:r>
              <a:rPr lang="en-US" altLang="zh-CN" sz="3000" dirty="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 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5572" y="162886"/>
            <a:ext cx="8882575" cy="6435877"/>
          </a:xfrm>
          <a:prstGeom prst="rect">
            <a:avLst/>
          </a:prstGeom>
          <a:effectLst>
            <a:softEdge rad="63500"/>
          </a:effectLst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53267" y="6201894"/>
            <a:ext cx="54880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DACD57"/>
                </a:solidFill>
                <a:latin typeface="黑体" panose="02010609060101010101" charset="-122"/>
                <a:ea typeface="黑体" panose="02010609060101010101" charset="-122"/>
                <a:cs typeface="Lao UI" panose="020B0502040204020203" pitchFamily="34" charset="0"/>
              </a:rPr>
              <a:t>首页问题广场</a:t>
            </a:r>
            <a:endParaRPr lang="zh-CN" altLang="en-US" sz="2400" dirty="0">
              <a:solidFill>
                <a:srgbClr val="DACD57"/>
              </a:solidFill>
              <a:latin typeface="黑体" panose="02010609060101010101" charset="-122"/>
              <a:ea typeface="黑体" panose="02010609060101010101" charset="-122"/>
              <a:cs typeface="Lao UI" panose="020B0502040204020203" pitchFamily="34" charset="0"/>
            </a:endParaRPr>
          </a:p>
        </p:txBody>
      </p:sp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578" y="715971"/>
            <a:ext cx="3786679" cy="5485923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6" name="矩形 5"/>
          <p:cNvSpPr/>
          <p:nvPr/>
        </p:nvSpPr>
        <p:spPr>
          <a:xfrm>
            <a:off x="2224166" y="346639"/>
            <a:ext cx="2720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DACD57"/>
                </a:solidFill>
                <a:latin typeface="+mn-ea"/>
                <a:cs typeface="Lao UI" panose="020B0502040204020203" pitchFamily="34" charset="0"/>
              </a:rPr>
              <a:t>（移动端页面适应）</a:t>
            </a:r>
            <a:endParaRPr lang="zh-CN" altLang="en-US" dirty="0">
              <a:solidFill>
                <a:srgbClr val="DACD57"/>
              </a:solidFill>
              <a:latin typeface="+mn-ea"/>
              <a:cs typeface="Lao UI" panose="020B0502040204020203" pitchFamily="34" charset="0"/>
            </a:endParaRPr>
          </a:p>
        </p:txBody>
      </p:sp>
      <p:sp>
        <p:nvSpPr>
          <p:cNvPr id="3" name="箭头: 右 2"/>
          <p:cNvSpPr/>
          <p:nvPr/>
        </p:nvSpPr>
        <p:spPr>
          <a:xfrm>
            <a:off x="5703786" y="2770892"/>
            <a:ext cx="1408670" cy="70337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109" y="715971"/>
            <a:ext cx="3127016" cy="552322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0" name="矩形 9"/>
          <p:cNvSpPr/>
          <p:nvPr/>
        </p:nvSpPr>
        <p:spPr>
          <a:xfrm>
            <a:off x="306909" y="226471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适应性建模</a:t>
            </a:r>
            <a:r>
              <a:rPr lang="en-US" altLang="zh-CN" sz="3000" dirty="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 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53267" y="6201894"/>
            <a:ext cx="54880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DACD57"/>
                </a:solidFill>
                <a:latin typeface="黑体" panose="02010609060101010101" charset="-122"/>
                <a:ea typeface="黑体" panose="02010609060101010101" charset="-122"/>
                <a:cs typeface="Lao UI" panose="020B0502040204020203" pitchFamily="34" charset="0"/>
              </a:rPr>
              <a:t>问题内容页面</a:t>
            </a:r>
            <a:endParaRPr lang="zh-CN" altLang="en-US" sz="2400" dirty="0">
              <a:solidFill>
                <a:srgbClr val="DACD57"/>
              </a:solidFill>
              <a:latin typeface="黑体" panose="02010609060101010101" charset="-122"/>
              <a:ea typeface="黑体" panose="02010609060101010101" charset="-122"/>
              <a:cs typeface="Lao UI" panose="020B0502040204020203" pitchFamily="34" charset="0"/>
            </a:endParaRPr>
          </a:p>
        </p:txBody>
      </p:sp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24166" y="346639"/>
            <a:ext cx="2720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DACD57"/>
                </a:solidFill>
                <a:latin typeface="+mn-ea"/>
                <a:cs typeface="Lao UI" panose="020B0502040204020203" pitchFamily="34" charset="0"/>
              </a:rPr>
              <a:t>（移动端页面适应）</a:t>
            </a:r>
            <a:endParaRPr lang="zh-CN" altLang="en-US" dirty="0">
              <a:solidFill>
                <a:srgbClr val="DACD57"/>
              </a:solidFill>
              <a:latin typeface="+mn-ea"/>
              <a:cs typeface="Lao UI" panose="020B0502040204020203" pitchFamily="34" charset="0"/>
            </a:endParaRPr>
          </a:p>
        </p:txBody>
      </p:sp>
      <p:sp>
        <p:nvSpPr>
          <p:cNvPr id="3" name="箭头: 右 2"/>
          <p:cNvSpPr/>
          <p:nvPr/>
        </p:nvSpPr>
        <p:spPr>
          <a:xfrm>
            <a:off x="5703786" y="2770892"/>
            <a:ext cx="1408670" cy="703375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054" y="715971"/>
            <a:ext cx="3115126" cy="552322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0" name="矩形 9"/>
          <p:cNvSpPr/>
          <p:nvPr/>
        </p:nvSpPr>
        <p:spPr>
          <a:xfrm>
            <a:off x="306909" y="226471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适应性建模</a:t>
            </a:r>
            <a:r>
              <a:rPr lang="en-US" altLang="zh-CN" sz="3000" dirty="0">
                <a:solidFill>
                  <a:srgbClr val="DACD57"/>
                </a:solidFill>
                <a:latin typeface="Impact" panose="020B0806030902050204" pitchFamily="34" charset="0"/>
                <a:ea typeface="Tahoma" panose="020B0604030504040204" pitchFamily="34" charset="0"/>
                <a:cs typeface="Lao UI" panose="020B0502040204020203" pitchFamily="34" charset="0"/>
              </a:rPr>
              <a:t> 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488" y="791930"/>
            <a:ext cx="3636700" cy="5364674"/>
          </a:xfrm>
          <a:prstGeom prst="rect">
            <a:avLst/>
          </a:prstGeom>
          <a:effectLst>
            <a:softEdge rad="31750"/>
          </a:effectLst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5775" y="539115"/>
            <a:ext cx="11607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2784763" y="4006800"/>
            <a:ext cx="6710400" cy="583200"/>
          </a:xfrm>
          <a:solidFill>
            <a:srgbClr val="DACD57"/>
          </a:solidFill>
        </p:spPr>
        <p:txBody>
          <a:bodyPr/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架构设计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910013" y="3572662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910013" y="4369874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sym typeface="+mn-ea"/>
              </a:rPr>
              <a:t>架构设计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10013" y="5188016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910013" y="2775451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714875" y="-9524"/>
            <a:ext cx="2762250" cy="2362199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84110"/>
              <a:gd name="connsiteX1-25" fmla="*/ 2762250 w 2762250"/>
              <a:gd name="connsiteY1-26" fmla="*/ 0 h 2884110"/>
              <a:gd name="connsiteX2-27" fmla="*/ 2762250 w 2762250"/>
              <a:gd name="connsiteY2-28" fmla="*/ 2466975 h 2884110"/>
              <a:gd name="connsiteX3-29" fmla="*/ 1371600 w 2762250"/>
              <a:gd name="connsiteY3-30" fmla="*/ 2884110 h 2884110"/>
              <a:gd name="connsiteX4-31" fmla="*/ 0 w 2762250"/>
              <a:gd name="connsiteY4-32" fmla="*/ 2466975 h 2884110"/>
              <a:gd name="connsiteX5-33" fmla="*/ 0 w 2762250"/>
              <a:gd name="connsiteY5-34" fmla="*/ 0 h 28841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8411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1600" y="288411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561490" y="289244"/>
            <a:ext cx="3069020" cy="15995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目录</a:t>
            </a:r>
            <a:endParaRPr lang="en-US" altLang="zh-CN" sz="5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en-US" altLang="zh-CN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CONTENTS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38588" y="2775451"/>
            <a:ext cx="504348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背景及功能简介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38588" y="3572663"/>
            <a:ext cx="5043487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应用建模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38588" y="5228197"/>
            <a:ext cx="504348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应用设计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293269" y="2756222"/>
            <a:ext cx="571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293269" y="3528733"/>
            <a:ext cx="66198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293269" y="4332576"/>
            <a:ext cx="61674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32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93269" y="5105087"/>
            <a:ext cx="66198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32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321844" y="2780995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321844" y="3550586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321844" y="4350745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3321844" y="5131629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910013" y="5910274"/>
            <a:ext cx="4752975" cy="461665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938588" y="5950455"/>
            <a:ext cx="504348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安全防范策略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293269" y="5827345"/>
            <a:ext cx="66198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Impact" panose="020B0806030902050204" pitchFamily="34" charset="0"/>
              </a:rPr>
              <a:t>05</a:t>
            </a:r>
            <a:endParaRPr lang="zh-CN" alt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321844" y="5853887"/>
            <a:ext cx="514350" cy="514350"/>
          </a:xfrm>
          <a:prstGeom prst="ellipse">
            <a:avLst/>
          </a:prstGeom>
          <a:noFill/>
          <a:ln w="1587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16" grpId="0" animBg="1"/>
      <p:bldP spid="12" grpId="0"/>
      <p:bldP spid="15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 animBg="1"/>
      <p:bldP spid="27" grpId="0" animBg="1"/>
      <p:bldP spid="30" grpId="0" animBg="1"/>
      <p:bldP spid="31" grpId="0"/>
      <p:bldP spid="32" grpId="0"/>
      <p:bldP spid="3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8635" y="191770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架构设计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 descr="Web分层架构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0245" y="521335"/>
            <a:ext cx="5730875" cy="58146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8635" y="191770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架构设计</a:t>
            </a:r>
            <a:endParaRPr lang="zh-CN" altLang="en-US" sz="3000" dirty="0">
              <a:solidFill>
                <a:srgbClr val="DACD57"/>
              </a:solidFill>
              <a:latin typeface="Impact" panose="020B0806030902050204" pitchFamily="34" charset="0"/>
              <a:ea typeface="Tahoma" panose="020B0604030504040204" pitchFamily="34" charset="0"/>
              <a:cs typeface="Lao UI" panose="020B0502040204020203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5775" y="539115"/>
            <a:ext cx="11607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2784763" y="4006800"/>
            <a:ext cx="6710400" cy="583200"/>
          </a:xfrm>
          <a:solidFill>
            <a:srgbClr val="DACD57"/>
          </a:solidFill>
        </p:spPr>
        <p:txBody>
          <a:bodyPr/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应用设计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8635" y="191770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应用设计</a:t>
            </a:r>
            <a:r>
              <a:rPr lang="zh-CN" altLang="en-US" sz="16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登录界面</a:t>
            </a:r>
            <a:endParaRPr lang="zh-CN" altLang="en-US" sz="1600" dirty="0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</p:txBody>
      </p:sp>
      <p:pic>
        <p:nvPicPr>
          <p:cNvPr id="3" name="图片 2" descr="687474703a2f2f75706c6f61642d696d616765732e6a69616e7368752e696f2f75706c6f61645f696d616765732f363436353736312d626433393961626162366463626331622e706e673f696d6167654d6f6772322f6175746f2d6f7269656e742f7374726970253743696d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4960" y="1192530"/>
            <a:ext cx="8956040" cy="51009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8635" y="191770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应用设计</a:t>
            </a:r>
            <a:r>
              <a:rPr lang="zh-CN" altLang="en-US" sz="16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主界面</a:t>
            </a:r>
            <a:endParaRPr lang="zh-CN" altLang="en-US" sz="1600" dirty="0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</p:txBody>
      </p:sp>
      <p:pic>
        <p:nvPicPr>
          <p:cNvPr id="2" name="图片 1" descr="687474703a2f2f75706c6f61642d696d616765732e6a69616e7368752e696f2f75706c6f61645f696d616765732f363436353736312d396263643735646438356139663034652e706e673f696d6167654d6f6772322f6175746f2d6f7269656e742f7374726970253743696d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016000"/>
            <a:ext cx="10058400" cy="4826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8635" y="191770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应用设计</a:t>
            </a:r>
            <a:r>
              <a:rPr lang="zh-CN" altLang="en-US" sz="16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发布问题</a:t>
            </a:r>
            <a:endParaRPr lang="zh-CN" altLang="en-US" sz="1600" dirty="0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</p:txBody>
      </p:sp>
      <p:pic>
        <p:nvPicPr>
          <p:cNvPr id="2" name="图片 1" descr="687474703a2f2f75706c6f61642d696d616765732e6a69616e7368752e696f2f75706c6f61645f696d616765732f363436353736312d343165343433663734653265326633362e706e673f696d6167654d6f6772322f6175746f2d6f7269656e742f737472697025374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007745"/>
            <a:ext cx="10058400" cy="48425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8635" y="191770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应用设计</a:t>
            </a:r>
            <a:r>
              <a:rPr lang="zh-CN" altLang="en-US" sz="16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问题回答</a:t>
            </a:r>
            <a:endParaRPr lang="zh-CN" altLang="en-US" sz="1600" dirty="0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</p:txBody>
      </p:sp>
      <p:pic>
        <p:nvPicPr>
          <p:cNvPr id="2" name="图片 1" descr="687474703a2f2f75706c6f61642d696d616765732e6a69616e7368752e696f2f75706c6f61645f696d616765732f363436353736312d336239616262373961646530333564312e706e673f696d6167654d6f6772322f6175746f2d6f7269656e742f7374726970253743696d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186180"/>
            <a:ext cx="10058400" cy="44856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8635" y="191770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应用设计</a:t>
            </a:r>
            <a:r>
              <a:rPr lang="zh-CN" altLang="en-US" sz="16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站内信</a:t>
            </a:r>
            <a:endParaRPr lang="zh-CN" altLang="en-US" sz="1600" dirty="0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</p:txBody>
      </p:sp>
      <p:pic>
        <p:nvPicPr>
          <p:cNvPr id="2" name="图片 1" descr="687474703a2f2f75706c6f61642d696d616765732e6a69616e7368752e696f2f75706c6f61645f696d616765732f363436353736312d616161313662386537373238643639362e706e673f696d6167654d6f6772322f6175746f2d6f7269656e742f7374726970253743696d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206500"/>
            <a:ext cx="10058400" cy="4445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8635" y="191770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应用设计</a:t>
            </a:r>
            <a:r>
              <a:rPr lang="zh-CN" altLang="en-US" sz="16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个人中心</a:t>
            </a:r>
            <a:endParaRPr lang="zh-CN" altLang="en-US" sz="1600" dirty="0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</p:txBody>
      </p:sp>
      <p:pic>
        <p:nvPicPr>
          <p:cNvPr id="2" name="图片 1" descr="687474703a2f2f75706c6f61642d696d616765732e6a69616e7368752e696f2f75706c6f61645f696d616765732f363436353736312d353063653830656562366234343062302e706e673f696d6167654d6f6772322f6175746f2d6f7269656e742f7374726970253743696d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060450"/>
            <a:ext cx="10058400" cy="4737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95683" y="576171"/>
            <a:ext cx="1400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Impact" panose="020B0806030902050204" pitchFamily="34" charset="0"/>
              </a:rPr>
              <a:t>05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2784763" y="4006800"/>
            <a:ext cx="6710400" cy="583200"/>
          </a:xfrm>
          <a:solidFill>
            <a:srgbClr val="DACD57"/>
          </a:solidFill>
        </p:spPr>
        <p:txBody>
          <a:bodyPr/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安全防护策略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5479" y="539048"/>
            <a:ext cx="106104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2784763" y="4006800"/>
            <a:ext cx="6710400" cy="583200"/>
          </a:xfrm>
          <a:solidFill>
            <a:srgbClr val="DACD57"/>
          </a:solidFill>
        </p:spPr>
        <p:txBody>
          <a:bodyPr/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背景及简介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62"/>
          <p:cNvSpPr>
            <a:spLocks noChangeAspect="1" noChangeArrowheads="1" noTextEdit="1"/>
          </p:cNvSpPr>
          <p:nvPr/>
        </p:nvSpPr>
        <p:spPr bwMode="auto">
          <a:xfrm>
            <a:off x="10595345" y="715971"/>
            <a:ext cx="501779" cy="536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SO_Shape"/>
          <p:cNvSpPr/>
          <p:nvPr/>
        </p:nvSpPr>
        <p:spPr>
          <a:xfrm>
            <a:off x="658050" y="3265170"/>
            <a:ext cx="314506" cy="779767"/>
          </a:xfrm>
          <a:custGeom>
            <a:avLst/>
            <a:gdLst/>
            <a:ahLst/>
            <a:cxnLst/>
            <a:rect l="l" t="t" r="r" b="b"/>
            <a:pathLst>
              <a:path w="771525" h="1912713">
                <a:moveTo>
                  <a:pt x="143272" y="357755"/>
                </a:moveTo>
                <a:lnTo>
                  <a:pt x="628253" y="357755"/>
                </a:lnTo>
                <a:cubicBezTo>
                  <a:pt x="707380" y="357755"/>
                  <a:pt x="771525" y="421900"/>
                  <a:pt x="771525" y="501027"/>
                </a:cubicBezTo>
                <a:lnTo>
                  <a:pt x="771525" y="659703"/>
                </a:lnTo>
                <a:lnTo>
                  <a:pt x="771525" y="802652"/>
                </a:lnTo>
                <a:lnTo>
                  <a:pt x="771525" y="1017361"/>
                </a:lnTo>
                <a:cubicBezTo>
                  <a:pt x="771525" y="1058130"/>
                  <a:pt x="738475" y="1091180"/>
                  <a:pt x="697706" y="1091180"/>
                </a:cubicBezTo>
                <a:cubicBezTo>
                  <a:pt x="656937" y="1091180"/>
                  <a:pt x="623887" y="1058130"/>
                  <a:pt x="623887" y="1017361"/>
                </a:cubicBezTo>
                <a:lnTo>
                  <a:pt x="623887" y="659703"/>
                </a:lnTo>
                <a:lnTo>
                  <a:pt x="623888" y="659698"/>
                </a:lnTo>
                <a:lnTo>
                  <a:pt x="623888" y="571551"/>
                </a:lnTo>
                <a:cubicBezTo>
                  <a:pt x="623888" y="556427"/>
                  <a:pt x="611628" y="544167"/>
                  <a:pt x="596504" y="544167"/>
                </a:cubicBezTo>
                <a:cubicBezTo>
                  <a:pt x="581380" y="544167"/>
                  <a:pt x="569120" y="556427"/>
                  <a:pt x="569120" y="571551"/>
                </a:cubicBezTo>
                <a:lnTo>
                  <a:pt x="569120" y="945924"/>
                </a:lnTo>
                <a:lnTo>
                  <a:pt x="569119" y="945924"/>
                </a:lnTo>
                <a:lnTo>
                  <a:pt x="569119" y="1168521"/>
                </a:lnTo>
                <a:lnTo>
                  <a:pt x="569119" y="1172836"/>
                </a:lnTo>
                <a:lnTo>
                  <a:pt x="569119" y="1834131"/>
                </a:lnTo>
                <a:cubicBezTo>
                  <a:pt x="569119" y="1877530"/>
                  <a:pt x="533937" y="1912712"/>
                  <a:pt x="490538" y="1912712"/>
                </a:cubicBezTo>
                <a:cubicBezTo>
                  <a:pt x="447139" y="1912712"/>
                  <a:pt x="411957" y="1877530"/>
                  <a:pt x="411957" y="1834131"/>
                </a:cubicBezTo>
                <a:lnTo>
                  <a:pt x="411957" y="1233956"/>
                </a:lnTo>
                <a:lnTo>
                  <a:pt x="411957" y="1175047"/>
                </a:lnTo>
                <a:cubicBezTo>
                  <a:pt x="411957" y="1159923"/>
                  <a:pt x="399696" y="1147662"/>
                  <a:pt x="384572" y="1147662"/>
                </a:cubicBezTo>
                <a:cubicBezTo>
                  <a:pt x="369449" y="1147662"/>
                  <a:pt x="357188" y="1159922"/>
                  <a:pt x="357188" y="1175045"/>
                </a:cubicBezTo>
                <a:cubicBezTo>
                  <a:pt x="357188" y="1395138"/>
                  <a:pt x="357187" y="1615229"/>
                  <a:pt x="357187" y="1835322"/>
                </a:cubicBezTo>
                <a:cubicBezTo>
                  <a:pt x="357187" y="1878064"/>
                  <a:pt x="322538" y="1912713"/>
                  <a:pt x="279796" y="1912713"/>
                </a:cubicBezTo>
                <a:lnTo>
                  <a:pt x="279797" y="1912712"/>
                </a:lnTo>
                <a:cubicBezTo>
                  <a:pt x="237055" y="1912712"/>
                  <a:pt x="202406" y="1878063"/>
                  <a:pt x="202406" y="1835321"/>
                </a:cubicBezTo>
                <a:lnTo>
                  <a:pt x="202406" y="1167331"/>
                </a:lnTo>
                <a:lnTo>
                  <a:pt x="202407" y="1167326"/>
                </a:lnTo>
                <a:lnTo>
                  <a:pt x="202407" y="945924"/>
                </a:lnTo>
                <a:lnTo>
                  <a:pt x="202406" y="945924"/>
                </a:lnTo>
                <a:lnTo>
                  <a:pt x="202406" y="571551"/>
                </a:lnTo>
                <a:cubicBezTo>
                  <a:pt x="202406" y="556427"/>
                  <a:pt x="190146" y="544167"/>
                  <a:pt x="175022" y="544167"/>
                </a:cubicBezTo>
                <a:cubicBezTo>
                  <a:pt x="159898" y="544167"/>
                  <a:pt x="147638" y="556427"/>
                  <a:pt x="147638" y="571551"/>
                </a:cubicBezTo>
                <a:lnTo>
                  <a:pt x="147638" y="659703"/>
                </a:lnTo>
                <a:lnTo>
                  <a:pt x="147638" y="945924"/>
                </a:lnTo>
                <a:lnTo>
                  <a:pt x="147638" y="1017361"/>
                </a:lnTo>
                <a:cubicBezTo>
                  <a:pt x="147638" y="1058130"/>
                  <a:pt x="114588" y="1091180"/>
                  <a:pt x="73819" y="1091180"/>
                </a:cubicBezTo>
                <a:cubicBezTo>
                  <a:pt x="33050" y="1091180"/>
                  <a:pt x="0" y="1058130"/>
                  <a:pt x="0" y="1017361"/>
                </a:cubicBezTo>
                <a:lnTo>
                  <a:pt x="0" y="802652"/>
                </a:lnTo>
                <a:lnTo>
                  <a:pt x="0" y="659703"/>
                </a:lnTo>
                <a:lnTo>
                  <a:pt x="0" y="501027"/>
                </a:lnTo>
                <a:cubicBezTo>
                  <a:pt x="0" y="421900"/>
                  <a:pt x="64145" y="357755"/>
                  <a:pt x="143272" y="357755"/>
                </a:cubicBezTo>
                <a:close/>
                <a:moveTo>
                  <a:pt x="383667" y="0"/>
                </a:moveTo>
                <a:cubicBezTo>
                  <a:pt x="470623" y="0"/>
                  <a:pt x="541114" y="70491"/>
                  <a:pt x="541114" y="157447"/>
                </a:cubicBezTo>
                <a:cubicBezTo>
                  <a:pt x="541114" y="244403"/>
                  <a:pt x="470623" y="314894"/>
                  <a:pt x="383667" y="314894"/>
                </a:cubicBezTo>
                <a:cubicBezTo>
                  <a:pt x="296711" y="314894"/>
                  <a:pt x="226220" y="244403"/>
                  <a:pt x="226220" y="157447"/>
                </a:cubicBezTo>
                <a:cubicBezTo>
                  <a:pt x="226220" y="70491"/>
                  <a:pt x="296711" y="0"/>
                  <a:pt x="383667" y="0"/>
                </a:cubicBez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KSO_Shape"/>
          <p:cNvSpPr/>
          <p:nvPr/>
        </p:nvSpPr>
        <p:spPr>
          <a:xfrm>
            <a:off x="1128312" y="3265170"/>
            <a:ext cx="314506" cy="779767"/>
          </a:xfrm>
          <a:custGeom>
            <a:avLst/>
            <a:gdLst/>
            <a:ahLst/>
            <a:cxnLst/>
            <a:rect l="l" t="t" r="r" b="b"/>
            <a:pathLst>
              <a:path w="771525" h="1912713">
                <a:moveTo>
                  <a:pt x="143272" y="357755"/>
                </a:moveTo>
                <a:lnTo>
                  <a:pt x="628253" y="357755"/>
                </a:lnTo>
                <a:cubicBezTo>
                  <a:pt x="707380" y="357755"/>
                  <a:pt x="771525" y="421900"/>
                  <a:pt x="771525" y="501027"/>
                </a:cubicBezTo>
                <a:lnTo>
                  <a:pt x="771525" y="659703"/>
                </a:lnTo>
                <a:lnTo>
                  <a:pt x="771525" y="802652"/>
                </a:lnTo>
                <a:lnTo>
                  <a:pt x="771525" y="1017361"/>
                </a:lnTo>
                <a:cubicBezTo>
                  <a:pt x="771525" y="1058130"/>
                  <a:pt x="738475" y="1091180"/>
                  <a:pt x="697706" y="1091180"/>
                </a:cubicBezTo>
                <a:cubicBezTo>
                  <a:pt x="656937" y="1091180"/>
                  <a:pt x="623887" y="1058130"/>
                  <a:pt x="623887" y="1017361"/>
                </a:cubicBezTo>
                <a:lnTo>
                  <a:pt x="623887" y="659703"/>
                </a:lnTo>
                <a:lnTo>
                  <a:pt x="623888" y="659698"/>
                </a:lnTo>
                <a:lnTo>
                  <a:pt x="623888" y="571551"/>
                </a:lnTo>
                <a:cubicBezTo>
                  <a:pt x="623888" y="556427"/>
                  <a:pt x="611628" y="544167"/>
                  <a:pt x="596504" y="544167"/>
                </a:cubicBezTo>
                <a:cubicBezTo>
                  <a:pt x="581380" y="544167"/>
                  <a:pt x="569120" y="556427"/>
                  <a:pt x="569120" y="571551"/>
                </a:cubicBezTo>
                <a:lnTo>
                  <a:pt x="569120" y="945924"/>
                </a:lnTo>
                <a:lnTo>
                  <a:pt x="569119" y="945924"/>
                </a:lnTo>
                <a:lnTo>
                  <a:pt x="569119" y="1168521"/>
                </a:lnTo>
                <a:lnTo>
                  <a:pt x="569119" y="1172836"/>
                </a:lnTo>
                <a:lnTo>
                  <a:pt x="569119" y="1834131"/>
                </a:lnTo>
                <a:cubicBezTo>
                  <a:pt x="569119" y="1877530"/>
                  <a:pt x="533937" y="1912712"/>
                  <a:pt x="490538" y="1912712"/>
                </a:cubicBezTo>
                <a:cubicBezTo>
                  <a:pt x="447139" y="1912712"/>
                  <a:pt x="411957" y="1877530"/>
                  <a:pt x="411957" y="1834131"/>
                </a:cubicBezTo>
                <a:lnTo>
                  <a:pt x="411957" y="1233956"/>
                </a:lnTo>
                <a:lnTo>
                  <a:pt x="411957" y="1175047"/>
                </a:lnTo>
                <a:cubicBezTo>
                  <a:pt x="411957" y="1159923"/>
                  <a:pt x="399696" y="1147662"/>
                  <a:pt x="384572" y="1147662"/>
                </a:cubicBezTo>
                <a:cubicBezTo>
                  <a:pt x="369449" y="1147662"/>
                  <a:pt x="357188" y="1159922"/>
                  <a:pt x="357188" y="1175045"/>
                </a:cubicBezTo>
                <a:cubicBezTo>
                  <a:pt x="357188" y="1395138"/>
                  <a:pt x="357187" y="1615229"/>
                  <a:pt x="357187" y="1835322"/>
                </a:cubicBezTo>
                <a:cubicBezTo>
                  <a:pt x="357187" y="1878064"/>
                  <a:pt x="322538" y="1912713"/>
                  <a:pt x="279796" y="1912713"/>
                </a:cubicBezTo>
                <a:lnTo>
                  <a:pt x="279797" y="1912712"/>
                </a:lnTo>
                <a:cubicBezTo>
                  <a:pt x="237055" y="1912712"/>
                  <a:pt x="202406" y="1878063"/>
                  <a:pt x="202406" y="1835321"/>
                </a:cubicBezTo>
                <a:lnTo>
                  <a:pt x="202406" y="1167331"/>
                </a:lnTo>
                <a:lnTo>
                  <a:pt x="202407" y="1167326"/>
                </a:lnTo>
                <a:lnTo>
                  <a:pt x="202407" y="945924"/>
                </a:lnTo>
                <a:lnTo>
                  <a:pt x="202406" y="945924"/>
                </a:lnTo>
                <a:lnTo>
                  <a:pt x="202406" y="571551"/>
                </a:lnTo>
                <a:cubicBezTo>
                  <a:pt x="202406" y="556427"/>
                  <a:pt x="190146" y="544167"/>
                  <a:pt x="175022" y="544167"/>
                </a:cubicBezTo>
                <a:cubicBezTo>
                  <a:pt x="159898" y="544167"/>
                  <a:pt x="147638" y="556427"/>
                  <a:pt x="147638" y="571551"/>
                </a:cubicBezTo>
                <a:lnTo>
                  <a:pt x="147638" y="659703"/>
                </a:lnTo>
                <a:lnTo>
                  <a:pt x="147638" y="945924"/>
                </a:lnTo>
                <a:lnTo>
                  <a:pt x="147638" y="1017361"/>
                </a:lnTo>
                <a:cubicBezTo>
                  <a:pt x="147638" y="1058130"/>
                  <a:pt x="114588" y="1091180"/>
                  <a:pt x="73819" y="1091180"/>
                </a:cubicBezTo>
                <a:cubicBezTo>
                  <a:pt x="33050" y="1091180"/>
                  <a:pt x="0" y="1058130"/>
                  <a:pt x="0" y="1017361"/>
                </a:cubicBezTo>
                <a:lnTo>
                  <a:pt x="0" y="802652"/>
                </a:lnTo>
                <a:lnTo>
                  <a:pt x="0" y="659703"/>
                </a:lnTo>
                <a:lnTo>
                  <a:pt x="0" y="501027"/>
                </a:lnTo>
                <a:cubicBezTo>
                  <a:pt x="0" y="421900"/>
                  <a:pt x="64145" y="357755"/>
                  <a:pt x="143272" y="357755"/>
                </a:cubicBezTo>
                <a:close/>
                <a:moveTo>
                  <a:pt x="383667" y="0"/>
                </a:moveTo>
                <a:cubicBezTo>
                  <a:pt x="470623" y="0"/>
                  <a:pt x="541114" y="70491"/>
                  <a:pt x="541114" y="157447"/>
                </a:cubicBezTo>
                <a:cubicBezTo>
                  <a:pt x="541114" y="244403"/>
                  <a:pt x="470623" y="314894"/>
                  <a:pt x="383667" y="314894"/>
                </a:cubicBezTo>
                <a:cubicBezTo>
                  <a:pt x="296711" y="314894"/>
                  <a:pt x="226220" y="244403"/>
                  <a:pt x="226220" y="157447"/>
                </a:cubicBezTo>
                <a:cubicBezTo>
                  <a:pt x="226220" y="70491"/>
                  <a:pt x="296711" y="0"/>
                  <a:pt x="383667" y="0"/>
                </a:cubicBez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KSO_Shape"/>
          <p:cNvSpPr/>
          <p:nvPr/>
        </p:nvSpPr>
        <p:spPr>
          <a:xfrm>
            <a:off x="1598574" y="3265170"/>
            <a:ext cx="314506" cy="779767"/>
          </a:xfrm>
          <a:custGeom>
            <a:avLst/>
            <a:gdLst/>
            <a:ahLst/>
            <a:cxnLst/>
            <a:rect l="l" t="t" r="r" b="b"/>
            <a:pathLst>
              <a:path w="771525" h="1912713">
                <a:moveTo>
                  <a:pt x="143272" y="357755"/>
                </a:moveTo>
                <a:lnTo>
                  <a:pt x="628253" y="357755"/>
                </a:lnTo>
                <a:cubicBezTo>
                  <a:pt x="707380" y="357755"/>
                  <a:pt x="771525" y="421900"/>
                  <a:pt x="771525" y="501027"/>
                </a:cubicBezTo>
                <a:lnTo>
                  <a:pt x="771525" y="659703"/>
                </a:lnTo>
                <a:lnTo>
                  <a:pt x="771525" y="802652"/>
                </a:lnTo>
                <a:lnTo>
                  <a:pt x="771525" y="1017361"/>
                </a:lnTo>
                <a:cubicBezTo>
                  <a:pt x="771525" y="1058130"/>
                  <a:pt x="738475" y="1091180"/>
                  <a:pt x="697706" y="1091180"/>
                </a:cubicBezTo>
                <a:cubicBezTo>
                  <a:pt x="656937" y="1091180"/>
                  <a:pt x="623887" y="1058130"/>
                  <a:pt x="623887" y="1017361"/>
                </a:cubicBezTo>
                <a:lnTo>
                  <a:pt x="623887" y="659703"/>
                </a:lnTo>
                <a:lnTo>
                  <a:pt x="623888" y="659698"/>
                </a:lnTo>
                <a:lnTo>
                  <a:pt x="623888" y="571551"/>
                </a:lnTo>
                <a:cubicBezTo>
                  <a:pt x="623888" y="556427"/>
                  <a:pt x="611628" y="544167"/>
                  <a:pt x="596504" y="544167"/>
                </a:cubicBezTo>
                <a:cubicBezTo>
                  <a:pt x="581380" y="544167"/>
                  <a:pt x="569120" y="556427"/>
                  <a:pt x="569120" y="571551"/>
                </a:cubicBezTo>
                <a:lnTo>
                  <a:pt x="569120" y="945924"/>
                </a:lnTo>
                <a:lnTo>
                  <a:pt x="569119" y="945924"/>
                </a:lnTo>
                <a:lnTo>
                  <a:pt x="569119" y="1168521"/>
                </a:lnTo>
                <a:lnTo>
                  <a:pt x="569119" y="1172836"/>
                </a:lnTo>
                <a:lnTo>
                  <a:pt x="569119" y="1834131"/>
                </a:lnTo>
                <a:cubicBezTo>
                  <a:pt x="569119" y="1877530"/>
                  <a:pt x="533937" y="1912712"/>
                  <a:pt x="490538" y="1912712"/>
                </a:cubicBezTo>
                <a:cubicBezTo>
                  <a:pt x="447139" y="1912712"/>
                  <a:pt x="411957" y="1877530"/>
                  <a:pt x="411957" y="1834131"/>
                </a:cubicBezTo>
                <a:lnTo>
                  <a:pt x="411957" y="1233956"/>
                </a:lnTo>
                <a:lnTo>
                  <a:pt x="411957" y="1175047"/>
                </a:lnTo>
                <a:cubicBezTo>
                  <a:pt x="411957" y="1159923"/>
                  <a:pt x="399696" y="1147662"/>
                  <a:pt x="384572" y="1147662"/>
                </a:cubicBezTo>
                <a:cubicBezTo>
                  <a:pt x="369449" y="1147662"/>
                  <a:pt x="357188" y="1159922"/>
                  <a:pt x="357188" y="1175045"/>
                </a:cubicBezTo>
                <a:cubicBezTo>
                  <a:pt x="357188" y="1395138"/>
                  <a:pt x="357187" y="1615229"/>
                  <a:pt x="357187" y="1835322"/>
                </a:cubicBezTo>
                <a:cubicBezTo>
                  <a:pt x="357187" y="1878064"/>
                  <a:pt x="322538" y="1912713"/>
                  <a:pt x="279796" y="1912713"/>
                </a:cubicBezTo>
                <a:lnTo>
                  <a:pt x="279797" y="1912712"/>
                </a:lnTo>
                <a:cubicBezTo>
                  <a:pt x="237055" y="1912712"/>
                  <a:pt x="202406" y="1878063"/>
                  <a:pt x="202406" y="1835321"/>
                </a:cubicBezTo>
                <a:lnTo>
                  <a:pt x="202406" y="1167331"/>
                </a:lnTo>
                <a:lnTo>
                  <a:pt x="202407" y="1167326"/>
                </a:lnTo>
                <a:lnTo>
                  <a:pt x="202407" y="945924"/>
                </a:lnTo>
                <a:lnTo>
                  <a:pt x="202406" y="945924"/>
                </a:lnTo>
                <a:lnTo>
                  <a:pt x="202406" y="571551"/>
                </a:lnTo>
                <a:cubicBezTo>
                  <a:pt x="202406" y="556427"/>
                  <a:pt x="190146" y="544167"/>
                  <a:pt x="175022" y="544167"/>
                </a:cubicBezTo>
                <a:cubicBezTo>
                  <a:pt x="159898" y="544167"/>
                  <a:pt x="147638" y="556427"/>
                  <a:pt x="147638" y="571551"/>
                </a:cubicBezTo>
                <a:lnTo>
                  <a:pt x="147638" y="659703"/>
                </a:lnTo>
                <a:lnTo>
                  <a:pt x="147638" y="945924"/>
                </a:lnTo>
                <a:lnTo>
                  <a:pt x="147638" y="1017361"/>
                </a:lnTo>
                <a:cubicBezTo>
                  <a:pt x="147638" y="1058130"/>
                  <a:pt x="114588" y="1091180"/>
                  <a:pt x="73819" y="1091180"/>
                </a:cubicBezTo>
                <a:cubicBezTo>
                  <a:pt x="33050" y="1091180"/>
                  <a:pt x="0" y="1058130"/>
                  <a:pt x="0" y="1017361"/>
                </a:cubicBezTo>
                <a:lnTo>
                  <a:pt x="0" y="802652"/>
                </a:lnTo>
                <a:lnTo>
                  <a:pt x="0" y="659703"/>
                </a:lnTo>
                <a:lnTo>
                  <a:pt x="0" y="501027"/>
                </a:lnTo>
                <a:cubicBezTo>
                  <a:pt x="0" y="421900"/>
                  <a:pt x="64145" y="357755"/>
                  <a:pt x="143272" y="357755"/>
                </a:cubicBezTo>
                <a:close/>
                <a:moveTo>
                  <a:pt x="383667" y="0"/>
                </a:moveTo>
                <a:cubicBezTo>
                  <a:pt x="470623" y="0"/>
                  <a:pt x="541114" y="70491"/>
                  <a:pt x="541114" y="157447"/>
                </a:cubicBezTo>
                <a:cubicBezTo>
                  <a:pt x="541114" y="244403"/>
                  <a:pt x="470623" y="314894"/>
                  <a:pt x="383667" y="314894"/>
                </a:cubicBezTo>
                <a:cubicBezTo>
                  <a:pt x="296711" y="314894"/>
                  <a:pt x="226220" y="244403"/>
                  <a:pt x="226220" y="157447"/>
                </a:cubicBezTo>
                <a:cubicBezTo>
                  <a:pt x="226220" y="70491"/>
                  <a:pt x="296711" y="0"/>
                  <a:pt x="383667" y="0"/>
                </a:cubicBez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KSO_Shape"/>
          <p:cNvSpPr/>
          <p:nvPr/>
        </p:nvSpPr>
        <p:spPr>
          <a:xfrm>
            <a:off x="2062754" y="3265170"/>
            <a:ext cx="314506" cy="779767"/>
          </a:xfrm>
          <a:custGeom>
            <a:avLst/>
            <a:gdLst/>
            <a:ahLst/>
            <a:cxnLst/>
            <a:rect l="l" t="t" r="r" b="b"/>
            <a:pathLst>
              <a:path w="771525" h="1912713">
                <a:moveTo>
                  <a:pt x="143272" y="357755"/>
                </a:moveTo>
                <a:lnTo>
                  <a:pt x="628253" y="357755"/>
                </a:lnTo>
                <a:cubicBezTo>
                  <a:pt x="707380" y="357755"/>
                  <a:pt x="771525" y="421900"/>
                  <a:pt x="771525" y="501027"/>
                </a:cubicBezTo>
                <a:lnTo>
                  <a:pt x="771525" y="659703"/>
                </a:lnTo>
                <a:lnTo>
                  <a:pt x="771525" y="802652"/>
                </a:lnTo>
                <a:lnTo>
                  <a:pt x="771525" y="1017361"/>
                </a:lnTo>
                <a:cubicBezTo>
                  <a:pt x="771525" y="1058130"/>
                  <a:pt x="738475" y="1091180"/>
                  <a:pt x="697706" y="1091180"/>
                </a:cubicBezTo>
                <a:cubicBezTo>
                  <a:pt x="656937" y="1091180"/>
                  <a:pt x="623887" y="1058130"/>
                  <a:pt x="623887" y="1017361"/>
                </a:cubicBezTo>
                <a:lnTo>
                  <a:pt x="623887" y="659703"/>
                </a:lnTo>
                <a:lnTo>
                  <a:pt x="623888" y="659698"/>
                </a:lnTo>
                <a:lnTo>
                  <a:pt x="623888" y="571551"/>
                </a:lnTo>
                <a:cubicBezTo>
                  <a:pt x="623888" y="556427"/>
                  <a:pt x="611628" y="544167"/>
                  <a:pt x="596504" y="544167"/>
                </a:cubicBezTo>
                <a:cubicBezTo>
                  <a:pt x="581380" y="544167"/>
                  <a:pt x="569120" y="556427"/>
                  <a:pt x="569120" y="571551"/>
                </a:cubicBezTo>
                <a:lnTo>
                  <a:pt x="569120" y="945924"/>
                </a:lnTo>
                <a:lnTo>
                  <a:pt x="569119" y="945924"/>
                </a:lnTo>
                <a:lnTo>
                  <a:pt x="569119" y="1168521"/>
                </a:lnTo>
                <a:lnTo>
                  <a:pt x="569119" y="1172836"/>
                </a:lnTo>
                <a:lnTo>
                  <a:pt x="569119" y="1834131"/>
                </a:lnTo>
                <a:cubicBezTo>
                  <a:pt x="569119" y="1877530"/>
                  <a:pt x="533937" y="1912712"/>
                  <a:pt x="490538" y="1912712"/>
                </a:cubicBezTo>
                <a:cubicBezTo>
                  <a:pt x="447139" y="1912712"/>
                  <a:pt x="411957" y="1877530"/>
                  <a:pt x="411957" y="1834131"/>
                </a:cubicBezTo>
                <a:lnTo>
                  <a:pt x="411957" y="1233956"/>
                </a:lnTo>
                <a:lnTo>
                  <a:pt x="411957" y="1175047"/>
                </a:lnTo>
                <a:cubicBezTo>
                  <a:pt x="411957" y="1159923"/>
                  <a:pt x="399696" y="1147662"/>
                  <a:pt x="384572" y="1147662"/>
                </a:cubicBezTo>
                <a:cubicBezTo>
                  <a:pt x="369449" y="1147662"/>
                  <a:pt x="357188" y="1159922"/>
                  <a:pt x="357188" y="1175045"/>
                </a:cubicBezTo>
                <a:cubicBezTo>
                  <a:pt x="357188" y="1395138"/>
                  <a:pt x="357187" y="1615229"/>
                  <a:pt x="357187" y="1835322"/>
                </a:cubicBezTo>
                <a:cubicBezTo>
                  <a:pt x="357187" y="1878064"/>
                  <a:pt x="322538" y="1912713"/>
                  <a:pt x="279796" y="1912713"/>
                </a:cubicBezTo>
                <a:lnTo>
                  <a:pt x="279797" y="1912712"/>
                </a:lnTo>
                <a:cubicBezTo>
                  <a:pt x="237055" y="1912712"/>
                  <a:pt x="202406" y="1878063"/>
                  <a:pt x="202406" y="1835321"/>
                </a:cubicBezTo>
                <a:lnTo>
                  <a:pt x="202406" y="1167331"/>
                </a:lnTo>
                <a:lnTo>
                  <a:pt x="202407" y="1167326"/>
                </a:lnTo>
                <a:lnTo>
                  <a:pt x="202407" y="945924"/>
                </a:lnTo>
                <a:lnTo>
                  <a:pt x="202406" y="945924"/>
                </a:lnTo>
                <a:lnTo>
                  <a:pt x="202406" y="571551"/>
                </a:lnTo>
                <a:cubicBezTo>
                  <a:pt x="202406" y="556427"/>
                  <a:pt x="190146" y="544167"/>
                  <a:pt x="175022" y="544167"/>
                </a:cubicBezTo>
                <a:cubicBezTo>
                  <a:pt x="159898" y="544167"/>
                  <a:pt x="147638" y="556427"/>
                  <a:pt x="147638" y="571551"/>
                </a:cubicBezTo>
                <a:lnTo>
                  <a:pt x="147638" y="659703"/>
                </a:lnTo>
                <a:lnTo>
                  <a:pt x="147638" y="945924"/>
                </a:lnTo>
                <a:lnTo>
                  <a:pt x="147638" y="1017361"/>
                </a:lnTo>
                <a:cubicBezTo>
                  <a:pt x="147638" y="1058130"/>
                  <a:pt x="114588" y="1091180"/>
                  <a:pt x="73819" y="1091180"/>
                </a:cubicBezTo>
                <a:cubicBezTo>
                  <a:pt x="33050" y="1091180"/>
                  <a:pt x="0" y="1058130"/>
                  <a:pt x="0" y="1017361"/>
                </a:cubicBezTo>
                <a:lnTo>
                  <a:pt x="0" y="802652"/>
                </a:lnTo>
                <a:lnTo>
                  <a:pt x="0" y="659703"/>
                </a:lnTo>
                <a:lnTo>
                  <a:pt x="0" y="501027"/>
                </a:lnTo>
                <a:cubicBezTo>
                  <a:pt x="0" y="421900"/>
                  <a:pt x="64145" y="357755"/>
                  <a:pt x="143272" y="357755"/>
                </a:cubicBezTo>
                <a:close/>
                <a:moveTo>
                  <a:pt x="383667" y="0"/>
                </a:moveTo>
                <a:cubicBezTo>
                  <a:pt x="470623" y="0"/>
                  <a:pt x="541114" y="70491"/>
                  <a:pt x="541114" y="157447"/>
                </a:cubicBezTo>
                <a:cubicBezTo>
                  <a:pt x="541114" y="244403"/>
                  <a:pt x="470623" y="314894"/>
                  <a:pt x="383667" y="314894"/>
                </a:cubicBezTo>
                <a:cubicBezTo>
                  <a:pt x="296711" y="314894"/>
                  <a:pt x="226220" y="244403"/>
                  <a:pt x="226220" y="157447"/>
                </a:cubicBezTo>
                <a:cubicBezTo>
                  <a:pt x="226220" y="70491"/>
                  <a:pt x="296711" y="0"/>
                  <a:pt x="383667" y="0"/>
                </a:cubicBez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KSO_Shape"/>
          <p:cNvSpPr/>
          <p:nvPr/>
        </p:nvSpPr>
        <p:spPr>
          <a:xfrm>
            <a:off x="2533016" y="3265170"/>
            <a:ext cx="314506" cy="779767"/>
          </a:xfrm>
          <a:custGeom>
            <a:avLst/>
            <a:gdLst/>
            <a:ahLst/>
            <a:cxnLst/>
            <a:rect l="l" t="t" r="r" b="b"/>
            <a:pathLst>
              <a:path w="771525" h="1912713">
                <a:moveTo>
                  <a:pt x="143272" y="357755"/>
                </a:moveTo>
                <a:lnTo>
                  <a:pt x="628253" y="357755"/>
                </a:lnTo>
                <a:cubicBezTo>
                  <a:pt x="707380" y="357755"/>
                  <a:pt x="771525" y="421900"/>
                  <a:pt x="771525" y="501027"/>
                </a:cubicBezTo>
                <a:lnTo>
                  <a:pt x="771525" y="659703"/>
                </a:lnTo>
                <a:lnTo>
                  <a:pt x="771525" y="802652"/>
                </a:lnTo>
                <a:lnTo>
                  <a:pt x="771525" y="1017361"/>
                </a:lnTo>
                <a:cubicBezTo>
                  <a:pt x="771525" y="1058130"/>
                  <a:pt x="738475" y="1091180"/>
                  <a:pt x="697706" y="1091180"/>
                </a:cubicBezTo>
                <a:cubicBezTo>
                  <a:pt x="656937" y="1091180"/>
                  <a:pt x="623887" y="1058130"/>
                  <a:pt x="623887" y="1017361"/>
                </a:cubicBezTo>
                <a:lnTo>
                  <a:pt x="623887" y="659703"/>
                </a:lnTo>
                <a:lnTo>
                  <a:pt x="623888" y="659698"/>
                </a:lnTo>
                <a:lnTo>
                  <a:pt x="623888" y="571551"/>
                </a:lnTo>
                <a:cubicBezTo>
                  <a:pt x="623888" y="556427"/>
                  <a:pt x="611628" y="544167"/>
                  <a:pt x="596504" y="544167"/>
                </a:cubicBezTo>
                <a:cubicBezTo>
                  <a:pt x="581380" y="544167"/>
                  <a:pt x="569120" y="556427"/>
                  <a:pt x="569120" y="571551"/>
                </a:cubicBezTo>
                <a:lnTo>
                  <a:pt x="569120" y="945924"/>
                </a:lnTo>
                <a:lnTo>
                  <a:pt x="569119" y="945924"/>
                </a:lnTo>
                <a:lnTo>
                  <a:pt x="569119" y="1168521"/>
                </a:lnTo>
                <a:lnTo>
                  <a:pt x="569119" y="1172836"/>
                </a:lnTo>
                <a:lnTo>
                  <a:pt x="569119" y="1834131"/>
                </a:lnTo>
                <a:cubicBezTo>
                  <a:pt x="569119" y="1877530"/>
                  <a:pt x="533937" y="1912712"/>
                  <a:pt x="490538" y="1912712"/>
                </a:cubicBezTo>
                <a:cubicBezTo>
                  <a:pt x="447139" y="1912712"/>
                  <a:pt x="411957" y="1877530"/>
                  <a:pt x="411957" y="1834131"/>
                </a:cubicBezTo>
                <a:lnTo>
                  <a:pt x="411957" y="1233956"/>
                </a:lnTo>
                <a:lnTo>
                  <a:pt x="411957" y="1175047"/>
                </a:lnTo>
                <a:cubicBezTo>
                  <a:pt x="411957" y="1159923"/>
                  <a:pt x="399696" y="1147662"/>
                  <a:pt x="384572" y="1147662"/>
                </a:cubicBezTo>
                <a:cubicBezTo>
                  <a:pt x="369449" y="1147662"/>
                  <a:pt x="357188" y="1159922"/>
                  <a:pt x="357188" y="1175045"/>
                </a:cubicBezTo>
                <a:cubicBezTo>
                  <a:pt x="357188" y="1395138"/>
                  <a:pt x="357187" y="1615229"/>
                  <a:pt x="357187" y="1835322"/>
                </a:cubicBezTo>
                <a:cubicBezTo>
                  <a:pt x="357187" y="1878064"/>
                  <a:pt x="322538" y="1912713"/>
                  <a:pt x="279796" y="1912713"/>
                </a:cubicBezTo>
                <a:lnTo>
                  <a:pt x="279797" y="1912712"/>
                </a:lnTo>
                <a:cubicBezTo>
                  <a:pt x="237055" y="1912712"/>
                  <a:pt x="202406" y="1878063"/>
                  <a:pt x="202406" y="1835321"/>
                </a:cubicBezTo>
                <a:lnTo>
                  <a:pt x="202406" y="1167331"/>
                </a:lnTo>
                <a:lnTo>
                  <a:pt x="202407" y="1167326"/>
                </a:lnTo>
                <a:lnTo>
                  <a:pt x="202407" y="945924"/>
                </a:lnTo>
                <a:lnTo>
                  <a:pt x="202406" y="945924"/>
                </a:lnTo>
                <a:lnTo>
                  <a:pt x="202406" y="571551"/>
                </a:lnTo>
                <a:cubicBezTo>
                  <a:pt x="202406" y="556427"/>
                  <a:pt x="190146" y="544167"/>
                  <a:pt x="175022" y="544167"/>
                </a:cubicBezTo>
                <a:cubicBezTo>
                  <a:pt x="159898" y="544167"/>
                  <a:pt x="147638" y="556427"/>
                  <a:pt x="147638" y="571551"/>
                </a:cubicBezTo>
                <a:lnTo>
                  <a:pt x="147638" y="659703"/>
                </a:lnTo>
                <a:lnTo>
                  <a:pt x="147638" y="945924"/>
                </a:lnTo>
                <a:lnTo>
                  <a:pt x="147638" y="1017361"/>
                </a:lnTo>
                <a:cubicBezTo>
                  <a:pt x="147638" y="1058130"/>
                  <a:pt x="114588" y="1091180"/>
                  <a:pt x="73819" y="1091180"/>
                </a:cubicBezTo>
                <a:cubicBezTo>
                  <a:pt x="33050" y="1091180"/>
                  <a:pt x="0" y="1058130"/>
                  <a:pt x="0" y="1017361"/>
                </a:cubicBezTo>
                <a:lnTo>
                  <a:pt x="0" y="802652"/>
                </a:lnTo>
                <a:lnTo>
                  <a:pt x="0" y="659703"/>
                </a:lnTo>
                <a:lnTo>
                  <a:pt x="0" y="501027"/>
                </a:lnTo>
                <a:cubicBezTo>
                  <a:pt x="0" y="421900"/>
                  <a:pt x="64145" y="357755"/>
                  <a:pt x="143272" y="357755"/>
                </a:cubicBezTo>
                <a:close/>
                <a:moveTo>
                  <a:pt x="383667" y="0"/>
                </a:moveTo>
                <a:cubicBezTo>
                  <a:pt x="470623" y="0"/>
                  <a:pt x="541114" y="70491"/>
                  <a:pt x="541114" y="157447"/>
                </a:cubicBezTo>
                <a:cubicBezTo>
                  <a:pt x="541114" y="244403"/>
                  <a:pt x="470623" y="314894"/>
                  <a:pt x="383667" y="314894"/>
                </a:cubicBezTo>
                <a:cubicBezTo>
                  <a:pt x="296711" y="314894"/>
                  <a:pt x="226220" y="244403"/>
                  <a:pt x="226220" y="157447"/>
                </a:cubicBezTo>
                <a:cubicBezTo>
                  <a:pt x="226220" y="70491"/>
                  <a:pt x="296711" y="0"/>
                  <a:pt x="383667" y="0"/>
                </a:cubicBez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KSO_Shape"/>
          <p:cNvSpPr/>
          <p:nvPr/>
        </p:nvSpPr>
        <p:spPr>
          <a:xfrm>
            <a:off x="3003278" y="3265170"/>
            <a:ext cx="314506" cy="779767"/>
          </a:xfrm>
          <a:custGeom>
            <a:avLst/>
            <a:gdLst/>
            <a:ahLst/>
            <a:cxnLst/>
            <a:rect l="l" t="t" r="r" b="b"/>
            <a:pathLst>
              <a:path w="771525" h="1912713">
                <a:moveTo>
                  <a:pt x="143272" y="357755"/>
                </a:moveTo>
                <a:lnTo>
                  <a:pt x="628253" y="357755"/>
                </a:lnTo>
                <a:cubicBezTo>
                  <a:pt x="707380" y="357755"/>
                  <a:pt x="771525" y="421900"/>
                  <a:pt x="771525" y="501027"/>
                </a:cubicBezTo>
                <a:lnTo>
                  <a:pt x="771525" y="659703"/>
                </a:lnTo>
                <a:lnTo>
                  <a:pt x="771525" y="802652"/>
                </a:lnTo>
                <a:lnTo>
                  <a:pt x="771525" y="1017361"/>
                </a:lnTo>
                <a:cubicBezTo>
                  <a:pt x="771525" y="1058130"/>
                  <a:pt x="738475" y="1091180"/>
                  <a:pt x="697706" y="1091180"/>
                </a:cubicBezTo>
                <a:cubicBezTo>
                  <a:pt x="656937" y="1091180"/>
                  <a:pt x="623887" y="1058130"/>
                  <a:pt x="623887" y="1017361"/>
                </a:cubicBezTo>
                <a:lnTo>
                  <a:pt x="623887" y="659703"/>
                </a:lnTo>
                <a:lnTo>
                  <a:pt x="623888" y="659698"/>
                </a:lnTo>
                <a:lnTo>
                  <a:pt x="623888" y="571551"/>
                </a:lnTo>
                <a:cubicBezTo>
                  <a:pt x="623888" y="556427"/>
                  <a:pt x="611628" y="544167"/>
                  <a:pt x="596504" y="544167"/>
                </a:cubicBezTo>
                <a:cubicBezTo>
                  <a:pt x="581380" y="544167"/>
                  <a:pt x="569120" y="556427"/>
                  <a:pt x="569120" y="571551"/>
                </a:cubicBezTo>
                <a:lnTo>
                  <a:pt x="569120" y="945924"/>
                </a:lnTo>
                <a:lnTo>
                  <a:pt x="569119" y="945924"/>
                </a:lnTo>
                <a:lnTo>
                  <a:pt x="569119" y="1168521"/>
                </a:lnTo>
                <a:lnTo>
                  <a:pt x="569119" y="1172836"/>
                </a:lnTo>
                <a:lnTo>
                  <a:pt x="569119" y="1834131"/>
                </a:lnTo>
                <a:cubicBezTo>
                  <a:pt x="569119" y="1877530"/>
                  <a:pt x="533937" y="1912712"/>
                  <a:pt x="490538" y="1912712"/>
                </a:cubicBezTo>
                <a:cubicBezTo>
                  <a:pt x="447139" y="1912712"/>
                  <a:pt x="411957" y="1877530"/>
                  <a:pt x="411957" y="1834131"/>
                </a:cubicBezTo>
                <a:lnTo>
                  <a:pt x="411957" y="1233956"/>
                </a:lnTo>
                <a:lnTo>
                  <a:pt x="411957" y="1175047"/>
                </a:lnTo>
                <a:cubicBezTo>
                  <a:pt x="411957" y="1159923"/>
                  <a:pt x="399696" y="1147662"/>
                  <a:pt x="384572" y="1147662"/>
                </a:cubicBezTo>
                <a:cubicBezTo>
                  <a:pt x="369449" y="1147662"/>
                  <a:pt x="357188" y="1159922"/>
                  <a:pt x="357188" y="1175045"/>
                </a:cubicBezTo>
                <a:cubicBezTo>
                  <a:pt x="357188" y="1395138"/>
                  <a:pt x="357187" y="1615229"/>
                  <a:pt x="357187" y="1835322"/>
                </a:cubicBezTo>
                <a:cubicBezTo>
                  <a:pt x="357187" y="1878064"/>
                  <a:pt x="322538" y="1912713"/>
                  <a:pt x="279796" y="1912713"/>
                </a:cubicBezTo>
                <a:lnTo>
                  <a:pt x="279797" y="1912712"/>
                </a:lnTo>
                <a:cubicBezTo>
                  <a:pt x="237055" y="1912712"/>
                  <a:pt x="202406" y="1878063"/>
                  <a:pt x="202406" y="1835321"/>
                </a:cubicBezTo>
                <a:lnTo>
                  <a:pt x="202406" y="1167331"/>
                </a:lnTo>
                <a:lnTo>
                  <a:pt x="202407" y="1167326"/>
                </a:lnTo>
                <a:lnTo>
                  <a:pt x="202407" y="945924"/>
                </a:lnTo>
                <a:lnTo>
                  <a:pt x="202406" y="945924"/>
                </a:lnTo>
                <a:lnTo>
                  <a:pt x="202406" y="571551"/>
                </a:lnTo>
                <a:cubicBezTo>
                  <a:pt x="202406" y="556427"/>
                  <a:pt x="190146" y="544167"/>
                  <a:pt x="175022" y="544167"/>
                </a:cubicBezTo>
                <a:cubicBezTo>
                  <a:pt x="159898" y="544167"/>
                  <a:pt x="147638" y="556427"/>
                  <a:pt x="147638" y="571551"/>
                </a:cubicBezTo>
                <a:lnTo>
                  <a:pt x="147638" y="659703"/>
                </a:lnTo>
                <a:lnTo>
                  <a:pt x="147638" y="945924"/>
                </a:lnTo>
                <a:lnTo>
                  <a:pt x="147638" y="1017361"/>
                </a:lnTo>
                <a:cubicBezTo>
                  <a:pt x="147638" y="1058130"/>
                  <a:pt x="114588" y="1091180"/>
                  <a:pt x="73819" y="1091180"/>
                </a:cubicBezTo>
                <a:cubicBezTo>
                  <a:pt x="33050" y="1091180"/>
                  <a:pt x="0" y="1058130"/>
                  <a:pt x="0" y="1017361"/>
                </a:cubicBezTo>
                <a:lnTo>
                  <a:pt x="0" y="802652"/>
                </a:lnTo>
                <a:lnTo>
                  <a:pt x="0" y="659703"/>
                </a:lnTo>
                <a:lnTo>
                  <a:pt x="0" y="501027"/>
                </a:lnTo>
                <a:cubicBezTo>
                  <a:pt x="0" y="421900"/>
                  <a:pt x="64145" y="357755"/>
                  <a:pt x="143272" y="357755"/>
                </a:cubicBezTo>
                <a:close/>
                <a:moveTo>
                  <a:pt x="383667" y="0"/>
                </a:moveTo>
                <a:cubicBezTo>
                  <a:pt x="470623" y="0"/>
                  <a:pt x="541114" y="70491"/>
                  <a:pt x="541114" y="157447"/>
                </a:cubicBezTo>
                <a:cubicBezTo>
                  <a:pt x="541114" y="244403"/>
                  <a:pt x="470623" y="314894"/>
                  <a:pt x="383667" y="314894"/>
                </a:cubicBezTo>
                <a:cubicBezTo>
                  <a:pt x="296711" y="314894"/>
                  <a:pt x="226220" y="244403"/>
                  <a:pt x="226220" y="157447"/>
                </a:cubicBezTo>
                <a:cubicBezTo>
                  <a:pt x="226220" y="70491"/>
                  <a:pt x="296711" y="0"/>
                  <a:pt x="383667" y="0"/>
                </a:cubicBez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KSO_Shape"/>
          <p:cNvSpPr/>
          <p:nvPr/>
        </p:nvSpPr>
        <p:spPr>
          <a:xfrm>
            <a:off x="3431604" y="3265170"/>
            <a:ext cx="314506" cy="779767"/>
          </a:xfrm>
          <a:custGeom>
            <a:avLst/>
            <a:gdLst/>
            <a:ahLst/>
            <a:cxnLst/>
            <a:rect l="l" t="t" r="r" b="b"/>
            <a:pathLst>
              <a:path w="771525" h="1912713">
                <a:moveTo>
                  <a:pt x="143272" y="357755"/>
                </a:moveTo>
                <a:lnTo>
                  <a:pt x="628253" y="357755"/>
                </a:lnTo>
                <a:cubicBezTo>
                  <a:pt x="707380" y="357755"/>
                  <a:pt x="771525" y="421900"/>
                  <a:pt x="771525" y="501027"/>
                </a:cubicBezTo>
                <a:lnTo>
                  <a:pt x="771525" y="659703"/>
                </a:lnTo>
                <a:lnTo>
                  <a:pt x="771525" y="802652"/>
                </a:lnTo>
                <a:lnTo>
                  <a:pt x="771525" y="1017361"/>
                </a:lnTo>
                <a:cubicBezTo>
                  <a:pt x="771525" y="1058130"/>
                  <a:pt x="738475" y="1091180"/>
                  <a:pt x="697706" y="1091180"/>
                </a:cubicBezTo>
                <a:cubicBezTo>
                  <a:pt x="656937" y="1091180"/>
                  <a:pt x="623887" y="1058130"/>
                  <a:pt x="623887" y="1017361"/>
                </a:cubicBezTo>
                <a:lnTo>
                  <a:pt x="623887" y="659703"/>
                </a:lnTo>
                <a:lnTo>
                  <a:pt x="623888" y="659698"/>
                </a:lnTo>
                <a:lnTo>
                  <a:pt x="623888" y="571551"/>
                </a:lnTo>
                <a:cubicBezTo>
                  <a:pt x="623888" y="556427"/>
                  <a:pt x="611628" y="544167"/>
                  <a:pt x="596504" y="544167"/>
                </a:cubicBezTo>
                <a:cubicBezTo>
                  <a:pt x="581380" y="544167"/>
                  <a:pt x="569120" y="556427"/>
                  <a:pt x="569120" y="571551"/>
                </a:cubicBezTo>
                <a:lnTo>
                  <a:pt x="569120" y="945924"/>
                </a:lnTo>
                <a:lnTo>
                  <a:pt x="569119" y="945924"/>
                </a:lnTo>
                <a:lnTo>
                  <a:pt x="569119" y="1168521"/>
                </a:lnTo>
                <a:lnTo>
                  <a:pt x="569119" y="1172836"/>
                </a:lnTo>
                <a:lnTo>
                  <a:pt x="569119" y="1834131"/>
                </a:lnTo>
                <a:cubicBezTo>
                  <a:pt x="569119" y="1877530"/>
                  <a:pt x="533937" y="1912712"/>
                  <a:pt x="490538" y="1912712"/>
                </a:cubicBezTo>
                <a:cubicBezTo>
                  <a:pt x="447139" y="1912712"/>
                  <a:pt x="411957" y="1877530"/>
                  <a:pt x="411957" y="1834131"/>
                </a:cubicBezTo>
                <a:lnTo>
                  <a:pt x="411957" y="1233956"/>
                </a:lnTo>
                <a:lnTo>
                  <a:pt x="411957" y="1175047"/>
                </a:lnTo>
                <a:cubicBezTo>
                  <a:pt x="411957" y="1159923"/>
                  <a:pt x="399696" y="1147662"/>
                  <a:pt x="384572" y="1147662"/>
                </a:cubicBezTo>
                <a:cubicBezTo>
                  <a:pt x="369449" y="1147662"/>
                  <a:pt x="357188" y="1159922"/>
                  <a:pt x="357188" y="1175045"/>
                </a:cubicBezTo>
                <a:cubicBezTo>
                  <a:pt x="357188" y="1395138"/>
                  <a:pt x="357187" y="1615229"/>
                  <a:pt x="357187" y="1835322"/>
                </a:cubicBezTo>
                <a:cubicBezTo>
                  <a:pt x="357187" y="1878064"/>
                  <a:pt x="322538" y="1912713"/>
                  <a:pt x="279796" y="1912713"/>
                </a:cubicBezTo>
                <a:lnTo>
                  <a:pt x="279797" y="1912712"/>
                </a:lnTo>
                <a:cubicBezTo>
                  <a:pt x="237055" y="1912712"/>
                  <a:pt x="202406" y="1878063"/>
                  <a:pt x="202406" y="1835321"/>
                </a:cubicBezTo>
                <a:lnTo>
                  <a:pt x="202406" y="1167331"/>
                </a:lnTo>
                <a:lnTo>
                  <a:pt x="202407" y="1167326"/>
                </a:lnTo>
                <a:lnTo>
                  <a:pt x="202407" y="945924"/>
                </a:lnTo>
                <a:lnTo>
                  <a:pt x="202406" y="945924"/>
                </a:lnTo>
                <a:lnTo>
                  <a:pt x="202406" y="571551"/>
                </a:lnTo>
                <a:cubicBezTo>
                  <a:pt x="202406" y="556427"/>
                  <a:pt x="190146" y="544167"/>
                  <a:pt x="175022" y="544167"/>
                </a:cubicBezTo>
                <a:cubicBezTo>
                  <a:pt x="159898" y="544167"/>
                  <a:pt x="147638" y="556427"/>
                  <a:pt x="147638" y="571551"/>
                </a:cubicBezTo>
                <a:lnTo>
                  <a:pt x="147638" y="659703"/>
                </a:lnTo>
                <a:lnTo>
                  <a:pt x="147638" y="945924"/>
                </a:lnTo>
                <a:lnTo>
                  <a:pt x="147638" y="1017361"/>
                </a:lnTo>
                <a:cubicBezTo>
                  <a:pt x="147638" y="1058130"/>
                  <a:pt x="114588" y="1091180"/>
                  <a:pt x="73819" y="1091180"/>
                </a:cubicBezTo>
                <a:cubicBezTo>
                  <a:pt x="33050" y="1091180"/>
                  <a:pt x="0" y="1058130"/>
                  <a:pt x="0" y="1017361"/>
                </a:cubicBezTo>
                <a:lnTo>
                  <a:pt x="0" y="802652"/>
                </a:lnTo>
                <a:lnTo>
                  <a:pt x="0" y="659703"/>
                </a:lnTo>
                <a:lnTo>
                  <a:pt x="0" y="501027"/>
                </a:lnTo>
                <a:cubicBezTo>
                  <a:pt x="0" y="421900"/>
                  <a:pt x="64145" y="357755"/>
                  <a:pt x="143272" y="357755"/>
                </a:cubicBezTo>
                <a:close/>
                <a:moveTo>
                  <a:pt x="383667" y="0"/>
                </a:moveTo>
                <a:cubicBezTo>
                  <a:pt x="470623" y="0"/>
                  <a:pt x="541114" y="70491"/>
                  <a:pt x="541114" y="157447"/>
                </a:cubicBezTo>
                <a:cubicBezTo>
                  <a:pt x="541114" y="244403"/>
                  <a:pt x="470623" y="314894"/>
                  <a:pt x="383667" y="314894"/>
                </a:cubicBezTo>
                <a:cubicBezTo>
                  <a:pt x="296711" y="314894"/>
                  <a:pt x="226220" y="244403"/>
                  <a:pt x="226220" y="157447"/>
                </a:cubicBezTo>
                <a:cubicBezTo>
                  <a:pt x="226220" y="70491"/>
                  <a:pt x="296711" y="0"/>
                  <a:pt x="383667" y="0"/>
                </a:cubicBez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KSO_Shape"/>
          <p:cNvSpPr/>
          <p:nvPr/>
        </p:nvSpPr>
        <p:spPr>
          <a:xfrm>
            <a:off x="3901866" y="3265170"/>
            <a:ext cx="314506" cy="779767"/>
          </a:xfrm>
          <a:custGeom>
            <a:avLst/>
            <a:gdLst/>
            <a:ahLst/>
            <a:cxnLst/>
            <a:rect l="l" t="t" r="r" b="b"/>
            <a:pathLst>
              <a:path w="771525" h="1912713">
                <a:moveTo>
                  <a:pt x="143272" y="357755"/>
                </a:moveTo>
                <a:lnTo>
                  <a:pt x="628253" y="357755"/>
                </a:lnTo>
                <a:cubicBezTo>
                  <a:pt x="707380" y="357755"/>
                  <a:pt x="771525" y="421900"/>
                  <a:pt x="771525" y="501027"/>
                </a:cubicBezTo>
                <a:lnTo>
                  <a:pt x="771525" y="659703"/>
                </a:lnTo>
                <a:lnTo>
                  <a:pt x="771525" y="802652"/>
                </a:lnTo>
                <a:lnTo>
                  <a:pt x="771525" y="1017361"/>
                </a:lnTo>
                <a:cubicBezTo>
                  <a:pt x="771525" y="1058130"/>
                  <a:pt x="738475" y="1091180"/>
                  <a:pt x="697706" y="1091180"/>
                </a:cubicBezTo>
                <a:cubicBezTo>
                  <a:pt x="656937" y="1091180"/>
                  <a:pt x="623887" y="1058130"/>
                  <a:pt x="623887" y="1017361"/>
                </a:cubicBezTo>
                <a:lnTo>
                  <a:pt x="623887" y="659703"/>
                </a:lnTo>
                <a:lnTo>
                  <a:pt x="623888" y="659698"/>
                </a:lnTo>
                <a:lnTo>
                  <a:pt x="623888" y="571551"/>
                </a:lnTo>
                <a:cubicBezTo>
                  <a:pt x="623888" y="556427"/>
                  <a:pt x="611628" y="544167"/>
                  <a:pt x="596504" y="544167"/>
                </a:cubicBezTo>
                <a:cubicBezTo>
                  <a:pt x="581380" y="544167"/>
                  <a:pt x="569120" y="556427"/>
                  <a:pt x="569120" y="571551"/>
                </a:cubicBezTo>
                <a:lnTo>
                  <a:pt x="569120" y="945924"/>
                </a:lnTo>
                <a:lnTo>
                  <a:pt x="569119" y="945924"/>
                </a:lnTo>
                <a:lnTo>
                  <a:pt x="569119" y="1168521"/>
                </a:lnTo>
                <a:lnTo>
                  <a:pt x="569119" y="1172836"/>
                </a:lnTo>
                <a:lnTo>
                  <a:pt x="569119" y="1834131"/>
                </a:lnTo>
                <a:cubicBezTo>
                  <a:pt x="569119" y="1877530"/>
                  <a:pt x="533937" y="1912712"/>
                  <a:pt x="490538" y="1912712"/>
                </a:cubicBezTo>
                <a:cubicBezTo>
                  <a:pt x="447139" y="1912712"/>
                  <a:pt x="411957" y="1877530"/>
                  <a:pt x="411957" y="1834131"/>
                </a:cubicBezTo>
                <a:lnTo>
                  <a:pt x="411957" y="1233956"/>
                </a:lnTo>
                <a:lnTo>
                  <a:pt x="411957" y="1175047"/>
                </a:lnTo>
                <a:cubicBezTo>
                  <a:pt x="411957" y="1159923"/>
                  <a:pt x="399696" y="1147662"/>
                  <a:pt x="384572" y="1147662"/>
                </a:cubicBezTo>
                <a:cubicBezTo>
                  <a:pt x="369449" y="1147662"/>
                  <a:pt x="357188" y="1159922"/>
                  <a:pt x="357188" y="1175045"/>
                </a:cubicBezTo>
                <a:cubicBezTo>
                  <a:pt x="357188" y="1395138"/>
                  <a:pt x="357187" y="1615229"/>
                  <a:pt x="357187" y="1835322"/>
                </a:cubicBezTo>
                <a:cubicBezTo>
                  <a:pt x="357187" y="1878064"/>
                  <a:pt x="322538" y="1912713"/>
                  <a:pt x="279796" y="1912713"/>
                </a:cubicBezTo>
                <a:lnTo>
                  <a:pt x="279797" y="1912712"/>
                </a:lnTo>
                <a:cubicBezTo>
                  <a:pt x="237055" y="1912712"/>
                  <a:pt x="202406" y="1878063"/>
                  <a:pt x="202406" y="1835321"/>
                </a:cubicBezTo>
                <a:lnTo>
                  <a:pt x="202406" y="1167331"/>
                </a:lnTo>
                <a:lnTo>
                  <a:pt x="202407" y="1167326"/>
                </a:lnTo>
                <a:lnTo>
                  <a:pt x="202407" y="945924"/>
                </a:lnTo>
                <a:lnTo>
                  <a:pt x="202406" y="945924"/>
                </a:lnTo>
                <a:lnTo>
                  <a:pt x="202406" y="571551"/>
                </a:lnTo>
                <a:cubicBezTo>
                  <a:pt x="202406" y="556427"/>
                  <a:pt x="190146" y="544167"/>
                  <a:pt x="175022" y="544167"/>
                </a:cubicBezTo>
                <a:cubicBezTo>
                  <a:pt x="159898" y="544167"/>
                  <a:pt x="147638" y="556427"/>
                  <a:pt x="147638" y="571551"/>
                </a:cubicBezTo>
                <a:lnTo>
                  <a:pt x="147638" y="659703"/>
                </a:lnTo>
                <a:lnTo>
                  <a:pt x="147638" y="945924"/>
                </a:lnTo>
                <a:lnTo>
                  <a:pt x="147638" y="1017361"/>
                </a:lnTo>
                <a:cubicBezTo>
                  <a:pt x="147638" y="1058130"/>
                  <a:pt x="114588" y="1091180"/>
                  <a:pt x="73819" y="1091180"/>
                </a:cubicBezTo>
                <a:cubicBezTo>
                  <a:pt x="33050" y="1091180"/>
                  <a:pt x="0" y="1058130"/>
                  <a:pt x="0" y="1017361"/>
                </a:cubicBezTo>
                <a:lnTo>
                  <a:pt x="0" y="802652"/>
                </a:lnTo>
                <a:lnTo>
                  <a:pt x="0" y="659703"/>
                </a:lnTo>
                <a:lnTo>
                  <a:pt x="0" y="501027"/>
                </a:lnTo>
                <a:cubicBezTo>
                  <a:pt x="0" y="421900"/>
                  <a:pt x="64145" y="357755"/>
                  <a:pt x="143272" y="357755"/>
                </a:cubicBezTo>
                <a:close/>
                <a:moveTo>
                  <a:pt x="383667" y="0"/>
                </a:moveTo>
                <a:cubicBezTo>
                  <a:pt x="470623" y="0"/>
                  <a:pt x="541114" y="70491"/>
                  <a:pt x="541114" y="157447"/>
                </a:cubicBezTo>
                <a:cubicBezTo>
                  <a:pt x="541114" y="244403"/>
                  <a:pt x="470623" y="314894"/>
                  <a:pt x="383667" y="314894"/>
                </a:cubicBezTo>
                <a:cubicBezTo>
                  <a:pt x="296711" y="314894"/>
                  <a:pt x="226220" y="244403"/>
                  <a:pt x="226220" y="157447"/>
                </a:cubicBezTo>
                <a:cubicBezTo>
                  <a:pt x="226220" y="70491"/>
                  <a:pt x="296711" y="0"/>
                  <a:pt x="3836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" name="KSO_Shape"/>
          <p:cNvSpPr/>
          <p:nvPr/>
        </p:nvSpPr>
        <p:spPr>
          <a:xfrm>
            <a:off x="4372128" y="3265170"/>
            <a:ext cx="314506" cy="779767"/>
          </a:xfrm>
          <a:custGeom>
            <a:avLst/>
            <a:gdLst/>
            <a:ahLst/>
            <a:cxnLst/>
            <a:rect l="l" t="t" r="r" b="b"/>
            <a:pathLst>
              <a:path w="771525" h="1912713">
                <a:moveTo>
                  <a:pt x="143272" y="357755"/>
                </a:moveTo>
                <a:lnTo>
                  <a:pt x="628253" y="357755"/>
                </a:lnTo>
                <a:cubicBezTo>
                  <a:pt x="707380" y="357755"/>
                  <a:pt x="771525" y="421900"/>
                  <a:pt x="771525" y="501027"/>
                </a:cubicBezTo>
                <a:lnTo>
                  <a:pt x="771525" y="659703"/>
                </a:lnTo>
                <a:lnTo>
                  <a:pt x="771525" y="802652"/>
                </a:lnTo>
                <a:lnTo>
                  <a:pt x="771525" y="1017361"/>
                </a:lnTo>
                <a:cubicBezTo>
                  <a:pt x="771525" y="1058130"/>
                  <a:pt x="738475" y="1091180"/>
                  <a:pt x="697706" y="1091180"/>
                </a:cubicBezTo>
                <a:cubicBezTo>
                  <a:pt x="656937" y="1091180"/>
                  <a:pt x="623887" y="1058130"/>
                  <a:pt x="623887" y="1017361"/>
                </a:cubicBezTo>
                <a:lnTo>
                  <a:pt x="623887" y="659703"/>
                </a:lnTo>
                <a:lnTo>
                  <a:pt x="623888" y="659698"/>
                </a:lnTo>
                <a:lnTo>
                  <a:pt x="623888" y="571551"/>
                </a:lnTo>
                <a:cubicBezTo>
                  <a:pt x="623888" y="556427"/>
                  <a:pt x="611628" y="544167"/>
                  <a:pt x="596504" y="544167"/>
                </a:cubicBezTo>
                <a:cubicBezTo>
                  <a:pt x="581380" y="544167"/>
                  <a:pt x="569120" y="556427"/>
                  <a:pt x="569120" y="571551"/>
                </a:cubicBezTo>
                <a:lnTo>
                  <a:pt x="569120" y="945924"/>
                </a:lnTo>
                <a:lnTo>
                  <a:pt x="569119" y="945924"/>
                </a:lnTo>
                <a:lnTo>
                  <a:pt x="569119" y="1168521"/>
                </a:lnTo>
                <a:lnTo>
                  <a:pt x="569119" y="1172836"/>
                </a:lnTo>
                <a:lnTo>
                  <a:pt x="569119" y="1834131"/>
                </a:lnTo>
                <a:cubicBezTo>
                  <a:pt x="569119" y="1877530"/>
                  <a:pt x="533937" y="1912712"/>
                  <a:pt x="490538" y="1912712"/>
                </a:cubicBezTo>
                <a:cubicBezTo>
                  <a:pt x="447139" y="1912712"/>
                  <a:pt x="411957" y="1877530"/>
                  <a:pt x="411957" y="1834131"/>
                </a:cubicBezTo>
                <a:lnTo>
                  <a:pt x="411957" y="1233956"/>
                </a:lnTo>
                <a:lnTo>
                  <a:pt x="411957" y="1175047"/>
                </a:lnTo>
                <a:cubicBezTo>
                  <a:pt x="411957" y="1159923"/>
                  <a:pt x="399696" y="1147662"/>
                  <a:pt x="384572" y="1147662"/>
                </a:cubicBezTo>
                <a:cubicBezTo>
                  <a:pt x="369449" y="1147662"/>
                  <a:pt x="357188" y="1159922"/>
                  <a:pt x="357188" y="1175045"/>
                </a:cubicBezTo>
                <a:cubicBezTo>
                  <a:pt x="357188" y="1395138"/>
                  <a:pt x="357187" y="1615229"/>
                  <a:pt x="357187" y="1835322"/>
                </a:cubicBezTo>
                <a:cubicBezTo>
                  <a:pt x="357187" y="1878064"/>
                  <a:pt x="322538" y="1912713"/>
                  <a:pt x="279796" y="1912713"/>
                </a:cubicBezTo>
                <a:lnTo>
                  <a:pt x="279797" y="1912712"/>
                </a:lnTo>
                <a:cubicBezTo>
                  <a:pt x="237055" y="1912712"/>
                  <a:pt x="202406" y="1878063"/>
                  <a:pt x="202406" y="1835321"/>
                </a:cubicBezTo>
                <a:lnTo>
                  <a:pt x="202406" y="1167331"/>
                </a:lnTo>
                <a:lnTo>
                  <a:pt x="202407" y="1167326"/>
                </a:lnTo>
                <a:lnTo>
                  <a:pt x="202407" y="945924"/>
                </a:lnTo>
                <a:lnTo>
                  <a:pt x="202406" y="945924"/>
                </a:lnTo>
                <a:lnTo>
                  <a:pt x="202406" y="571551"/>
                </a:lnTo>
                <a:cubicBezTo>
                  <a:pt x="202406" y="556427"/>
                  <a:pt x="190146" y="544167"/>
                  <a:pt x="175022" y="544167"/>
                </a:cubicBezTo>
                <a:cubicBezTo>
                  <a:pt x="159898" y="544167"/>
                  <a:pt x="147638" y="556427"/>
                  <a:pt x="147638" y="571551"/>
                </a:cubicBezTo>
                <a:lnTo>
                  <a:pt x="147638" y="659703"/>
                </a:lnTo>
                <a:lnTo>
                  <a:pt x="147638" y="945924"/>
                </a:lnTo>
                <a:lnTo>
                  <a:pt x="147638" y="1017361"/>
                </a:lnTo>
                <a:cubicBezTo>
                  <a:pt x="147638" y="1058130"/>
                  <a:pt x="114588" y="1091180"/>
                  <a:pt x="73819" y="1091180"/>
                </a:cubicBezTo>
                <a:cubicBezTo>
                  <a:pt x="33050" y="1091180"/>
                  <a:pt x="0" y="1058130"/>
                  <a:pt x="0" y="1017361"/>
                </a:cubicBezTo>
                <a:lnTo>
                  <a:pt x="0" y="802652"/>
                </a:lnTo>
                <a:lnTo>
                  <a:pt x="0" y="659703"/>
                </a:lnTo>
                <a:lnTo>
                  <a:pt x="0" y="501027"/>
                </a:lnTo>
                <a:cubicBezTo>
                  <a:pt x="0" y="421900"/>
                  <a:pt x="64145" y="357755"/>
                  <a:pt x="143272" y="357755"/>
                </a:cubicBezTo>
                <a:close/>
                <a:moveTo>
                  <a:pt x="383667" y="0"/>
                </a:moveTo>
                <a:cubicBezTo>
                  <a:pt x="470623" y="0"/>
                  <a:pt x="541114" y="70491"/>
                  <a:pt x="541114" y="157447"/>
                </a:cubicBezTo>
                <a:cubicBezTo>
                  <a:pt x="541114" y="244403"/>
                  <a:pt x="470623" y="314894"/>
                  <a:pt x="383667" y="314894"/>
                </a:cubicBezTo>
                <a:cubicBezTo>
                  <a:pt x="296711" y="314894"/>
                  <a:pt x="226220" y="244403"/>
                  <a:pt x="226220" y="157447"/>
                </a:cubicBezTo>
                <a:cubicBezTo>
                  <a:pt x="226220" y="70491"/>
                  <a:pt x="296711" y="0"/>
                  <a:pt x="3836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3" name="KSO_Shape"/>
          <p:cNvSpPr/>
          <p:nvPr/>
        </p:nvSpPr>
        <p:spPr>
          <a:xfrm>
            <a:off x="4842390" y="3265170"/>
            <a:ext cx="314506" cy="779767"/>
          </a:xfrm>
          <a:custGeom>
            <a:avLst/>
            <a:gdLst/>
            <a:ahLst/>
            <a:cxnLst/>
            <a:rect l="l" t="t" r="r" b="b"/>
            <a:pathLst>
              <a:path w="771525" h="1912713">
                <a:moveTo>
                  <a:pt x="143272" y="357755"/>
                </a:moveTo>
                <a:lnTo>
                  <a:pt x="628253" y="357755"/>
                </a:lnTo>
                <a:cubicBezTo>
                  <a:pt x="707380" y="357755"/>
                  <a:pt x="771525" y="421900"/>
                  <a:pt x="771525" y="501027"/>
                </a:cubicBezTo>
                <a:lnTo>
                  <a:pt x="771525" y="659703"/>
                </a:lnTo>
                <a:lnTo>
                  <a:pt x="771525" y="802652"/>
                </a:lnTo>
                <a:lnTo>
                  <a:pt x="771525" y="1017361"/>
                </a:lnTo>
                <a:cubicBezTo>
                  <a:pt x="771525" y="1058130"/>
                  <a:pt x="738475" y="1091180"/>
                  <a:pt x="697706" y="1091180"/>
                </a:cubicBezTo>
                <a:cubicBezTo>
                  <a:pt x="656937" y="1091180"/>
                  <a:pt x="623887" y="1058130"/>
                  <a:pt x="623887" y="1017361"/>
                </a:cubicBezTo>
                <a:lnTo>
                  <a:pt x="623887" y="659703"/>
                </a:lnTo>
                <a:lnTo>
                  <a:pt x="623888" y="659698"/>
                </a:lnTo>
                <a:lnTo>
                  <a:pt x="623888" y="571551"/>
                </a:lnTo>
                <a:cubicBezTo>
                  <a:pt x="623888" y="556427"/>
                  <a:pt x="611628" y="544167"/>
                  <a:pt x="596504" y="544167"/>
                </a:cubicBezTo>
                <a:cubicBezTo>
                  <a:pt x="581380" y="544167"/>
                  <a:pt x="569120" y="556427"/>
                  <a:pt x="569120" y="571551"/>
                </a:cubicBezTo>
                <a:lnTo>
                  <a:pt x="569120" y="945924"/>
                </a:lnTo>
                <a:lnTo>
                  <a:pt x="569119" y="945924"/>
                </a:lnTo>
                <a:lnTo>
                  <a:pt x="569119" y="1168521"/>
                </a:lnTo>
                <a:lnTo>
                  <a:pt x="569119" y="1172836"/>
                </a:lnTo>
                <a:lnTo>
                  <a:pt x="569119" y="1834131"/>
                </a:lnTo>
                <a:cubicBezTo>
                  <a:pt x="569119" y="1877530"/>
                  <a:pt x="533937" y="1912712"/>
                  <a:pt x="490538" y="1912712"/>
                </a:cubicBezTo>
                <a:cubicBezTo>
                  <a:pt x="447139" y="1912712"/>
                  <a:pt x="411957" y="1877530"/>
                  <a:pt x="411957" y="1834131"/>
                </a:cubicBezTo>
                <a:lnTo>
                  <a:pt x="411957" y="1233956"/>
                </a:lnTo>
                <a:lnTo>
                  <a:pt x="411957" y="1175047"/>
                </a:lnTo>
                <a:cubicBezTo>
                  <a:pt x="411957" y="1159923"/>
                  <a:pt x="399696" y="1147662"/>
                  <a:pt x="384572" y="1147662"/>
                </a:cubicBezTo>
                <a:cubicBezTo>
                  <a:pt x="369449" y="1147662"/>
                  <a:pt x="357188" y="1159922"/>
                  <a:pt x="357188" y="1175045"/>
                </a:cubicBezTo>
                <a:cubicBezTo>
                  <a:pt x="357188" y="1395138"/>
                  <a:pt x="357187" y="1615229"/>
                  <a:pt x="357187" y="1835322"/>
                </a:cubicBezTo>
                <a:cubicBezTo>
                  <a:pt x="357187" y="1878064"/>
                  <a:pt x="322538" y="1912713"/>
                  <a:pt x="279796" y="1912713"/>
                </a:cubicBezTo>
                <a:lnTo>
                  <a:pt x="279797" y="1912712"/>
                </a:lnTo>
                <a:cubicBezTo>
                  <a:pt x="237055" y="1912712"/>
                  <a:pt x="202406" y="1878063"/>
                  <a:pt x="202406" y="1835321"/>
                </a:cubicBezTo>
                <a:lnTo>
                  <a:pt x="202406" y="1167331"/>
                </a:lnTo>
                <a:lnTo>
                  <a:pt x="202407" y="1167326"/>
                </a:lnTo>
                <a:lnTo>
                  <a:pt x="202407" y="945924"/>
                </a:lnTo>
                <a:lnTo>
                  <a:pt x="202406" y="945924"/>
                </a:lnTo>
                <a:lnTo>
                  <a:pt x="202406" y="571551"/>
                </a:lnTo>
                <a:cubicBezTo>
                  <a:pt x="202406" y="556427"/>
                  <a:pt x="190146" y="544167"/>
                  <a:pt x="175022" y="544167"/>
                </a:cubicBezTo>
                <a:cubicBezTo>
                  <a:pt x="159898" y="544167"/>
                  <a:pt x="147638" y="556427"/>
                  <a:pt x="147638" y="571551"/>
                </a:cubicBezTo>
                <a:lnTo>
                  <a:pt x="147638" y="659703"/>
                </a:lnTo>
                <a:lnTo>
                  <a:pt x="147638" y="945924"/>
                </a:lnTo>
                <a:lnTo>
                  <a:pt x="147638" y="1017361"/>
                </a:lnTo>
                <a:cubicBezTo>
                  <a:pt x="147638" y="1058130"/>
                  <a:pt x="114588" y="1091180"/>
                  <a:pt x="73819" y="1091180"/>
                </a:cubicBezTo>
                <a:cubicBezTo>
                  <a:pt x="33050" y="1091180"/>
                  <a:pt x="0" y="1058130"/>
                  <a:pt x="0" y="1017361"/>
                </a:cubicBezTo>
                <a:lnTo>
                  <a:pt x="0" y="802652"/>
                </a:lnTo>
                <a:lnTo>
                  <a:pt x="0" y="659703"/>
                </a:lnTo>
                <a:lnTo>
                  <a:pt x="0" y="501027"/>
                </a:lnTo>
                <a:cubicBezTo>
                  <a:pt x="0" y="421900"/>
                  <a:pt x="64145" y="357755"/>
                  <a:pt x="143272" y="357755"/>
                </a:cubicBezTo>
                <a:close/>
                <a:moveTo>
                  <a:pt x="383667" y="0"/>
                </a:moveTo>
                <a:cubicBezTo>
                  <a:pt x="470623" y="0"/>
                  <a:pt x="541114" y="70491"/>
                  <a:pt x="541114" y="157447"/>
                </a:cubicBezTo>
                <a:cubicBezTo>
                  <a:pt x="541114" y="244403"/>
                  <a:pt x="470623" y="314894"/>
                  <a:pt x="383667" y="314894"/>
                </a:cubicBezTo>
                <a:cubicBezTo>
                  <a:pt x="296711" y="314894"/>
                  <a:pt x="226220" y="244403"/>
                  <a:pt x="226220" y="157447"/>
                </a:cubicBezTo>
                <a:cubicBezTo>
                  <a:pt x="226220" y="70491"/>
                  <a:pt x="296711" y="0"/>
                  <a:pt x="3836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6420111" y="1854407"/>
            <a:ext cx="0" cy="43627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6342473" y="2644257"/>
            <a:ext cx="155275" cy="155275"/>
          </a:xfrm>
          <a:prstGeom prst="ellipse">
            <a:avLst/>
          </a:prstGeom>
          <a:solidFill>
            <a:schemeClr val="bg1"/>
          </a:solidFill>
          <a:ln w="2222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342473" y="3940328"/>
            <a:ext cx="155275" cy="155275"/>
          </a:xfrm>
          <a:prstGeom prst="ellipse">
            <a:avLst/>
          </a:prstGeom>
          <a:solidFill>
            <a:schemeClr val="bg1"/>
          </a:solidFill>
          <a:ln w="2222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342473" y="5236399"/>
            <a:ext cx="155275" cy="155275"/>
          </a:xfrm>
          <a:prstGeom prst="ellipse">
            <a:avLst/>
          </a:prstGeom>
          <a:solidFill>
            <a:schemeClr val="bg1"/>
          </a:solidFill>
          <a:ln w="22225">
            <a:solidFill>
              <a:srgbClr val="DAC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147"/>
          <p:cNvSpPr>
            <a:spLocks noEditPoints="1"/>
          </p:cNvSpPr>
          <p:nvPr/>
        </p:nvSpPr>
        <p:spPr bwMode="auto">
          <a:xfrm>
            <a:off x="218282" y="327819"/>
            <a:ext cx="475337" cy="319881"/>
          </a:xfrm>
          <a:custGeom>
            <a:avLst/>
            <a:gdLst>
              <a:gd name="T0" fmla="*/ 45 w 159"/>
              <a:gd name="T1" fmla="*/ 10 h 107"/>
              <a:gd name="T2" fmla="*/ 71 w 159"/>
              <a:gd name="T3" fmla="*/ 10 h 107"/>
              <a:gd name="T4" fmla="*/ 71 w 159"/>
              <a:gd name="T5" fmla="*/ 100 h 107"/>
              <a:gd name="T6" fmla="*/ 81 w 159"/>
              <a:gd name="T7" fmla="*/ 100 h 107"/>
              <a:gd name="T8" fmla="*/ 81 w 159"/>
              <a:gd name="T9" fmla="*/ 29 h 107"/>
              <a:gd name="T10" fmla="*/ 109 w 159"/>
              <a:gd name="T11" fmla="*/ 29 h 107"/>
              <a:gd name="T12" fmla="*/ 109 w 159"/>
              <a:gd name="T13" fmla="*/ 100 h 107"/>
              <a:gd name="T14" fmla="*/ 121 w 159"/>
              <a:gd name="T15" fmla="*/ 100 h 107"/>
              <a:gd name="T16" fmla="*/ 121 w 159"/>
              <a:gd name="T17" fmla="*/ 0 h 107"/>
              <a:gd name="T18" fmla="*/ 147 w 159"/>
              <a:gd name="T19" fmla="*/ 0 h 107"/>
              <a:gd name="T20" fmla="*/ 147 w 159"/>
              <a:gd name="T21" fmla="*/ 100 h 107"/>
              <a:gd name="T22" fmla="*/ 159 w 159"/>
              <a:gd name="T23" fmla="*/ 100 h 107"/>
              <a:gd name="T24" fmla="*/ 159 w 159"/>
              <a:gd name="T25" fmla="*/ 107 h 107"/>
              <a:gd name="T26" fmla="*/ 0 w 159"/>
              <a:gd name="T27" fmla="*/ 107 h 107"/>
              <a:gd name="T28" fmla="*/ 0 w 159"/>
              <a:gd name="T29" fmla="*/ 100 h 107"/>
              <a:gd name="T30" fmla="*/ 10 w 159"/>
              <a:gd name="T31" fmla="*/ 100 h 107"/>
              <a:gd name="T32" fmla="*/ 10 w 159"/>
              <a:gd name="T33" fmla="*/ 36 h 107"/>
              <a:gd name="T34" fmla="*/ 36 w 159"/>
              <a:gd name="T35" fmla="*/ 36 h 107"/>
              <a:gd name="T36" fmla="*/ 36 w 159"/>
              <a:gd name="T37" fmla="*/ 100 h 107"/>
              <a:gd name="T38" fmla="*/ 45 w 159"/>
              <a:gd name="T39" fmla="*/ 100 h 107"/>
              <a:gd name="T40" fmla="*/ 45 w 159"/>
              <a:gd name="T41" fmla="*/ 10 h 107"/>
              <a:gd name="T42" fmla="*/ 45 w 159"/>
              <a:gd name="T43" fmla="*/ 10 h 107"/>
              <a:gd name="T44" fmla="*/ 55 w 159"/>
              <a:gd name="T45" fmla="*/ 100 h 107"/>
              <a:gd name="T46" fmla="*/ 55 w 159"/>
              <a:gd name="T47" fmla="*/ 21 h 107"/>
              <a:gd name="T48" fmla="*/ 50 w 159"/>
              <a:gd name="T49" fmla="*/ 21 h 107"/>
              <a:gd name="T50" fmla="*/ 50 w 159"/>
              <a:gd name="T51" fmla="*/ 100 h 107"/>
              <a:gd name="T52" fmla="*/ 55 w 159"/>
              <a:gd name="T53" fmla="*/ 100 h 107"/>
              <a:gd name="T54" fmla="*/ 55 w 159"/>
              <a:gd name="T55" fmla="*/ 100 h 107"/>
              <a:gd name="T56" fmla="*/ 17 w 159"/>
              <a:gd name="T57" fmla="*/ 100 h 107"/>
              <a:gd name="T58" fmla="*/ 22 w 159"/>
              <a:gd name="T59" fmla="*/ 100 h 107"/>
              <a:gd name="T60" fmla="*/ 22 w 159"/>
              <a:gd name="T61" fmla="*/ 47 h 107"/>
              <a:gd name="T62" fmla="*/ 17 w 159"/>
              <a:gd name="T63" fmla="*/ 47 h 107"/>
              <a:gd name="T64" fmla="*/ 17 w 159"/>
              <a:gd name="T65" fmla="*/ 100 h 107"/>
              <a:gd name="T66" fmla="*/ 17 w 159"/>
              <a:gd name="T67" fmla="*/ 100 h 107"/>
              <a:gd name="T68" fmla="*/ 88 w 159"/>
              <a:gd name="T69" fmla="*/ 100 h 107"/>
              <a:gd name="T70" fmla="*/ 93 w 159"/>
              <a:gd name="T71" fmla="*/ 100 h 107"/>
              <a:gd name="T72" fmla="*/ 93 w 159"/>
              <a:gd name="T73" fmla="*/ 43 h 107"/>
              <a:gd name="T74" fmla="*/ 88 w 159"/>
              <a:gd name="T75" fmla="*/ 43 h 107"/>
              <a:gd name="T76" fmla="*/ 88 w 159"/>
              <a:gd name="T77" fmla="*/ 100 h 107"/>
              <a:gd name="T78" fmla="*/ 88 w 159"/>
              <a:gd name="T79" fmla="*/ 100 h 107"/>
              <a:gd name="T80" fmla="*/ 126 w 159"/>
              <a:gd name="T81" fmla="*/ 100 h 107"/>
              <a:gd name="T82" fmla="*/ 130 w 159"/>
              <a:gd name="T83" fmla="*/ 100 h 107"/>
              <a:gd name="T84" fmla="*/ 130 w 159"/>
              <a:gd name="T85" fmla="*/ 14 h 107"/>
              <a:gd name="T86" fmla="*/ 126 w 159"/>
              <a:gd name="T87" fmla="*/ 14 h 107"/>
              <a:gd name="T88" fmla="*/ 126 w 159"/>
              <a:gd name="T89" fmla="*/ 10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59" h="107">
                <a:moveTo>
                  <a:pt x="45" y="10"/>
                </a:moveTo>
                <a:lnTo>
                  <a:pt x="71" y="10"/>
                </a:lnTo>
                <a:lnTo>
                  <a:pt x="71" y="100"/>
                </a:lnTo>
                <a:lnTo>
                  <a:pt x="81" y="100"/>
                </a:lnTo>
                <a:lnTo>
                  <a:pt x="81" y="29"/>
                </a:lnTo>
                <a:lnTo>
                  <a:pt x="109" y="29"/>
                </a:lnTo>
                <a:lnTo>
                  <a:pt x="109" y="100"/>
                </a:lnTo>
                <a:lnTo>
                  <a:pt x="121" y="100"/>
                </a:lnTo>
                <a:lnTo>
                  <a:pt x="121" y="0"/>
                </a:lnTo>
                <a:lnTo>
                  <a:pt x="147" y="0"/>
                </a:lnTo>
                <a:lnTo>
                  <a:pt x="147" y="100"/>
                </a:lnTo>
                <a:lnTo>
                  <a:pt x="159" y="100"/>
                </a:lnTo>
                <a:lnTo>
                  <a:pt x="159" y="107"/>
                </a:lnTo>
                <a:lnTo>
                  <a:pt x="0" y="107"/>
                </a:lnTo>
                <a:lnTo>
                  <a:pt x="0" y="100"/>
                </a:lnTo>
                <a:lnTo>
                  <a:pt x="10" y="100"/>
                </a:lnTo>
                <a:lnTo>
                  <a:pt x="10" y="36"/>
                </a:lnTo>
                <a:lnTo>
                  <a:pt x="36" y="36"/>
                </a:lnTo>
                <a:lnTo>
                  <a:pt x="36" y="100"/>
                </a:lnTo>
                <a:lnTo>
                  <a:pt x="45" y="100"/>
                </a:lnTo>
                <a:lnTo>
                  <a:pt x="45" y="10"/>
                </a:lnTo>
                <a:lnTo>
                  <a:pt x="45" y="10"/>
                </a:lnTo>
                <a:close/>
                <a:moveTo>
                  <a:pt x="55" y="100"/>
                </a:moveTo>
                <a:lnTo>
                  <a:pt x="55" y="21"/>
                </a:lnTo>
                <a:lnTo>
                  <a:pt x="50" y="21"/>
                </a:lnTo>
                <a:lnTo>
                  <a:pt x="50" y="100"/>
                </a:lnTo>
                <a:lnTo>
                  <a:pt x="55" y="100"/>
                </a:lnTo>
                <a:lnTo>
                  <a:pt x="55" y="100"/>
                </a:lnTo>
                <a:close/>
                <a:moveTo>
                  <a:pt x="17" y="100"/>
                </a:moveTo>
                <a:lnTo>
                  <a:pt x="22" y="100"/>
                </a:lnTo>
                <a:lnTo>
                  <a:pt x="22" y="47"/>
                </a:lnTo>
                <a:lnTo>
                  <a:pt x="17" y="47"/>
                </a:lnTo>
                <a:lnTo>
                  <a:pt x="17" y="100"/>
                </a:lnTo>
                <a:lnTo>
                  <a:pt x="17" y="100"/>
                </a:lnTo>
                <a:close/>
                <a:moveTo>
                  <a:pt x="88" y="100"/>
                </a:moveTo>
                <a:lnTo>
                  <a:pt x="93" y="100"/>
                </a:lnTo>
                <a:lnTo>
                  <a:pt x="93" y="43"/>
                </a:lnTo>
                <a:lnTo>
                  <a:pt x="88" y="43"/>
                </a:lnTo>
                <a:lnTo>
                  <a:pt x="88" y="100"/>
                </a:lnTo>
                <a:lnTo>
                  <a:pt x="88" y="100"/>
                </a:lnTo>
                <a:close/>
                <a:moveTo>
                  <a:pt x="126" y="100"/>
                </a:moveTo>
                <a:lnTo>
                  <a:pt x="130" y="100"/>
                </a:lnTo>
                <a:lnTo>
                  <a:pt x="130" y="14"/>
                </a:lnTo>
                <a:lnTo>
                  <a:pt x="126" y="14"/>
                </a:lnTo>
                <a:lnTo>
                  <a:pt x="126" y="100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819085" y="245199"/>
            <a:ext cx="5488016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成员分工</a:t>
            </a:r>
            <a:endParaRPr lang="zh-CN" altLang="en-US" sz="3000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20280" y="3194050"/>
            <a:ext cx="39109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队长：高子峰</a:t>
            </a:r>
            <a:endParaRPr lang="zh-CN" altLang="en-US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成员：马宁宁 李子煜 惠嘉伟 何林 梁炳田 王连德 王政 杨钦元 林志毅 </a:t>
            </a:r>
            <a:endParaRPr lang="zh-CN" altLang="en-US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89408" y="0"/>
            <a:ext cx="5802593" cy="6858000"/>
          </a:xfrm>
          <a:custGeom>
            <a:avLst/>
            <a:gdLst>
              <a:gd name="connsiteX0" fmla="*/ 1652451 w 5802593"/>
              <a:gd name="connsiteY0" fmla="*/ 0 h 6858000"/>
              <a:gd name="connsiteX1" fmla="*/ 5802593 w 5802593"/>
              <a:gd name="connsiteY1" fmla="*/ 0 h 6858000"/>
              <a:gd name="connsiteX2" fmla="*/ 5802593 w 5802593"/>
              <a:gd name="connsiteY2" fmla="*/ 6858000 h 6858000"/>
              <a:gd name="connsiteX3" fmla="*/ 0 w 58025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2593" h="6858000">
                <a:moveTo>
                  <a:pt x="1652451" y="0"/>
                </a:moveTo>
                <a:lnTo>
                  <a:pt x="5802593" y="0"/>
                </a:lnTo>
                <a:lnTo>
                  <a:pt x="580259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矩形 15"/>
          <p:cNvSpPr/>
          <p:nvPr/>
        </p:nvSpPr>
        <p:spPr>
          <a:xfrm>
            <a:off x="411942" y="2861578"/>
            <a:ext cx="4607733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背景</a:t>
            </a:r>
            <a:endParaRPr lang="zh-CN" altLang="en-US" sz="3200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1941" y="3582849"/>
            <a:ext cx="5503083" cy="2030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Dotum" panose="020B0600000101010101" pitchFamily="34" charset="-127"/>
                <a:ea typeface="Dotum" panose="020B0600000101010101" pitchFamily="34" charset="-127"/>
                <a:cs typeface="Lao UI" panose="020B0502040204020203" pitchFamily="34" charset="0"/>
                <a:sym typeface="+mn-ea"/>
              </a:rPr>
              <a:t>      </a:t>
            </a:r>
            <a:r>
              <a:rPr lang="en-US" altLang="zh-CN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伴随着互联网的高速发展，我们已经进入一个信息爆炸的时代</a:t>
            </a:r>
            <a:r>
              <a:rPr lang="zh-CN" altLang="en-US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，</a:t>
            </a:r>
            <a:r>
              <a:rPr lang="en-US" altLang="zh-CN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无法计量的信息资源交织成错综复杂的信息网</a:t>
            </a:r>
            <a:r>
              <a:rPr lang="zh-CN" altLang="en-US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。用户获取信息量大而有效信息匮乏、成本高、资源浪费已经成为迫在眉睫的问题。因此，</a:t>
            </a:r>
            <a:r>
              <a:rPr lang="en-US" altLang="zh-CN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我们急需一个</a:t>
            </a:r>
            <a:r>
              <a:rPr lang="zh-CN" altLang="en-US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能够</a:t>
            </a:r>
            <a:r>
              <a:rPr lang="en-US" altLang="zh-CN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自由讨论并且真实分享自己见解的网络社区，</a:t>
            </a:r>
            <a:r>
              <a:rPr lang="zh-CN" altLang="en-US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这个</a:t>
            </a:r>
            <a:r>
              <a:rPr lang="en-US" altLang="zh-CN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社区的氛围是友好而理性的</a:t>
            </a:r>
            <a:r>
              <a:rPr lang="zh-CN" altLang="en-US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  <a:sym typeface="+mn-ea"/>
              </a:rPr>
              <a:t>，面向所有想要分享或者获取知识的人。</a:t>
            </a:r>
            <a:endParaRPr lang="zh-CN" altLang="en-US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-1" y="1905"/>
            <a:ext cx="7369791" cy="6858000"/>
          </a:xfrm>
          <a:custGeom>
            <a:avLst/>
            <a:gdLst>
              <a:gd name="connsiteX0" fmla="*/ 0 w 2729552"/>
              <a:gd name="connsiteY0" fmla="*/ 0 h 3753135"/>
              <a:gd name="connsiteX1" fmla="*/ 1791268 w 2729552"/>
              <a:gd name="connsiteY1" fmla="*/ 0 h 3753135"/>
              <a:gd name="connsiteX2" fmla="*/ 2729552 w 2729552"/>
              <a:gd name="connsiteY2" fmla="*/ 3753135 h 3753135"/>
              <a:gd name="connsiteX3" fmla="*/ 0 w 2729552"/>
              <a:gd name="connsiteY3" fmla="*/ 3753135 h 375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2" h="3753135">
                <a:moveTo>
                  <a:pt x="0" y="0"/>
                </a:moveTo>
                <a:lnTo>
                  <a:pt x="1791268" y="0"/>
                </a:lnTo>
                <a:lnTo>
                  <a:pt x="2729552" y="3753135"/>
                </a:lnTo>
                <a:lnTo>
                  <a:pt x="0" y="3753135"/>
                </a:lnTo>
                <a:close/>
              </a:path>
            </a:pathLst>
          </a:cu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64977" y="1603008"/>
            <a:ext cx="4607733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需求声明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2421" y="2806879"/>
            <a:ext cx="5503083" cy="3138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我们为用户提供一个免费，方便，多样的讨论平台。希望能为用户提供便捷的服务，并预期提供以下的性能目标。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     1.可靠性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	在用户进行非法操作时，进行提醒报错，维护数据库，避免异常情况。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     2.易使用性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	功能明确，界面分布合理明确，使用简单、易上手。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     3.高效性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  <a:p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	在完成功能时，尽量快速完成。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</p:txBody>
      </p:sp>
      <p:sp>
        <p:nvSpPr>
          <p:cNvPr id="2" name="直角三角形 1"/>
          <p:cNvSpPr/>
          <p:nvPr/>
        </p:nvSpPr>
        <p:spPr>
          <a:xfrm rot="5400000">
            <a:off x="11468691" y="-4573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直角三角形 2"/>
          <p:cNvSpPr/>
          <p:nvPr/>
        </p:nvSpPr>
        <p:spPr>
          <a:xfrm rot="16200000">
            <a:off x="10731661" y="735319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 rot="10800000">
            <a:off x="11473265" y="719685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>
            <a:off x="10740809" y="1915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三角形 16"/>
          <p:cNvSpPr/>
          <p:nvPr/>
        </p:nvSpPr>
        <p:spPr>
          <a:xfrm rot="16200000">
            <a:off x="10020607" y="735320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/>
        </p:nvSpPr>
        <p:spPr>
          <a:xfrm rot="5400000">
            <a:off x="10022075" y="-12755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直角三角形 18"/>
          <p:cNvSpPr/>
          <p:nvPr/>
        </p:nvSpPr>
        <p:spPr>
          <a:xfrm rot="10800000">
            <a:off x="11473265" y="1458627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>
            <a:off x="10736232" y="1438433"/>
            <a:ext cx="718735" cy="727881"/>
          </a:xfrm>
          <a:prstGeom prst="rt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16759" y="55472"/>
            <a:ext cx="3781425" cy="512939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742950" y="2276475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0800000">
            <a:off x="3581400" y="4171950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6419849" y="2276475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9258298" y="4171950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7243189" y="3092684"/>
            <a:ext cx="552070" cy="745809"/>
            <a:chOff x="2124455" y="1955328"/>
            <a:chExt cx="348828" cy="471243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2247953" y="2139492"/>
              <a:ext cx="101832" cy="102915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6"/>
            <p:cNvSpPr/>
            <p:nvPr/>
          </p:nvSpPr>
          <p:spPr bwMode="auto">
            <a:xfrm>
              <a:off x="2165621" y="2323656"/>
              <a:ext cx="266496" cy="102915"/>
            </a:xfrm>
            <a:custGeom>
              <a:avLst/>
              <a:gdLst>
                <a:gd name="T0" fmla="*/ 0 w 104"/>
                <a:gd name="T1" fmla="*/ 20 h 40"/>
                <a:gd name="T2" fmla="*/ 20 w 104"/>
                <a:gd name="T3" fmla="*/ 0 h 40"/>
                <a:gd name="T4" fmla="*/ 84 w 104"/>
                <a:gd name="T5" fmla="*/ 0 h 40"/>
                <a:gd name="T6" fmla="*/ 104 w 104"/>
                <a:gd name="T7" fmla="*/ 20 h 40"/>
                <a:gd name="T8" fmla="*/ 104 w 104"/>
                <a:gd name="T9" fmla="*/ 40 h 40"/>
                <a:gd name="T10" fmla="*/ 0 w 104"/>
                <a:gd name="T11" fmla="*/ 40 h 40"/>
                <a:gd name="T12" fmla="*/ 0 w 104"/>
                <a:gd name="T13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40">
                  <a:moveTo>
                    <a:pt x="0" y="20"/>
                  </a:moveTo>
                  <a:cubicBezTo>
                    <a:pt x="0" y="9"/>
                    <a:pt x="9" y="0"/>
                    <a:pt x="2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95" y="0"/>
                    <a:pt x="104" y="9"/>
                    <a:pt x="104" y="20"/>
                  </a:cubicBezTo>
                  <a:cubicBezTo>
                    <a:pt x="104" y="40"/>
                    <a:pt x="104" y="40"/>
                    <a:pt x="104" y="40"/>
                  </a:cubicBezTo>
                  <a:cubicBezTo>
                    <a:pt x="0" y="40"/>
                    <a:pt x="0" y="40"/>
                    <a:pt x="0" y="40"/>
                  </a:cubicBezTo>
                  <a:lnTo>
                    <a:pt x="0" y="20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2124455" y="1955328"/>
              <a:ext cx="348828" cy="368328"/>
            </a:xfrm>
            <a:custGeom>
              <a:avLst/>
              <a:gdLst>
                <a:gd name="T0" fmla="*/ 237 w 322"/>
                <a:gd name="T1" fmla="*/ 340 h 340"/>
                <a:gd name="T2" fmla="*/ 322 w 322"/>
                <a:gd name="T3" fmla="*/ 227 h 340"/>
                <a:gd name="T4" fmla="*/ 161 w 322"/>
                <a:gd name="T5" fmla="*/ 0 h 340"/>
                <a:gd name="T6" fmla="*/ 0 w 322"/>
                <a:gd name="T7" fmla="*/ 227 h 340"/>
                <a:gd name="T8" fmla="*/ 85 w 322"/>
                <a:gd name="T9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340">
                  <a:moveTo>
                    <a:pt x="237" y="340"/>
                  </a:moveTo>
                  <a:lnTo>
                    <a:pt x="322" y="227"/>
                  </a:lnTo>
                  <a:lnTo>
                    <a:pt x="161" y="0"/>
                  </a:lnTo>
                  <a:lnTo>
                    <a:pt x="0" y="227"/>
                  </a:lnTo>
                  <a:lnTo>
                    <a:pt x="85" y="34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2298869" y="1955328"/>
              <a:ext cx="0" cy="184164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490286" y="3023080"/>
            <a:ext cx="704273" cy="696269"/>
            <a:chOff x="2060539" y="745263"/>
            <a:chExt cx="476660" cy="471243"/>
          </a:xfrm>
        </p:grpSpPr>
        <p:sp>
          <p:nvSpPr>
            <p:cNvPr id="22" name="Freeform 52"/>
            <p:cNvSpPr/>
            <p:nvPr/>
          </p:nvSpPr>
          <p:spPr bwMode="auto">
            <a:xfrm>
              <a:off x="2060539" y="745263"/>
              <a:ext cx="476660" cy="289246"/>
            </a:xfrm>
            <a:custGeom>
              <a:avLst/>
              <a:gdLst>
                <a:gd name="T0" fmla="*/ 93 w 186"/>
                <a:gd name="T1" fmla="*/ 35 h 113"/>
                <a:gd name="T2" fmla="*/ 165 w 186"/>
                <a:gd name="T3" fmla="*/ 108 h 113"/>
                <a:gd name="T4" fmla="*/ 182 w 186"/>
                <a:gd name="T5" fmla="*/ 108 h 113"/>
                <a:gd name="T6" fmla="*/ 182 w 186"/>
                <a:gd name="T7" fmla="*/ 91 h 113"/>
                <a:gd name="T8" fmla="*/ 93 w 186"/>
                <a:gd name="T9" fmla="*/ 0 h 113"/>
                <a:gd name="T10" fmla="*/ 5 w 186"/>
                <a:gd name="T11" fmla="*/ 91 h 113"/>
                <a:gd name="T12" fmla="*/ 5 w 186"/>
                <a:gd name="T13" fmla="*/ 108 h 113"/>
                <a:gd name="T14" fmla="*/ 22 w 186"/>
                <a:gd name="T15" fmla="*/ 108 h 113"/>
                <a:gd name="T16" fmla="*/ 93 w 186"/>
                <a:gd name="T17" fmla="*/ 3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113">
                  <a:moveTo>
                    <a:pt x="93" y="35"/>
                  </a:moveTo>
                  <a:cubicBezTo>
                    <a:pt x="165" y="108"/>
                    <a:pt x="165" y="108"/>
                    <a:pt x="165" y="108"/>
                  </a:cubicBezTo>
                  <a:cubicBezTo>
                    <a:pt x="169" y="113"/>
                    <a:pt x="177" y="113"/>
                    <a:pt x="182" y="108"/>
                  </a:cubicBezTo>
                  <a:cubicBezTo>
                    <a:pt x="186" y="103"/>
                    <a:pt x="186" y="96"/>
                    <a:pt x="182" y="9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0" y="96"/>
                    <a:pt x="0" y="103"/>
                    <a:pt x="5" y="108"/>
                  </a:cubicBezTo>
                  <a:cubicBezTo>
                    <a:pt x="9" y="113"/>
                    <a:pt x="17" y="113"/>
                    <a:pt x="22" y="108"/>
                  </a:cubicBezTo>
                  <a:lnTo>
                    <a:pt x="93" y="35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53"/>
            <p:cNvSpPr/>
            <p:nvPr/>
          </p:nvSpPr>
          <p:spPr bwMode="auto">
            <a:xfrm>
              <a:off x="2124455" y="1015009"/>
              <a:ext cx="348828" cy="201497"/>
            </a:xfrm>
            <a:custGeom>
              <a:avLst/>
              <a:gdLst>
                <a:gd name="T0" fmla="*/ 0 w 322"/>
                <a:gd name="T1" fmla="*/ 0 h 186"/>
                <a:gd name="T2" fmla="*/ 0 w 322"/>
                <a:gd name="T3" fmla="*/ 186 h 186"/>
                <a:gd name="T4" fmla="*/ 114 w 322"/>
                <a:gd name="T5" fmla="*/ 186 h 186"/>
                <a:gd name="T6" fmla="*/ 114 w 322"/>
                <a:gd name="T7" fmla="*/ 54 h 186"/>
                <a:gd name="T8" fmla="*/ 208 w 322"/>
                <a:gd name="T9" fmla="*/ 54 h 186"/>
                <a:gd name="T10" fmla="*/ 208 w 322"/>
                <a:gd name="T11" fmla="*/ 186 h 186"/>
                <a:gd name="T12" fmla="*/ 322 w 322"/>
                <a:gd name="T13" fmla="*/ 186 h 186"/>
                <a:gd name="T14" fmla="*/ 322 w 322"/>
                <a:gd name="T15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2" h="186">
                  <a:moveTo>
                    <a:pt x="0" y="0"/>
                  </a:moveTo>
                  <a:lnTo>
                    <a:pt x="0" y="186"/>
                  </a:lnTo>
                  <a:lnTo>
                    <a:pt x="114" y="186"/>
                  </a:lnTo>
                  <a:lnTo>
                    <a:pt x="114" y="54"/>
                  </a:lnTo>
                  <a:lnTo>
                    <a:pt x="208" y="54"/>
                  </a:lnTo>
                  <a:lnTo>
                    <a:pt x="208" y="186"/>
                  </a:lnTo>
                  <a:lnTo>
                    <a:pt x="322" y="186"/>
                  </a:lnTo>
                  <a:lnTo>
                    <a:pt x="322" y="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610229" y="4947318"/>
            <a:ext cx="2810897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允许新用户的注册和登录</a:t>
            </a:r>
            <a:endParaRPr lang="zh-CN" altLang="en-US" sz="160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9" name="TextBox 1"/>
          <p:cNvSpPr txBox="1"/>
          <p:nvPr/>
        </p:nvSpPr>
        <p:spPr>
          <a:xfrm>
            <a:off x="603773" y="4621644"/>
            <a:ext cx="229833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用户注册</a:t>
            </a:r>
            <a:endParaRPr lang="zh-CN" altLang="en-US" sz="180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042400" y="2845435"/>
            <a:ext cx="260604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允许所有人对于提出的问题进行评论、回答。也支持回复评论</a:t>
            </a:r>
            <a:endParaRPr lang="zh-CN" altLang="en-US" sz="160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1" name="TextBox 1"/>
          <p:cNvSpPr txBox="1"/>
          <p:nvPr/>
        </p:nvSpPr>
        <p:spPr>
          <a:xfrm>
            <a:off x="8856629" y="2460104"/>
            <a:ext cx="229833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评论中心</a:t>
            </a:r>
            <a:endParaRPr lang="zh-CN" altLang="en-US" sz="180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390424" y="2827981"/>
            <a:ext cx="2948844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需要帮助的用户可以在社区发布问题等待回答</a:t>
            </a:r>
            <a:endParaRPr lang="zh-CN" altLang="en-US" sz="160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3" name="TextBox 1"/>
          <p:cNvSpPr txBox="1"/>
          <p:nvPr/>
        </p:nvSpPr>
        <p:spPr>
          <a:xfrm>
            <a:off x="3383968" y="2502307"/>
            <a:ext cx="2411126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发布问题</a:t>
            </a:r>
            <a:endParaRPr lang="zh-CN" altLang="en-US" sz="180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5" name="TextBox 1"/>
          <p:cNvSpPr txBox="1"/>
          <p:nvPr/>
        </p:nvSpPr>
        <p:spPr>
          <a:xfrm>
            <a:off x="6339289" y="4549547"/>
            <a:ext cx="2411126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问题广场</a:t>
            </a:r>
            <a:endParaRPr lang="zh-CN" altLang="en-US" sz="180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371772" y="19553"/>
            <a:ext cx="3471397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基础功能</a:t>
            </a:r>
            <a:r>
              <a:rPr lang="en-US" altLang="zh-CN" sz="32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 </a:t>
            </a:r>
            <a:endParaRPr lang="zh-CN" altLang="en-US" sz="320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431030" y="4537075"/>
            <a:ext cx="526415" cy="635000"/>
            <a:chOff x="9043877" y="455713"/>
            <a:chExt cx="393244" cy="473410"/>
          </a:xfrm>
        </p:grpSpPr>
        <p:sp>
          <p:nvSpPr>
            <p:cNvPr id="37" name="Freeform 24"/>
            <p:cNvSpPr/>
            <p:nvPr/>
          </p:nvSpPr>
          <p:spPr bwMode="auto">
            <a:xfrm>
              <a:off x="9208541" y="486046"/>
              <a:ext cx="197164" cy="197164"/>
            </a:xfrm>
            <a:custGeom>
              <a:avLst/>
              <a:gdLst>
                <a:gd name="T0" fmla="*/ 52 w 182"/>
                <a:gd name="T1" fmla="*/ 168 h 182"/>
                <a:gd name="T2" fmla="*/ 0 w 182"/>
                <a:gd name="T3" fmla="*/ 182 h 182"/>
                <a:gd name="T4" fmla="*/ 14 w 182"/>
                <a:gd name="T5" fmla="*/ 130 h 182"/>
                <a:gd name="T6" fmla="*/ 142 w 182"/>
                <a:gd name="T7" fmla="*/ 0 h 182"/>
                <a:gd name="T8" fmla="*/ 182 w 182"/>
                <a:gd name="T9" fmla="*/ 40 h 182"/>
                <a:gd name="T10" fmla="*/ 52 w 182"/>
                <a:gd name="T11" fmla="*/ 16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182">
                  <a:moveTo>
                    <a:pt x="52" y="168"/>
                  </a:moveTo>
                  <a:lnTo>
                    <a:pt x="0" y="182"/>
                  </a:lnTo>
                  <a:lnTo>
                    <a:pt x="14" y="130"/>
                  </a:lnTo>
                  <a:lnTo>
                    <a:pt x="142" y="0"/>
                  </a:lnTo>
                  <a:lnTo>
                    <a:pt x="182" y="40"/>
                  </a:lnTo>
                  <a:lnTo>
                    <a:pt x="52" y="168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5"/>
            <p:cNvSpPr/>
            <p:nvPr/>
          </p:nvSpPr>
          <p:spPr bwMode="auto">
            <a:xfrm>
              <a:off x="9362372" y="455713"/>
              <a:ext cx="74749" cy="73666"/>
            </a:xfrm>
            <a:custGeom>
              <a:avLst/>
              <a:gdLst>
                <a:gd name="T0" fmla="*/ 17 w 29"/>
                <a:gd name="T1" fmla="*/ 29 h 29"/>
                <a:gd name="T2" fmla="*/ 25 w 29"/>
                <a:gd name="T3" fmla="*/ 21 h 29"/>
                <a:gd name="T4" fmla="*/ 25 w 29"/>
                <a:gd name="T5" fmla="*/ 4 h 29"/>
                <a:gd name="T6" fmla="*/ 8 w 29"/>
                <a:gd name="T7" fmla="*/ 4 h 29"/>
                <a:gd name="T8" fmla="*/ 0 w 29"/>
                <a:gd name="T9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17" y="29"/>
                  </a:moveTo>
                  <a:cubicBezTo>
                    <a:pt x="25" y="21"/>
                    <a:pt x="25" y="21"/>
                    <a:pt x="25" y="21"/>
                  </a:cubicBezTo>
                  <a:cubicBezTo>
                    <a:pt x="29" y="16"/>
                    <a:pt x="29" y="9"/>
                    <a:pt x="25" y="4"/>
                  </a:cubicBezTo>
                  <a:cubicBezTo>
                    <a:pt x="20" y="0"/>
                    <a:pt x="13" y="0"/>
                    <a:pt x="8" y="4"/>
                  </a:cubicBezTo>
                  <a:cubicBezTo>
                    <a:pt x="0" y="12"/>
                    <a:pt x="0" y="12"/>
                    <a:pt x="0" y="12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6"/>
            <p:cNvSpPr/>
            <p:nvPr/>
          </p:nvSpPr>
          <p:spPr bwMode="auto">
            <a:xfrm>
              <a:off x="9043877" y="457880"/>
              <a:ext cx="389994" cy="471243"/>
            </a:xfrm>
            <a:custGeom>
              <a:avLst/>
              <a:gdLst>
                <a:gd name="T0" fmla="*/ 360 w 360"/>
                <a:gd name="T1" fmla="*/ 95 h 435"/>
                <a:gd name="T2" fmla="*/ 360 w 360"/>
                <a:gd name="T3" fmla="*/ 435 h 435"/>
                <a:gd name="T4" fmla="*/ 0 w 360"/>
                <a:gd name="T5" fmla="*/ 435 h 435"/>
                <a:gd name="T6" fmla="*/ 0 w 360"/>
                <a:gd name="T7" fmla="*/ 0 h 435"/>
                <a:gd name="T8" fmla="*/ 266 w 360"/>
                <a:gd name="T9" fmla="*/ 0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435">
                  <a:moveTo>
                    <a:pt x="360" y="95"/>
                  </a:moveTo>
                  <a:lnTo>
                    <a:pt x="360" y="435"/>
                  </a:lnTo>
                  <a:lnTo>
                    <a:pt x="0" y="435"/>
                  </a:lnTo>
                  <a:lnTo>
                    <a:pt x="0" y="0"/>
                  </a:lnTo>
                  <a:lnTo>
                    <a:pt x="266" y="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Line 27"/>
            <p:cNvSpPr>
              <a:spLocks noChangeShapeType="1"/>
            </p:cNvSpPr>
            <p:nvPr/>
          </p:nvSpPr>
          <p:spPr bwMode="auto">
            <a:xfrm>
              <a:off x="9105626" y="560795"/>
              <a:ext cx="174414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Line 28"/>
            <p:cNvSpPr>
              <a:spLocks noChangeShapeType="1"/>
            </p:cNvSpPr>
            <p:nvPr/>
          </p:nvSpPr>
          <p:spPr bwMode="auto">
            <a:xfrm>
              <a:off x="9105626" y="622544"/>
              <a:ext cx="112665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Line 29"/>
            <p:cNvSpPr>
              <a:spLocks noChangeShapeType="1"/>
            </p:cNvSpPr>
            <p:nvPr/>
          </p:nvSpPr>
          <p:spPr bwMode="auto">
            <a:xfrm>
              <a:off x="9105626" y="683210"/>
              <a:ext cx="61749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9947885" y="4537276"/>
            <a:ext cx="819831" cy="819833"/>
            <a:chOff x="2062706" y="5583359"/>
            <a:chExt cx="472326" cy="472327"/>
          </a:xfrm>
        </p:grpSpPr>
        <p:sp>
          <p:nvSpPr>
            <p:cNvPr id="50" name="Freeform 96"/>
            <p:cNvSpPr/>
            <p:nvPr/>
          </p:nvSpPr>
          <p:spPr bwMode="auto">
            <a:xfrm>
              <a:off x="2268536" y="5583359"/>
              <a:ext cx="60666" cy="51999"/>
            </a:xfrm>
            <a:custGeom>
              <a:avLst/>
              <a:gdLst>
                <a:gd name="T0" fmla="*/ 24 w 24"/>
                <a:gd name="T1" fmla="*/ 20 h 20"/>
                <a:gd name="T2" fmla="*/ 24 w 24"/>
                <a:gd name="T3" fmla="*/ 12 h 20"/>
                <a:gd name="T4" fmla="*/ 12 w 24"/>
                <a:gd name="T5" fmla="*/ 0 h 20"/>
                <a:gd name="T6" fmla="*/ 0 w 24"/>
                <a:gd name="T7" fmla="*/ 12 h 20"/>
                <a:gd name="T8" fmla="*/ 0 w 24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20"/>
                  </a:move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20"/>
                    <a:pt x="0" y="20"/>
                    <a:pt x="0" y="20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Line 97"/>
            <p:cNvSpPr>
              <a:spLocks noChangeShapeType="1"/>
            </p:cNvSpPr>
            <p:nvPr/>
          </p:nvSpPr>
          <p:spPr bwMode="auto">
            <a:xfrm>
              <a:off x="2268536" y="5748024"/>
              <a:ext cx="0" cy="41166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Line 98"/>
            <p:cNvSpPr>
              <a:spLocks noChangeShapeType="1"/>
            </p:cNvSpPr>
            <p:nvPr/>
          </p:nvSpPr>
          <p:spPr bwMode="auto">
            <a:xfrm flipV="1">
              <a:off x="2329202" y="5748024"/>
              <a:ext cx="0" cy="41166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99"/>
            <p:cNvSpPr/>
            <p:nvPr/>
          </p:nvSpPr>
          <p:spPr bwMode="auto">
            <a:xfrm>
              <a:off x="2268536" y="5891022"/>
              <a:ext cx="60666" cy="164664"/>
            </a:xfrm>
            <a:custGeom>
              <a:avLst/>
              <a:gdLst>
                <a:gd name="T0" fmla="*/ 0 w 56"/>
                <a:gd name="T1" fmla="*/ 0 h 152"/>
                <a:gd name="T2" fmla="*/ 0 w 56"/>
                <a:gd name="T3" fmla="*/ 152 h 152"/>
                <a:gd name="T4" fmla="*/ 56 w 56"/>
                <a:gd name="T5" fmla="*/ 152 h 152"/>
                <a:gd name="T6" fmla="*/ 56 w 56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" h="152">
                  <a:moveTo>
                    <a:pt x="0" y="0"/>
                  </a:moveTo>
                  <a:lnTo>
                    <a:pt x="0" y="152"/>
                  </a:lnTo>
                  <a:lnTo>
                    <a:pt x="56" y="152"/>
                  </a:lnTo>
                  <a:lnTo>
                    <a:pt x="56" y="0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100"/>
            <p:cNvSpPr/>
            <p:nvPr/>
          </p:nvSpPr>
          <p:spPr bwMode="auto">
            <a:xfrm>
              <a:off x="2103872" y="5645108"/>
              <a:ext cx="431160" cy="102915"/>
            </a:xfrm>
            <a:custGeom>
              <a:avLst/>
              <a:gdLst>
                <a:gd name="T0" fmla="*/ 327 w 398"/>
                <a:gd name="T1" fmla="*/ 95 h 95"/>
                <a:gd name="T2" fmla="*/ 0 w 398"/>
                <a:gd name="T3" fmla="*/ 95 h 95"/>
                <a:gd name="T4" fmla="*/ 19 w 398"/>
                <a:gd name="T5" fmla="*/ 47 h 95"/>
                <a:gd name="T6" fmla="*/ 0 w 398"/>
                <a:gd name="T7" fmla="*/ 0 h 95"/>
                <a:gd name="T8" fmla="*/ 327 w 398"/>
                <a:gd name="T9" fmla="*/ 0 h 95"/>
                <a:gd name="T10" fmla="*/ 398 w 398"/>
                <a:gd name="T11" fmla="*/ 47 h 95"/>
                <a:gd name="T12" fmla="*/ 327 w 398"/>
                <a:gd name="T13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8" h="95">
                  <a:moveTo>
                    <a:pt x="327" y="95"/>
                  </a:moveTo>
                  <a:lnTo>
                    <a:pt x="0" y="95"/>
                  </a:lnTo>
                  <a:lnTo>
                    <a:pt x="19" y="47"/>
                  </a:lnTo>
                  <a:lnTo>
                    <a:pt x="0" y="0"/>
                  </a:lnTo>
                  <a:lnTo>
                    <a:pt x="327" y="0"/>
                  </a:lnTo>
                  <a:lnTo>
                    <a:pt x="398" y="47"/>
                  </a:lnTo>
                  <a:lnTo>
                    <a:pt x="327" y="95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101"/>
            <p:cNvSpPr/>
            <p:nvPr/>
          </p:nvSpPr>
          <p:spPr bwMode="auto">
            <a:xfrm>
              <a:off x="2062706" y="5789190"/>
              <a:ext cx="431160" cy="101832"/>
            </a:xfrm>
            <a:custGeom>
              <a:avLst/>
              <a:gdLst>
                <a:gd name="T0" fmla="*/ 71 w 398"/>
                <a:gd name="T1" fmla="*/ 0 h 94"/>
                <a:gd name="T2" fmla="*/ 398 w 398"/>
                <a:gd name="T3" fmla="*/ 0 h 94"/>
                <a:gd name="T4" fmla="*/ 379 w 398"/>
                <a:gd name="T5" fmla="*/ 47 h 94"/>
                <a:gd name="T6" fmla="*/ 398 w 398"/>
                <a:gd name="T7" fmla="*/ 94 h 94"/>
                <a:gd name="T8" fmla="*/ 71 w 398"/>
                <a:gd name="T9" fmla="*/ 94 h 94"/>
                <a:gd name="T10" fmla="*/ 0 w 398"/>
                <a:gd name="T11" fmla="*/ 47 h 94"/>
                <a:gd name="T12" fmla="*/ 71 w 398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8" h="94">
                  <a:moveTo>
                    <a:pt x="71" y="0"/>
                  </a:moveTo>
                  <a:lnTo>
                    <a:pt x="398" y="0"/>
                  </a:lnTo>
                  <a:lnTo>
                    <a:pt x="379" y="47"/>
                  </a:lnTo>
                  <a:lnTo>
                    <a:pt x="398" y="94"/>
                  </a:lnTo>
                  <a:lnTo>
                    <a:pt x="71" y="94"/>
                  </a:lnTo>
                  <a:lnTo>
                    <a:pt x="0" y="47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483350" y="5067300"/>
            <a:ext cx="22567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被发布的问题按照时间顺序显示在问题广场，方便被更多用户看到</a:t>
            </a:r>
            <a:endParaRPr lang="zh-CN" altLang="zh-CN" sz="160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16759" y="55472"/>
            <a:ext cx="3781425" cy="512939"/>
          </a:xfrm>
          <a:prstGeom prst="rect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742950" y="2276475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0800000">
            <a:off x="3581400" y="4171950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6419849" y="2276475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0800000">
            <a:off x="9246233" y="4168140"/>
            <a:ext cx="2198751" cy="1895475"/>
          </a:xfrm>
          <a:prstGeom prst="triangle">
            <a:avLst/>
          </a:prstGeom>
          <a:solidFill>
            <a:srgbClr val="DAC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98475" y="4947285"/>
            <a:ext cx="292290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允许用户之间关注、取消关注</a:t>
            </a:r>
            <a:endParaRPr lang="zh-CN" altLang="en-US" sz="160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9" name="TextBox 1"/>
          <p:cNvSpPr txBox="1"/>
          <p:nvPr/>
        </p:nvSpPr>
        <p:spPr>
          <a:xfrm>
            <a:off x="603773" y="4621644"/>
            <a:ext cx="229833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关注功能</a:t>
            </a:r>
            <a:endParaRPr lang="zh-CN" altLang="en-US" sz="180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042400" y="2845435"/>
            <a:ext cx="260604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用户之间可以私聊</a:t>
            </a:r>
            <a:endParaRPr lang="zh-CN" altLang="en-US" sz="160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1" name="TextBox 1"/>
          <p:cNvSpPr txBox="1"/>
          <p:nvPr/>
        </p:nvSpPr>
        <p:spPr>
          <a:xfrm>
            <a:off x="8856629" y="2460104"/>
            <a:ext cx="2298333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en-US" altLang="zh-CN" sz="180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站内信</a:t>
            </a:r>
            <a:endParaRPr lang="zh-CN" altLang="en-US" sz="180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390424" y="2827981"/>
            <a:ext cx="2948844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任何人可以简单地对问题及评论表示看法</a:t>
            </a:r>
            <a:endParaRPr lang="zh-CN" altLang="en-US" sz="160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3" name="TextBox 1"/>
          <p:cNvSpPr txBox="1"/>
          <p:nvPr/>
        </p:nvSpPr>
        <p:spPr>
          <a:xfrm>
            <a:off x="3383968" y="2502307"/>
            <a:ext cx="2411126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赞和踩</a:t>
            </a:r>
            <a:endParaRPr lang="zh-CN" altLang="en-US" sz="180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5" name="TextBox 1"/>
          <p:cNvSpPr txBox="1"/>
          <p:nvPr/>
        </p:nvSpPr>
        <p:spPr>
          <a:xfrm>
            <a:off x="6339289" y="4549547"/>
            <a:ext cx="2411126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Verdana" panose="020B0604030504040204" pitchFamily="34" charset="0"/>
              </a:defRPr>
            </a:lvl1pPr>
          </a:lstStyle>
          <a:p>
            <a:pPr algn="ctr"/>
            <a:r>
              <a:rPr lang="zh-CN" altLang="en-US" sz="1800">
                <a:latin typeface="幼圆" panose="02010509060101010101" pitchFamily="49" charset="-122"/>
                <a:ea typeface="幼圆" panose="02010509060101010101" pitchFamily="49" charset="-122"/>
              </a:rPr>
              <a:t>站内搜索</a:t>
            </a:r>
            <a:endParaRPr lang="zh-CN" altLang="en-US" sz="180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371772" y="19553"/>
            <a:ext cx="3471397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扩展功能</a:t>
            </a:r>
            <a:r>
              <a:rPr lang="en-US" altLang="zh-CN" sz="32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 </a:t>
            </a:r>
            <a:endParaRPr lang="zh-CN" altLang="en-US" sz="320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338570" y="5067300"/>
            <a:ext cx="25184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zh-CN" sz="160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用户可以通过站内搜索功能搜索想要了解的问题</a:t>
            </a:r>
            <a:endParaRPr lang="zh-CN" altLang="zh-CN" sz="160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972675" y="4474845"/>
            <a:ext cx="744855" cy="763270"/>
            <a:chOff x="9164503" y="1156124"/>
            <a:chExt cx="495300" cy="541338"/>
          </a:xfrm>
        </p:grpSpPr>
        <p:sp>
          <p:nvSpPr>
            <p:cNvPr id="15" name="Freeform 67"/>
            <p:cNvSpPr>
              <a:spLocks noEditPoints="1"/>
            </p:cNvSpPr>
            <p:nvPr/>
          </p:nvSpPr>
          <p:spPr bwMode="auto">
            <a:xfrm>
              <a:off x="9164503" y="1156124"/>
              <a:ext cx="495300" cy="541338"/>
            </a:xfrm>
            <a:custGeom>
              <a:avLst/>
              <a:gdLst>
                <a:gd name="T0" fmla="*/ 164 w 176"/>
                <a:gd name="T1" fmla="*/ 48 h 192"/>
                <a:gd name="T2" fmla="*/ 160 w 176"/>
                <a:gd name="T3" fmla="*/ 20 h 192"/>
                <a:gd name="T4" fmla="*/ 140 w 176"/>
                <a:gd name="T5" fmla="*/ 0 h 192"/>
                <a:gd name="T6" fmla="*/ 0 w 176"/>
                <a:gd name="T7" fmla="*/ 20 h 192"/>
                <a:gd name="T8" fmla="*/ 24 w 176"/>
                <a:gd name="T9" fmla="*/ 192 h 192"/>
                <a:gd name="T10" fmla="*/ 160 w 176"/>
                <a:gd name="T11" fmla="*/ 176 h 192"/>
                <a:gd name="T12" fmla="*/ 176 w 176"/>
                <a:gd name="T13" fmla="*/ 164 h 192"/>
                <a:gd name="T14" fmla="*/ 173 w 176"/>
                <a:gd name="T15" fmla="*/ 132 h 192"/>
                <a:gd name="T16" fmla="*/ 176 w 176"/>
                <a:gd name="T17" fmla="*/ 100 h 192"/>
                <a:gd name="T18" fmla="*/ 176 w 176"/>
                <a:gd name="T19" fmla="*/ 84 h 192"/>
                <a:gd name="T20" fmla="*/ 164 w 176"/>
                <a:gd name="T21" fmla="*/ 56 h 192"/>
                <a:gd name="T22" fmla="*/ 168 w 176"/>
                <a:gd name="T23" fmla="*/ 84 h 192"/>
                <a:gd name="T24" fmla="*/ 160 w 176"/>
                <a:gd name="T25" fmla="*/ 88 h 192"/>
                <a:gd name="T26" fmla="*/ 164 w 176"/>
                <a:gd name="T27" fmla="*/ 56 h 192"/>
                <a:gd name="T28" fmla="*/ 168 w 176"/>
                <a:gd name="T29" fmla="*/ 124 h 192"/>
                <a:gd name="T30" fmla="*/ 160 w 176"/>
                <a:gd name="T31" fmla="*/ 128 h 192"/>
                <a:gd name="T32" fmla="*/ 164 w 176"/>
                <a:gd name="T33" fmla="*/ 96 h 192"/>
                <a:gd name="T34" fmla="*/ 20 w 176"/>
                <a:gd name="T35" fmla="*/ 8 h 192"/>
                <a:gd name="T36" fmla="*/ 140 w 176"/>
                <a:gd name="T37" fmla="*/ 8 h 192"/>
                <a:gd name="T38" fmla="*/ 152 w 176"/>
                <a:gd name="T39" fmla="*/ 36 h 192"/>
                <a:gd name="T40" fmla="*/ 144 w 176"/>
                <a:gd name="T41" fmla="*/ 28 h 192"/>
                <a:gd name="T42" fmla="*/ 9 w 176"/>
                <a:gd name="T43" fmla="*/ 16 h 192"/>
                <a:gd name="T44" fmla="*/ 20 w 176"/>
                <a:gd name="T45" fmla="*/ 32 h 192"/>
                <a:gd name="T46" fmla="*/ 132 w 176"/>
                <a:gd name="T47" fmla="*/ 24 h 192"/>
                <a:gd name="T48" fmla="*/ 136 w 176"/>
                <a:gd name="T49" fmla="*/ 32 h 192"/>
                <a:gd name="T50" fmla="*/ 120 w 176"/>
                <a:gd name="T51" fmla="*/ 120 h 192"/>
                <a:gd name="T52" fmla="*/ 100 w 176"/>
                <a:gd name="T53" fmla="*/ 132 h 192"/>
                <a:gd name="T54" fmla="*/ 76 w 176"/>
                <a:gd name="T55" fmla="*/ 132 h 192"/>
                <a:gd name="T56" fmla="*/ 76 w 176"/>
                <a:gd name="T57" fmla="*/ 92 h 192"/>
                <a:gd name="T58" fmla="*/ 92 w 176"/>
                <a:gd name="T59" fmla="*/ 92 h 192"/>
                <a:gd name="T60" fmla="*/ 96 w 176"/>
                <a:gd name="T61" fmla="*/ 112 h 192"/>
                <a:gd name="T62" fmla="*/ 100 w 176"/>
                <a:gd name="T63" fmla="*/ 124 h 192"/>
                <a:gd name="T64" fmla="*/ 112 w 176"/>
                <a:gd name="T65" fmla="*/ 120 h 192"/>
                <a:gd name="T66" fmla="*/ 80 w 176"/>
                <a:gd name="T67" fmla="*/ 80 h 192"/>
                <a:gd name="T68" fmla="*/ 80 w 176"/>
                <a:gd name="T69" fmla="*/ 144 h 192"/>
                <a:gd name="T70" fmla="*/ 80 w 176"/>
                <a:gd name="T71" fmla="*/ 152 h 192"/>
                <a:gd name="T72" fmla="*/ 80 w 176"/>
                <a:gd name="T73" fmla="*/ 72 h 192"/>
                <a:gd name="T74" fmla="*/ 120 w 176"/>
                <a:gd name="T75" fmla="*/ 120 h 192"/>
                <a:gd name="T76" fmla="*/ 164 w 176"/>
                <a:gd name="T77" fmla="*/ 168 h 192"/>
                <a:gd name="T78" fmla="*/ 160 w 176"/>
                <a:gd name="T79" fmla="*/ 136 h 192"/>
                <a:gd name="T80" fmla="*/ 168 w 176"/>
                <a:gd name="T81" fmla="*/ 14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6" h="192">
                  <a:moveTo>
                    <a:pt x="176" y="60"/>
                  </a:moveTo>
                  <a:cubicBezTo>
                    <a:pt x="176" y="53"/>
                    <a:pt x="171" y="48"/>
                    <a:pt x="164" y="48"/>
                  </a:cubicBezTo>
                  <a:cubicBezTo>
                    <a:pt x="160" y="48"/>
                    <a:pt x="160" y="48"/>
                    <a:pt x="160" y="48"/>
                  </a:cubicBezTo>
                  <a:cubicBezTo>
                    <a:pt x="160" y="20"/>
                    <a:pt x="160" y="20"/>
                    <a:pt x="160" y="20"/>
                  </a:cubicBezTo>
                  <a:cubicBezTo>
                    <a:pt x="160" y="9"/>
                    <a:pt x="151" y="0"/>
                    <a:pt x="140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81"/>
                    <a:pt x="11" y="192"/>
                    <a:pt x="24" y="192"/>
                  </a:cubicBezTo>
                  <a:cubicBezTo>
                    <a:pt x="140" y="192"/>
                    <a:pt x="140" y="192"/>
                    <a:pt x="140" y="192"/>
                  </a:cubicBezTo>
                  <a:cubicBezTo>
                    <a:pt x="150" y="192"/>
                    <a:pt x="158" y="185"/>
                    <a:pt x="160" y="176"/>
                  </a:cubicBezTo>
                  <a:cubicBezTo>
                    <a:pt x="164" y="176"/>
                    <a:pt x="164" y="176"/>
                    <a:pt x="164" y="176"/>
                  </a:cubicBezTo>
                  <a:cubicBezTo>
                    <a:pt x="171" y="176"/>
                    <a:pt x="176" y="170"/>
                    <a:pt x="176" y="164"/>
                  </a:cubicBezTo>
                  <a:cubicBezTo>
                    <a:pt x="176" y="140"/>
                    <a:pt x="176" y="140"/>
                    <a:pt x="176" y="140"/>
                  </a:cubicBezTo>
                  <a:cubicBezTo>
                    <a:pt x="176" y="137"/>
                    <a:pt x="175" y="134"/>
                    <a:pt x="173" y="132"/>
                  </a:cubicBezTo>
                  <a:cubicBezTo>
                    <a:pt x="175" y="130"/>
                    <a:pt x="176" y="127"/>
                    <a:pt x="176" y="124"/>
                  </a:cubicBezTo>
                  <a:cubicBezTo>
                    <a:pt x="176" y="100"/>
                    <a:pt x="176" y="100"/>
                    <a:pt x="176" y="100"/>
                  </a:cubicBezTo>
                  <a:cubicBezTo>
                    <a:pt x="176" y="97"/>
                    <a:pt x="175" y="94"/>
                    <a:pt x="173" y="92"/>
                  </a:cubicBezTo>
                  <a:cubicBezTo>
                    <a:pt x="175" y="90"/>
                    <a:pt x="176" y="87"/>
                    <a:pt x="176" y="84"/>
                  </a:cubicBezTo>
                  <a:lnTo>
                    <a:pt x="176" y="60"/>
                  </a:lnTo>
                  <a:close/>
                  <a:moveTo>
                    <a:pt x="164" y="56"/>
                  </a:moveTo>
                  <a:cubicBezTo>
                    <a:pt x="166" y="56"/>
                    <a:pt x="168" y="58"/>
                    <a:pt x="168" y="60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8" y="86"/>
                    <a:pt x="166" y="88"/>
                    <a:pt x="164" y="88"/>
                  </a:cubicBezTo>
                  <a:cubicBezTo>
                    <a:pt x="160" y="88"/>
                    <a:pt x="160" y="88"/>
                    <a:pt x="160" y="88"/>
                  </a:cubicBezTo>
                  <a:cubicBezTo>
                    <a:pt x="160" y="56"/>
                    <a:pt x="160" y="56"/>
                    <a:pt x="160" y="56"/>
                  </a:cubicBezTo>
                  <a:lnTo>
                    <a:pt x="164" y="56"/>
                  </a:lnTo>
                  <a:close/>
                  <a:moveTo>
                    <a:pt x="168" y="100"/>
                  </a:moveTo>
                  <a:cubicBezTo>
                    <a:pt x="168" y="124"/>
                    <a:pt x="168" y="124"/>
                    <a:pt x="168" y="124"/>
                  </a:cubicBezTo>
                  <a:cubicBezTo>
                    <a:pt x="168" y="126"/>
                    <a:pt x="166" y="128"/>
                    <a:pt x="164" y="128"/>
                  </a:cubicBezTo>
                  <a:cubicBezTo>
                    <a:pt x="160" y="128"/>
                    <a:pt x="160" y="128"/>
                    <a:pt x="160" y="128"/>
                  </a:cubicBezTo>
                  <a:cubicBezTo>
                    <a:pt x="160" y="96"/>
                    <a:pt x="160" y="96"/>
                    <a:pt x="160" y="96"/>
                  </a:cubicBezTo>
                  <a:cubicBezTo>
                    <a:pt x="164" y="96"/>
                    <a:pt x="164" y="96"/>
                    <a:pt x="164" y="96"/>
                  </a:cubicBezTo>
                  <a:cubicBezTo>
                    <a:pt x="166" y="96"/>
                    <a:pt x="168" y="98"/>
                    <a:pt x="168" y="100"/>
                  </a:cubicBezTo>
                  <a:close/>
                  <a:moveTo>
                    <a:pt x="20" y="8"/>
                  </a:moveTo>
                  <a:cubicBezTo>
                    <a:pt x="140" y="8"/>
                    <a:pt x="140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7" y="8"/>
                    <a:pt x="152" y="13"/>
                    <a:pt x="152" y="20"/>
                  </a:cubicBezTo>
                  <a:cubicBezTo>
                    <a:pt x="152" y="36"/>
                    <a:pt x="152" y="36"/>
                    <a:pt x="152" y="36"/>
                  </a:cubicBezTo>
                  <a:cubicBezTo>
                    <a:pt x="150" y="34"/>
                    <a:pt x="147" y="33"/>
                    <a:pt x="144" y="32"/>
                  </a:cubicBezTo>
                  <a:cubicBezTo>
                    <a:pt x="144" y="28"/>
                    <a:pt x="144" y="28"/>
                    <a:pt x="144" y="28"/>
                  </a:cubicBezTo>
                  <a:cubicBezTo>
                    <a:pt x="144" y="21"/>
                    <a:pt x="139" y="16"/>
                    <a:pt x="132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1" y="11"/>
                    <a:pt x="15" y="8"/>
                    <a:pt x="20" y="8"/>
                  </a:cubicBezTo>
                  <a:close/>
                  <a:moveTo>
                    <a:pt x="20" y="32"/>
                  </a:moveTo>
                  <a:cubicBezTo>
                    <a:pt x="15" y="32"/>
                    <a:pt x="11" y="29"/>
                    <a:pt x="9" y="24"/>
                  </a:cubicBezTo>
                  <a:cubicBezTo>
                    <a:pt x="132" y="24"/>
                    <a:pt x="132" y="24"/>
                    <a:pt x="132" y="24"/>
                  </a:cubicBezTo>
                  <a:cubicBezTo>
                    <a:pt x="134" y="24"/>
                    <a:pt x="136" y="26"/>
                    <a:pt x="136" y="28"/>
                  </a:cubicBezTo>
                  <a:cubicBezTo>
                    <a:pt x="136" y="32"/>
                    <a:pt x="136" y="32"/>
                    <a:pt x="136" y="32"/>
                  </a:cubicBezTo>
                  <a:lnTo>
                    <a:pt x="20" y="32"/>
                  </a:lnTo>
                  <a:close/>
                  <a:moveTo>
                    <a:pt x="120" y="120"/>
                  </a:moveTo>
                  <a:cubicBezTo>
                    <a:pt x="120" y="126"/>
                    <a:pt x="115" y="132"/>
                    <a:pt x="108" y="132"/>
                  </a:cubicBezTo>
                  <a:cubicBezTo>
                    <a:pt x="100" y="132"/>
                    <a:pt x="100" y="132"/>
                    <a:pt x="100" y="132"/>
                  </a:cubicBezTo>
                  <a:cubicBezTo>
                    <a:pt x="96" y="132"/>
                    <a:pt x="92" y="130"/>
                    <a:pt x="90" y="126"/>
                  </a:cubicBezTo>
                  <a:cubicBezTo>
                    <a:pt x="86" y="130"/>
                    <a:pt x="82" y="132"/>
                    <a:pt x="76" y="132"/>
                  </a:cubicBezTo>
                  <a:cubicBezTo>
                    <a:pt x="65" y="132"/>
                    <a:pt x="56" y="123"/>
                    <a:pt x="56" y="112"/>
                  </a:cubicBezTo>
                  <a:cubicBezTo>
                    <a:pt x="56" y="101"/>
                    <a:pt x="65" y="92"/>
                    <a:pt x="76" y="92"/>
                  </a:cubicBezTo>
                  <a:cubicBezTo>
                    <a:pt x="81" y="92"/>
                    <a:pt x="85" y="93"/>
                    <a:pt x="88" y="96"/>
                  </a:cubicBezTo>
                  <a:cubicBezTo>
                    <a:pt x="88" y="94"/>
                    <a:pt x="90" y="92"/>
                    <a:pt x="92" y="92"/>
                  </a:cubicBezTo>
                  <a:cubicBezTo>
                    <a:pt x="94" y="92"/>
                    <a:pt x="96" y="94"/>
                    <a:pt x="96" y="96"/>
                  </a:cubicBezTo>
                  <a:cubicBezTo>
                    <a:pt x="96" y="112"/>
                    <a:pt x="96" y="112"/>
                    <a:pt x="96" y="112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2"/>
                    <a:pt x="98" y="124"/>
                    <a:pt x="100" y="124"/>
                  </a:cubicBezTo>
                  <a:cubicBezTo>
                    <a:pt x="108" y="124"/>
                    <a:pt x="108" y="124"/>
                    <a:pt x="108" y="124"/>
                  </a:cubicBezTo>
                  <a:cubicBezTo>
                    <a:pt x="110" y="124"/>
                    <a:pt x="112" y="122"/>
                    <a:pt x="112" y="120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112" y="94"/>
                    <a:pt x="98" y="80"/>
                    <a:pt x="80" y="80"/>
                  </a:cubicBezTo>
                  <a:cubicBezTo>
                    <a:pt x="63" y="80"/>
                    <a:pt x="48" y="94"/>
                    <a:pt x="48" y="112"/>
                  </a:cubicBezTo>
                  <a:cubicBezTo>
                    <a:pt x="48" y="130"/>
                    <a:pt x="63" y="144"/>
                    <a:pt x="80" y="144"/>
                  </a:cubicBezTo>
                  <a:cubicBezTo>
                    <a:pt x="82" y="144"/>
                    <a:pt x="84" y="146"/>
                    <a:pt x="84" y="148"/>
                  </a:cubicBezTo>
                  <a:cubicBezTo>
                    <a:pt x="84" y="150"/>
                    <a:pt x="82" y="152"/>
                    <a:pt x="80" y="152"/>
                  </a:cubicBezTo>
                  <a:cubicBezTo>
                    <a:pt x="58" y="152"/>
                    <a:pt x="40" y="134"/>
                    <a:pt x="40" y="112"/>
                  </a:cubicBezTo>
                  <a:cubicBezTo>
                    <a:pt x="40" y="90"/>
                    <a:pt x="58" y="72"/>
                    <a:pt x="80" y="72"/>
                  </a:cubicBezTo>
                  <a:cubicBezTo>
                    <a:pt x="102" y="72"/>
                    <a:pt x="120" y="90"/>
                    <a:pt x="120" y="112"/>
                  </a:cubicBezTo>
                  <a:lnTo>
                    <a:pt x="120" y="120"/>
                  </a:lnTo>
                  <a:close/>
                  <a:moveTo>
                    <a:pt x="168" y="164"/>
                  </a:moveTo>
                  <a:cubicBezTo>
                    <a:pt x="168" y="166"/>
                    <a:pt x="166" y="168"/>
                    <a:pt x="164" y="168"/>
                  </a:cubicBezTo>
                  <a:cubicBezTo>
                    <a:pt x="160" y="168"/>
                    <a:pt x="160" y="168"/>
                    <a:pt x="160" y="168"/>
                  </a:cubicBezTo>
                  <a:cubicBezTo>
                    <a:pt x="160" y="136"/>
                    <a:pt x="160" y="136"/>
                    <a:pt x="160" y="136"/>
                  </a:cubicBezTo>
                  <a:cubicBezTo>
                    <a:pt x="164" y="136"/>
                    <a:pt x="164" y="136"/>
                    <a:pt x="164" y="136"/>
                  </a:cubicBezTo>
                  <a:cubicBezTo>
                    <a:pt x="166" y="136"/>
                    <a:pt x="168" y="138"/>
                    <a:pt x="168" y="140"/>
                  </a:cubicBezTo>
                  <a:lnTo>
                    <a:pt x="168" y="1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68"/>
            <p:cNvSpPr>
              <a:spLocks noChangeArrowheads="1"/>
            </p:cNvSpPr>
            <p:nvPr/>
          </p:nvSpPr>
          <p:spPr bwMode="auto">
            <a:xfrm>
              <a:off x="9343890" y="1438699"/>
              <a:ext cx="68263" cy="666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454785" y="2962910"/>
            <a:ext cx="704215" cy="944245"/>
            <a:chOff x="10666249" y="5598501"/>
            <a:chExt cx="354518" cy="474509"/>
          </a:xfrm>
        </p:grpSpPr>
        <p:sp>
          <p:nvSpPr>
            <p:cNvPr id="43" name="Oval 278"/>
            <p:cNvSpPr>
              <a:spLocks noChangeArrowheads="1"/>
            </p:cNvSpPr>
            <p:nvPr/>
          </p:nvSpPr>
          <p:spPr bwMode="auto">
            <a:xfrm>
              <a:off x="10666249" y="5639952"/>
              <a:ext cx="354518" cy="350155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79"/>
            <p:cNvSpPr/>
            <p:nvPr/>
          </p:nvSpPr>
          <p:spPr bwMode="auto">
            <a:xfrm>
              <a:off x="10812419" y="5598501"/>
              <a:ext cx="62177" cy="30543"/>
            </a:xfrm>
            <a:custGeom>
              <a:avLst/>
              <a:gdLst>
                <a:gd name="T0" fmla="*/ 24 w 24"/>
                <a:gd name="T1" fmla="*/ 12 h 12"/>
                <a:gd name="T2" fmla="*/ 12 w 24"/>
                <a:gd name="T3" fmla="*/ 0 h 12"/>
                <a:gd name="T4" fmla="*/ 0 w 24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2">
                  <a:moveTo>
                    <a:pt x="24" y="12"/>
                  </a:moveTo>
                  <a:cubicBezTo>
                    <a:pt x="24" y="5"/>
                    <a:pt x="19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Oval 280"/>
            <p:cNvSpPr>
              <a:spLocks noChangeArrowheads="1"/>
            </p:cNvSpPr>
            <p:nvPr/>
          </p:nvSpPr>
          <p:spPr bwMode="auto">
            <a:xfrm>
              <a:off x="10769877" y="5742489"/>
              <a:ext cx="147261" cy="145080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81"/>
            <p:cNvSpPr/>
            <p:nvPr/>
          </p:nvSpPr>
          <p:spPr bwMode="auto">
            <a:xfrm>
              <a:off x="10812419" y="5783941"/>
              <a:ext cx="31634" cy="30543"/>
            </a:xfrm>
            <a:custGeom>
              <a:avLst/>
              <a:gdLst>
                <a:gd name="T0" fmla="*/ 0 w 12"/>
                <a:gd name="T1" fmla="*/ 12 h 12"/>
                <a:gd name="T2" fmla="*/ 12 w 12"/>
                <a:gd name="T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12">
                  <a:moveTo>
                    <a:pt x="0" y="12"/>
                  </a:moveTo>
                  <a:cubicBezTo>
                    <a:pt x="0" y="5"/>
                    <a:pt x="6" y="0"/>
                    <a:pt x="12" y="0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82"/>
            <p:cNvSpPr/>
            <p:nvPr/>
          </p:nvSpPr>
          <p:spPr bwMode="auto">
            <a:xfrm>
              <a:off x="10739334" y="5990107"/>
              <a:ext cx="208347" cy="82903"/>
            </a:xfrm>
            <a:custGeom>
              <a:avLst/>
              <a:gdLst>
                <a:gd name="T0" fmla="*/ 56 w 80"/>
                <a:gd name="T1" fmla="*/ 0 h 32"/>
                <a:gd name="T2" fmla="*/ 80 w 80"/>
                <a:gd name="T3" fmla="*/ 24 h 32"/>
                <a:gd name="T4" fmla="*/ 80 w 80"/>
                <a:gd name="T5" fmla="*/ 24 h 32"/>
                <a:gd name="T6" fmla="*/ 40 w 80"/>
                <a:gd name="T7" fmla="*/ 32 h 32"/>
                <a:gd name="T8" fmla="*/ 0 w 80"/>
                <a:gd name="T9" fmla="*/ 24 h 32"/>
                <a:gd name="T10" fmla="*/ 0 w 80"/>
                <a:gd name="T11" fmla="*/ 24 h 32"/>
                <a:gd name="T12" fmla="*/ 24 w 80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32">
                  <a:moveTo>
                    <a:pt x="56" y="0"/>
                  </a:moveTo>
                  <a:cubicBezTo>
                    <a:pt x="80" y="24"/>
                    <a:pt x="80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8"/>
                    <a:pt x="62" y="32"/>
                    <a:pt x="40" y="32"/>
                  </a:cubicBezTo>
                  <a:cubicBezTo>
                    <a:pt x="18" y="32"/>
                    <a:pt x="0" y="28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7123430" y="3147060"/>
            <a:ext cx="762000" cy="760095"/>
            <a:chOff x="3272771" y="4374377"/>
            <a:chExt cx="472326" cy="471243"/>
          </a:xfrm>
        </p:grpSpPr>
        <p:sp>
          <p:nvSpPr>
            <p:cNvPr id="65" name="Oval 75"/>
            <p:cNvSpPr>
              <a:spLocks noChangeArrowheads="1"/>
            </p:cNvSpPr>
            <p:nvPr/>
          </p:nvSpPr>
          <p:spPr bwMode="auto">
            <a:xfrm>
              <a:off x="3478602" y="4476209"/>
              <a:ext cx="61749" cy="61749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76"/>
            <p:cNvSpPr/>
            <p:nvPr/>
          </p:nvSpPr>
          <p:spPr bwMode="auto">
            <a:xfrm>
              <a:off x="3396270" y="4394960"/>
              <a:ext cx="225330" cy="307662"/>
            </a:xfrm>
            <a:custGeom>
              <a:avLst/>
              <a:gdLst>
                <a:gd name="T0" fmla="*/ 63 w 88"/>
                <a:gd name="T1" fmla="*/ 84 h 120"/>
                <a:gd name="T2" fmla="*/ 44 w 88"/>
                <a:gd name="T3" fmla="*/ 120 h 120"/>
                <a:gd name="T4" fmla="*/ 26 w 88"/>
                <a:gd name="T5" fmla="*/ 84 h 120"/>
                <a:gd name="T6" fmla="*/ 0 w 88"/>
                <a:gd name="T7" fmla="*/ 44 h 120"/>
                <a:gd name="T8" fmla="*/ 44 w 88"/>
                <a:gd name="T9" fmla="*/ 0 h 120"/>
                <a:gd name="T10" fmla="*/ 88 w 88"/>
                <a:gd name="T11" fmla="*/ 44 h 120"/>
                <a:gd name="T12" fmla="*/ 63 w 88"/>
                <a:gd name="T13" fmla="*/ 8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20">
                  <a:moveTo>
                    <a:pt x="63" y="84"/>
                  </a:moveTo>
                  <a:cubicBezTo>
                    <a:pt x="44" y="120"/>
                    <a:pt x="44" y="120"/>
                    <a:pt x="44" y="120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11" y="77"/>
                    <a:pt x="0" y="61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1"/>
                    <a:pt x="78" y="77"/>
                    <a:pt x="63" y="84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Line 77"/>
            <p:cNvSpPr>
              <a:spLocks noChangeShapeType="1"/>
            </p:cNvSpPr>
            <p:nvPr/>
          </p:nvSpPr>
          <p:spPr bwMode="auto">
            <a:xfrm>
              <a:off x="3437436" y="4374377"/>
              <a:ext cx="0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78"/>
            <p:cNvSpPr/>
            <p:nvPr/>
          </p:nvSpPr>
          <p:spPr bwMode="auto">
            <a:xfrm>
              <a:off x="3272771" y="4374377"/>
              <a:ext cx="472326" cy="471243"/>
            </a:xfrm>
            <a:custGeom>
              <a:avLst/>
              <a:gdLst>
                <a:gd name="T0" fmla="*/ 152 w 436"/>
                <a:gd name="T1" fmla="*/ 0 h 435"/>
                <a:gd name="T2" fmla="*/ 0 w 436"/>
                <a:gd name="T3" fmla="*/ 38 h 435"/>
                <a:gd name="T4" fmla="*/ 0 w 436"/>
                <a:gd name="T5" fmla="*/ 397 h 435"/>
                <a:gd name="T6" fmla="*/ 152 w 436"/>
                <a:gd name="T7" fmla="*/ 359 h 435"/>
                <a:gd name="T8" fmla="*/ 284 w 436"/>
                <a:gd name="T9" fmla="*/ 435 h 435"/>
                <a:gd name="T10" fmla="*/ 436 w 436"/>
                <a:gd name="T11" fmla="*/ 397 h 435"/>
                <a:gd name="T12" fmla="*/ 436 w 436"/>
                <a:gd name="T13" fmla="*/ 38 h 435"/>
                <a:gd name="T14" fmla="*/ 308 w 436"/>
                <a:gd name="T15" fmla="*/ 68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6" h="435">
                  <a:moveTo>
                    <a:pt x="152" y="0"/>
                  </a:moveTo>
                  <a:lnTo>
                    <a:pt x="0" y="38"/>
                  </a:lnTo>
                  <a:lnTo>
                    <a:pt x="0" y="397"/>
                  </a:lnTo>
                  <a:lnTo>
                    <a:pt x="152" y="359"/>
                  </a:lnTo>
                  <a:lnTo>
                    <a:pt x="284" y="435"/>
                  </a:lnTo>
                  <a:lnTo>
                    <a:pt x="436" y="397"/>
                  </a:lnTo>
                  <a:lnTo>
                    <a:pt x="436" y="38"/>
                  </a:lnTo>
                  <a:lnTo>
                    <a:pt x="308" y="68"/>
                  </a:ln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Line 79"/>
            <p:cNvSpPr>
              <a:spLocks noChangeShapeType="1"/>
            </p:cNvSpPr>
            <p:nvPr/>
          </p:nvSpPr>
          <p:spPr bwMode="auto">
            <a:xfrm flipV="1">
              <a:off x="3580434" y="4594290"/>
              <a:ext cx="0" cy="25133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Line 80"/>
            <p:cNvSpPr>
              <a:spLocks noChangeShapeType="1"/>
            </p:cNvSpPr>
            <p:nvPr/>
          </p:nvSpPr>
          <p:spPr bwMode="auto">
            <a:xfrm flipV="1">
              <a:off x="3437436" y="4374377"/>
              <a:ext cx="0" cy="45499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Line 81"/>
            <p:cNvSpPr>
              <a:spLocks noChangeShapeType="1"/>
            </p:cNvSpPr>
            <p:nvPr/>
          </p:nvSpPr>
          <p:spPr bwMode="auto">
            <a:xfrm flipV="1">
              <a:off x="3437436" y="4594290"/>
              <a:ext cx="0" cy="168998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Line 82"/>
            <p:cNvSpPr>
              <a:spLocks noChangeShapeType="1"/>
            </p:cNvSpPr>
            <p:nvPr/>
          </p:nvSpPr>
          <p:spPr bwMode="auto">
            <a:xfrm flipH="1" flipV="1">
              <a:off x="3437436" y="4374377"/>
              <a:ext cx="43333" cy="2275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4374515" y="4472305"/>
            <a:ext cx="634365" cy="633095"/>
            <a:chOff x="7792645" y="1667945"/>
            <a:chExt cx="472326" cy="471243"/>
          </a:xfrm>
        </p:grpSpPr>
        <p:sp>
          <p:nvSpPr>
            <p:cNvPr id="74" name="Rectangle 9"/>
            <p:cNvSpPr>
              <a:spLocks noChangeArrowheads="1"/>
            </p:cNvSpPr>
            <p:nvPr/>
          </p:nvSpPr>
          <p:spPr bwMode="auto">
            <a:xfrm>
              <a:off x="7792645" y="1667945"/>
              <a:ext cx="472326" cy="471243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Line 10"/>
            <p:cNvSpPr>
              <a:spLocks noChangeShapeType="1"/>
            </p:cNvSpPr>
            <p:nvPr/>
          </p:nvSpPr>
          <p:spPr bwMode="auto">
            <a:xfrm>
              <a:off x="7792645" y="1728611"/>
              <a:ext cx="472326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>
              <a:off x="7792645" y="1893276"/>
              <a:ext cx="472326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Line 12"/>
            <p:cNvSpPr>
              <a:spLocks noChangeShapeType="1"/>
            </p:cNvSpPr>
            <p:nvPr/>
          </p:nvSpPr>
          <p:spPr bwMode="auto">
            <a:xfrm>
              <a:off x="7957310" y="1790360"/>
              <a:ext cx="142998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Line 13"/>
            <p:cNvSpPr>
              <a:spLocks noChangeShapeType="1"/>
            </p:cNvSpPr>
            <p:nvPr/>
          </p:nvSpPr>
          <p:spPr bwMode="auto">
            <a:xfrm>
              <a:off x="8060225" y="1955025"/>
              <a:ext cx="142998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Line 14"/>
            <p:cNvSpPr>
              <a:spLocks noChangeShapeType="1"/>
            </p:cNvSpPr>
            <p:nvPr/>
          </p:nvSpPr>
          <p:spPr bwMode="auto">
            <a:xfrm>
              <a:off x="8060225" y="2015690"/>
              <a:ext cx="142998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Line 15"/>
            <p:cNvSpPr>
              <a:spLocks noChangeShapeType="1"/>
            </p:cNvSpPr>
            <p:nvPr/>
          </p:nvSpPr>
          <p:spPr bwMode="auto">
            <a:xfrm>
              <a:off x="8060225" y="2077440"/>
              <a:ext cx="142998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Line 16"/>
            <p:cNvSpPr>
              <a:spLocks noChangeShapeType="1"/>
            </p:cNvSpPr>
            <p:nvPr/>
          </p:nvSpPr>
          <p:spPr bwMode="auto">
            <a:xfrm>
              <a:off x="7916144" y="1831526"/>
              <a:ext cx="225330" cy="0"/>
            </a:xfrm>
            <a:prstGeom prst="lin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Rectangle 17"/>
            <p:cNvSpPr>
              <a:spLocks noChangeArrowheads="1"/>
            </p:cNvSpPr>
            <p:nvPr/>
          </p:nvSpPr>
          <p:spPr bwMode="auto">
            <a:xfrm>
              <a:off x="7854395" y="1934442"/>
              <a:ext cx="164664" cy="163581"/>
            </a:xfrm>
            <a:prstGeom prst="rect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17306" y="311148"/>
            <a:ext cx="4607733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>
                <a:solidFill>
                  <a:srgbClr val="DACD57"/>
                </a:solidFill>
                <a:latin typeface="幼圆" panose="02010509060101010101" pitchFamily="49" charset="-122"/>
                <a:ea typeface="幼圆" panose="02010509060101010101" pitchFamily="49" charset="-122"/>
                <a:cs typeface="Lao UI" panose="020B0502040204020203" pitchFamily="34" charset="0"/>
              </a:rPr>
              <a:t>用户权限概览</a:t>
            </a:r>
            <a:endParaRPr lang="zh-CN" altLang="en-US" sz="3000" dirty="0">
              <a:solidFill>
                <a:srgbClr val="DACD57"/>
              </a:solidFill>
              <a:latin typeface="幼圆" panose="02010509060101010101" pitchFamily="49" charset="-122"/>
              <a:ea typeface="幼圆" panose="02010509060101010101" pitchFamily="49" charset="-122"/>
              <a:cs typeface="Lao UI" panose="020B0502040204020203" pitchFamily="34" charset="0"/>
            </a:endParaRPr>
          </a:p>
        </p:txBody>
      </p:sp>
      <p:graphicFrame>
        <p:nvGraphicFramePr>
          <p:cNvPr id="24" name="图示 23"/>
          <p:cNvGraphicFramePr/>
          <p:nvPr/>
        </p:nvGraphicFramePr>
        <p:xfrm>
          <a:off x="1673782" y="474569"/>
          <a:ext cx="8128000" cy="588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/>
          <p:cNvSpPr/>
          <p:nvPr/>
        </p:nvSpPr>
        <p:spPr>
          <a:xfrm>
            <a:off x="4813526" y="104774"/>
            <a:ext cx="2564948" cy="2143125"/>
          </a:xfrm>
          <a:custGeom>
            <a:avLst/>
            <a:gdLst>
              <a:gd name="connsiteX0" fmla="*/ 0 w 2762250"/>
              <a:gd name="connsiteY0" fmla="*/ 0 h 2466975"/>
              <a:gd name="connsiteX1" fmla="*/ 2762250 w 2762250"/>
              <a:gd name="connsiteY1" fmla="*/ 0 h 2466975"/>
              <a:gd name="connsiteX2" fmla="*/ 2762250 w 2762250"/>
              <a:gd name="connsiteY2" fmla="*/ 2466975 h 2466975"/>
              <a:gd name="connsiteX3" fmla="*/ 0 w 2762250"/>
              <a:gd name="connsiteY3" fmla="*/ 2466975 h 2466975"/>
              <a:gd name="connsiteX4" fmla="*/ 0 w 2762250"/>
              <a:gd name="connsiteY4" fmla="*/ 0 h 2466975"/>
              <a:gd name="connsiteX0-1" fmla="*/ 0 w 2762250"/>
              <a:gd name="connsiteY0-2" fmla="*/ 0 h 2476500"/>
              <a:gd name="connsiteX1-3" fmla="*/ 2762250 w 2762250"/>
              <a:gd name="connsiteY1-4" fmla="*/ 0 h 2476500"/>
              <a:gd name="connsiteX2-5" fmla="*/ 2762250 w 2762250"/>
              <a:gd name="connsiteY2-6" fmla="*/ 2466975 h 2476500"/>
              <a:gd name="connsiteX3-7" fmla="*/ 1428750 w 2762250"/>
              <a:gd name="connsiteY3-8" fmla="*/ 2476500 h 2476500"/>
              <a:gd name="connsiteX4-9" fmla="*/ 0 w 2762250"/>
              <a:gd name="connsiteY4-10" fmla="*/ 2466975 h 2476500"/>
              <a:gd name="connsiteX5" fmla="*/ 0 w 2762250"/>
              <a:gd name="connsiteY5" fmla="*/ 0 h 2476500"/>
              <a:gd name="connsiteX0-11" fmla="*/ 0 w 2762250"/>
              <a:gd name="connsiteY0-12" fmla="*/ 0 h 2895600"/>
              <a:gd name="connsiteX1-13" fmla="*/ 2762250 w 2762250"/>
              <a:gd name="connsiteY1-14" fmla="*/ 0 h 2895600"/>
              <a:gd name="connsiteX2-15" fmla="*/ 2762250 w 2762250"/>
              <a:gd name="connsiteY2-16" fmla="*/ 2466975 h 2895600"/>
              <a:gd name="connsiteX3-17" fmla="*/ 1428750 w 2762250"/>
              <a:gd name="connsiteY3-18" fmla="*/ 2895600 h 2895600"/>
              <a:gd name="connsiteX4-19" fmla="*/ 0 w 2762250"/>
              <a:gd name="connsiteY4-20" fmla="*/ 2466975 h 2895600"/>
              <a:gd name="connsiteX5-21" fmla="*/ 0 w 2762250"/>
              <a:gd name="connsiteY5-22" fmla="*/ 0 h 2895600"/>
              <a:gd name="connsiteX0-23" fmla="*/ 0 w 2762250"/>
              <a:gd name="connsiteY0-24" fmla="*/ 0 h 2895600"/>
              <a:gd name="connsiteX1-25" fmla="*/ 2762250 w 2762250"/>
              <a:gd name="connsiteY1-26" fmla="*/ 0 h 2895600"/>
              <a:gd name="connsiteX2-27" fmla="*/ 2762250 w 2762250"/>
              <a:gd name="connsiteY2-28" fmla="*/ 2466975 h 2895600"/>
              <a:gd name="connsiteX3-29" fmla="*/ 1356946 w 2762250"/>
              <a:gd name="connsiteY3-30" fmla="*/ 2895600 h 2895600"/>
              <a:gd name="connsiteX4-31" fmla="*/ 0 w 2762250"/>
              <a:gd name="connsiteY4-32" fmla="*/ 2466975 h 2895600"/>
              <a:gd name="connsiteX5-33" fmla="*/ 0 w 2762250"/>
              <a:gd name="connsiteY5-34" fmla="*/ 0 h 2895600"/>
              <a:gd name="connsiteX0-35" fmla="*/ 0 w 2762250"/>
              <a:gd name="connsiteY0-36" fmla="*/ 0 h 2895600"/>
              <a:gd name="connsiteX1-37" fmla="*/ 2762250 w 2762250"/>
              <a:gd name="connsiteY1-38" fmla="*/ 0 h 2895600"/>
              <a:gd name="connsiteX2-39" fmla="*/ 2762250 w 2762250"/>
              <a:gd name="connsiteY2-40" fmla="*/ 2466975 h 2895600"/>
              <a:gd name="connsiteX3-41" fmla="*/ 1397977 w 2762250"/>
              <a:gd name="connsiteY3-42" fmla="*/ 2895600 h 2895600"/>
              <a:gd name="connsiteX4-43" fmla="*/ 0 w 2762250"/>
              <a:gd name="connsiteY4-44" fmla="*/ 2466975 h 2895600"/>
              <a:gd name="connsiteX5-45" fmla="*/ 0 w 2762250"/>
              <a:gd name="connsiteY5-46" fmla="*/ 0 h 2895600"/>
              <a:gd name="connsiteX0-47" fmla="*/ 0 w 2762250"/>
              <a:gd name="connsiteY0-48" fmla="*/ 0 h 2895600"/>
              <a:gd name="connsiteX1-49" fmla="*/ 2762250 w 2762250"/>
              <a:gd name="connsiteY1-50" fmla="*/ 0 h 2895600"/>
              <a:gd name="connsiteX2-51" fmla="*/ 2762250 w 2762250"/>
              <a:gd name="connsiteY2-52" fmla="*/ 2466975 h 2895600"/>
              <a:gd name="connsiteX3-53" fmla="*/ 1377461 w 2762250"/>
              <a:gd name="connsiteY3-54" fmla="*/ 2895600 h 2895600"/>
              <a:gd name="connsiteX4-55" fmla="*/ 0 w 2762250"/>
              <a:gd name="connsiteY4-56" fmla="*/ 2466975 h 2895600"/>
              <a:gd name="connsiteX5-57" fmla="*/ 0 w 2762250"/>
              <a:gd name="connsiteY5-58" fmla="*/ 0 h 2895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2762250" h="2895600">
                <a:moveTo>
                  <a:pt x="0" y="0"/>
                </a:moveTo>
                <a:lnTo>
                  <a:pt x="2762250" y="0"/>
                </a:lnTo>
                <a:lnTo>
                  <a:pt x="2762250" y="2466975"/>
                </a:lnTo>
                <a:lnTo>
                  <a:pt x="1377461" y="2895600"/>
                </a:lnTo>
                <a:lnTo>
                  <a:pt x="0" y="2466975"/>
                </a:lnTo>
                <a:lnTo>
                  <a:pt x="0" y="0"/>
                </a:lnTo>
                <a:close/>
              </a:path>
            </a:pathLst>
          </a:custGeom>
          <a:noFill/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5775" y="539115"/>
            <a:ext cx="11607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2784763" y="4006800"/>
            <a:ext cx="6710400" cy="583200"/>
          </a:xfrm>
          <a:solidFill>
            <a:srgbClr val="DACD57"/>
          </a:solidFill>
        </p:spPr>
        <p:txBody>
          <a:bodyPr/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应用建模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1350"/>
</p:tagLst>
</file>

<file path=ppt/tags/tag10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20"/>
  <p:tag name="KSO_WM_SLIDE_INDEX" val="20"/>
  <p:tag name="KSO_WM_SLIDE_ITEM_CNT" val="0"/>
  <p:tag name="KSO_WM_SLIDE_TYPE" val="text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7"/>
  <p:tag name="KSO_WM_SLIDE_INDEX" val="7"/>
  <p:tag name="KSO_WM_SLIDE_ITEM_CNT" val="0"/>
  <p:tag name="KSO_WM_SLIDE_TYPE" val="text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9"/>
  <p:tag name="KSO_WM_SLIDE_INDEX" val="9"/>
  <p:tag name="KSO_WM_SLIDE_ITEM_CNT" val="0"/>
  <p:tag name="KSO_WM_SLIDE_TYPE" val="text"/>
  <p:tag name="KSO_WM_BEAUTIFY_FLAG" val="#wm#"/>
</p:tagLst>
</file>

<file path=ppt/tags/tag13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9"/>
  <p:tag name="KSO_WM_SLIDE_INDEX" val="9"/>
  <p:tag name="KSO_WM_SLIDE_ITEM_CNT" val="0"/>
  <p:tag name="KSO_WM_SLIDE_TYPE" val="text"/>
  <p:tag name="KSO_WM_BEAUTIFY_FLAG" val="#wm#"/>
</p:tagLst>
</file>

<file path=ppt/tags/tag14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6"/>
  <p:tag name="KSO_WM_SLIDE_INDEX" val="6"/>
  <p:tag name="KSO_WM_SLIDE_ITEM_CNT" val="0"/>
  <p:tag name="KSO_WM_SLIDE_TYPE" val="text"/>
  <p:tag name="KSO_WM_BEAUTIFY_FLAG" val="#wm#"/>
</p:tagLst>
</file>

<file path=ppt/tags/tag15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3"/>
  <p:tag name="KSO_WM_SLIDE_INDEX" val="3"/>
  <p:tag name="KSO_WM_SLIDE_ITEM_CNT" val="0"/>
  <p:tag name="KSO_WM_SLIDE_TYPE" val="sectionTitle"/>
  <p:tag name="KSO_WM_BEAUTIFY_FLAG" val="#wm#"/>
</p:tagLst>
</file>

<file path=ppt/tags/tag16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17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18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19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1350"/>
</p:tagLst>
</file>

<file path=ppt/tags/tag20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21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22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23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24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25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3"/>
  <p:tag name="KSO_WM_SLIDE_INDEX" val="3"/>
  <p:tag name="KSO_WM_SLIDE_ITEM_CNT" val="0"/>
  <p:tag name="KSO_WM_SLIDE_TYPE" val="sectionTitle"/>
  <p:tag name="KSO_WM_BEAUTIFY_FLAG" val="#wm#"/>
</p:tagLst>
</file>

<file path=ppt/tags/tag26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27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28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3"/>
  <p:tag name="KSO_WM_SLIDE_INDEX" val="3"/>
  <p:tag name="KSO_WM_SLIDE_ITEM_CNT" val="0"/>
  <p:tag name="KSO_WM_SLIDE_TYPE" val="sectionTitle"/>
  <p:tag name="KSO_WM_BEAUTIFY_FLAG" val="#wm#"/>
</p:tagLst>
</file>

<file path=ppt/tags/tag29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3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TEMPLATE_THUMBS_INDEX" val="1、2、3、4、6、8、10、12、16、18、21"/>
  <p:tag name="KSO_WM_BEAUTIFY_FLAG" val="#wm#"/>
</p:tagLst>
</file>

<file path=ppt/tags/tag30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31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32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33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34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35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3"/>
  <p:tag name="KSO_WM_SLIDE_INDEX" val="3"/>
  <p:tag name="KSO_WM_SLIDE_ITEM_CNT" val="0"/>
  <p:tag name="KSO_WM_SLIDE_TYPE" val="sectionTitle"/>
  <p:tag name="KSO_WM_BEAUTIFY_FLAG" val="#wm#"/>
</p:tagLst>
</file>

<file path=ppt/tags/tag36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4"/>
  <p:tag name="KSO_WM_SLIDE_INDEX" val="4"/>
  <p:tag name="KSO_WM_SLIDE_ITEM_CNT" val="0"/>
  <p:tag name="KSO_WM_SLIDE_TYPE" val="text"/>
  <p:tag name="KSO_WM_BEAUTIFY_FLAG" val="#wm#"/>
</p:tagLst>
</file>

<file path=ppt/tags/tag37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15"/>
  <p:tag name="KSO_WM_SLIDE_INDEX" val="15"/>
  <p:tag name="KSO_WM_SLIDE_ITEM_CNT" val="0"/>
  <p:tag name="KSO_WM_SLIDE_TYPE" val="text"/>
  <p:tag name="KSO_WM_BEAUTIFY_FLAG" val="#wm#"/>
</p:tagLst>
</file>

<file path=ppt/tags/tag38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21"/>
  <p:tag name="KSO_WM_SLIDE_INDEX" val="21"/>
  <p:tag name="KSO_WM_SLIDE_ITEM_CNT" val="0"/>
  <p:tag name="KSO_WM_SLIDE_TYPE" val="endPage"/>
  <p:tag name="KSO_WM_BEAUTIFY_FLAG" val="#wm#"/>
</p:tagLst>
</file>

<file path=ppt/tags/tag4.xml><?xml version="1.0" encoding="utf-8"?>
<p:tagLst xmlns:p="http://schemas.openxmlformats.org/presentationml/2006/main">
  <p:tag name="KSO_WM_TAG_VERSION" val="1.0"/>
  <p:tag name="KSO_WM_TEMPLATE_CATEGORY" val="basetag"/>
  <p:tag name="KSO_WM_TEMPLATE_INDEX" val="20161350"/>
</p:tagLst>
</file>

<file path=ppt/tags/tag5.xml><?xml version="1.0" encoding="utf-8"?>
<p:tagLst xmlns:p="http://schemas.openxmlformats.org/presentationml/2006/main">
  <p:tag name="KSO_WM_TAG_VERSION" val="1.0"/>
  <p:tag name="KSO_WM_TEMPLATE_CATEGORY" val="basetag"/>
  <p:tag name="KSO_WM_TEMPLATE_INDEX" val="20161350"/>
</p:tagLst>
</file>

<file path=ppt/tags/tag6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TEMPLATE_THUMBS_INDEX" val="1、2、3、4、6、8、10、12、16、18、21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1"/>
  <p:tag name="KSO_WM_SLIDE_INDEX" val="1"/>
  <p:tag name="KSO_WM_SLIDE_ITEM_CNT" val="0"/>
  <p:tag name="KSO_WM_SLIDE_TYPE" val="title"/>
  <p:tag name="KSO_WM_TEMPLATE_THUMBS_INDEX" val="1、2、3、4、6、8、10、12、16、18、21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2"/>
  <p:tag name="KSO_WM_SLIDE_INDEX" val="2"/>
  <p:tag name="KSO_WM_SLIDE_ITEM_CNT" val="0"/>
  <p:tag name="KSO_WM_SLIDE_TYPE" val="contents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1350"/>
  <p:tag name="KSO_WM_TAG_VERSION" val="1.0"/>
  <p:tag name="KSO_WM_SLIDE_ID" val="basetag20161350_3"/>
  <p:tag name="KSO_WM_SLIDE_INDEX" val="3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820</Words>
  <Application>WPS 演示</Application>
  <PresentationFormat>宽屏</PresentationFormat>
  <Paragraphs>149</Paragraphs>
  <Slides>32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50" baseType="lpstr">
      <vt:lpstr>Arial</vt:lpstr>
      <vt:lpstr>宋体</vt:lpstr>
      <vt:lpstr>Wingdings</vt:lpstr>
      <vt:lpstr>DFKai-SB</vt:lpstr>
      <vt:lpstr>华文新魏</vt:lpstr>
      <vt:lpstr>幼圆</vt:lpstr>
      <vt:lpstr>Impact</vt:lpstr>
      <vt:lpstr>Lao UI</vt:lpstr>
      <vt:lpstr>Dotum</vt:lpstr>
      <vt:lpstr>方正兰亭超细黑简体</vt:lpstr>
      <vt:lpstr>Verdana</vt:lpstr>
      <vt:lpstr>Tahoma</vt:lpstr>
      <vt:lpstr>微软雅黑</vt:lpstr>
      <vt:lpstr>Arial Unicode MS</vt:lpstr>
      <vt:lpstr>黑体</vt:lpstr>
      <vt:lpstr>Calibri</vt:lpstr>
      <vt:lpstr>1_Office 主题</vt:lpstr>
      <vt:lpstr>2_Office 主题</vt:lpstr>
      <vt:lpstr>知否</vt:lpstr>
      <vt:lpstr>PowerPoint 演示文稿</vt:lpstr>
      <vt:lpstr>背景及简介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应用建模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架构设计</vt:lpstr>
      <vt:lpstr>PowerPoint 演示文稿</vt:lpstr>
      <vt:lpstr>PowerPoint 演示文稿</vt:lpstr>
      <vt:lpstr>应用设计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安全防护策略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computer!</dc:creator>
  <cp:lastModifiedBy>computer!</cp:lastModifiedBy>
  <cp:revision>36</cp:revision>
  <dcterms:created xsi:type="dcterms:W3CDTF">2017-06-16T09:11:00Z</dcterms:created>
  <dcterms:modified xsi:type="dcterms:W3CDTF">2017-06-17T12:13:13Z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