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65FAFAE-A7C6-4403-B2FE-4F16F78D55F7}"/>
    <pc:docChg chg="undo custSel delSld modSld modSection">
      <pc:chgData name="Anatoliy Kigel" userId="7432c6c4687b0a9c" providerId="LiveId" clId="{C65FAFAE-A7C6-4403-B2FE-4F16F78D55F7}" dt="2022-07-24T16:50:13.772" v="61" actId="20577"/>
      <pc:docMkLst>
        <pc:docMk/>
      </pc:docMkLst>
      <pc:sldChg chg="modSp mod">
        <pc:chgData name="Anatoliy Kigel" userId="7432c6c4687b0a9c" providerId="LiveId" clId="{C65FAFAE-A7C6-4403-B2FE-4F16F78D55F7}" dt="2022-07-20T06:14:54.381" v="9" actId="20577"/>
        <pc:sldMkLst>
          <pc:docMk/>
          <pc:sldMk cId="3928218066" sldId="260"/>
        </pc:sldMkLst>
        <pc:spChg chg="mod">
          <ac:chgData name="Anatoliy Kigel" userId="7432c6c4687b0a9c" providerId="LiveId" clId="{C65FAFAE-A7C6-4403-B2FE-4F16F78D55F7}" dt="2022-07-20T06:14:54.381" v="9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14:50.061" v="7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65FAFAE-A7C6-4403-B2FE-4F16F78D55F7}" dt="2022-07-24T16:50:13.772" v="61" actId="20577"/>
        <pc:sldMkLst>
          <pc:docMk/>
          <pc:sldMk cId="3089917501" sldId="284"/>
        </pc:sldMkLst>
        <pc:spChg chg="mod">
          <ac:chgData name="Anatoliy Kigel" userId="7432c6c4687b0a9c" providerId="LiveId" clId="{C65FAFAE-A7C6-4403-B2FE-4F16F78D55F7}" dt="2022-07-24T16:50:13.772" v="61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C65FAFAE-A7C6-4403-B2FE-4F16F78D55F7}" dt="2022-07-20T06:36:05.100" v="59" actId="1076"/>
        <pc:sldMkLst>
          <pc:docMk/>
          <pc:sldMk cId="2134033093" sldId="290"/>
        </pc:sldMkLst>
        <pc:spChg chg="add del mod">
          <ac:chgData name="Anatoliy Kigel" userId="7432c6c4687b0a9c" providerId="LiveId" clId="{C65FAFAE-A7C6-4403-B2FE-4F16F78D55F7}" dt="2022-07-20T06:35:58.929" v="57" actId="6549"/>
          <ac:spMkLst>
            <pc:docMk/>
            <pc:sldMk cId="2134033093" sldId="290"/>
            <ac:spMk id="7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34:58.909" v="46" actId="1036"/>
          <ac:spMkLst>
            <pc:docMk/>
            <pc:sldMk cId="2134033093" sldId="290"/>
            <ac:spMk id="8" creationId="{00000000-0000-0000-0000-000000000000}"/>
          </ac:spMkLst>
        </pc:spChg>
        <pc:spChg chg="add mod">
          <ac:chgData name="Anatoliy Kigel" userId="7432c6c4687b0a9c" providerId="LiveId" clId="{C65FAFAE-A7C6-4403-B2FE-4F16F78D55F7}" dt="2022-07-20T06:35:52.082" v="51" actId="1035"/>
          <ac:spMkLst>
            <pc:docMk/>
            <pc:sldMk cId="2134033093" sldId="290"/>
            <ac:spMk id="9" creationId="{5299C90D-AC5D-D642-A49A-283196750356}"/>
          </ac:spMkLst>
        </pc:spChg>
        <pc:picChg chg="mod">
          <ac:chgData name="Anatoliy Kigel" userId="7432c6c4687b0a9c" providerId="LiveId" clId="{C65FAFAE-A7C6-4403-B2FE-4F16F78D55F7}" dt="2022-07-20T06:36:05.100" v="59" actId="1076"/>
          <ac:picMkLst>
            <pc:docMk/>
            <pc:sldMk cId="2134033093" sldId="290"/>
            <ac:picMk id="2" creationId="{00000000-0000-0000-0000-000000000000}"/>
          </ac:picMkLst>
        </pc:picChg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1199415110" sldId="394"/>
        </pc:sldMkLst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BF42ABBD-15F3-400B-A3E5-96CA985A1A91}"/>
    <pc:docChg chg="modSld">
      <pc:chgData name="Anatoliy Kigel" userId="7432c6c4687b0a9c" providerId="LiveId" clId="{BF42ABBD-15F3-400B-A3E5-96CA985A1A91}" dt="2023-01-30T19:33:54.543" v="9" actId="20577"/>
      <pc:docMkLst>
        <pc:docMk/>
      </pc:docMkLst>
      <pc:sldChg chg="modSp mod">
        <pc:chgData name="Anatoliy Kigel" userId="7432c6c4687b0a9c" providerId="LiveId" clId="{BF42ABBD-15F3-400B-A3E5-96CA985A1A91}" dt="2023-01-30T19:33:54.543" v="9" actId="20577"/>
        <pc:sldMkLst>
          <pc:docMk/>
          <pc:sldMk cId="3928218066" sldId="260"/>
        </pc:sldMkLst>
        <pc:spChg chg="mod">
          <ac:chgData name="Anatoliy Kigel" userId="7432c6c4687b0a9c" providerId="LiveId" clId="{BF42ABBD-15F3-400B-A3E5-96CA985A1A91}" dt="2023-01-30T19:33:49.215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BF42ABBD-15F3-400B-A3E5-96CA985A1A91}" dt="2023-01-30T19:33:54.543" v="9" actId="20577"/>
          <ac:spMkLst>
            <pc:docMk/>
            <pc:sldMk cId="3928218066" sldId="260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F39C8990-73C2-475D-AB8C-BC78C9D924C7}"/>
    <pc:docChg chg="modSld">
      <pc:chgData name="Anatoliy Kigel" userId="7432c6c4687b0a9c" providerId="LiveId" clId="{F39C8990-73C2-475D-AB8C-BC78C9D924C7}" dt="2022-09-24T11:05:50.104" v="17" actId="207"/>
      <pc:docMkLst>
        <pc:docMk/>
      </pc:docMkLst>
      <pc:sldChg chg="modSp mod">
        <pc:chgData name="Anatoliy Kigel" userId="7432c6c4687b0a9c" providerId="LiveId" clId="{F39C8990-73C2-475D-AB8C-BC78C9D924C7}" dt="2022-09-24T11:05:50.104" v="17" actId="207"/>
        <pc:sldMkLst>
          <pc:docMk/>
          <pc:sldMk cId="3928218066" sldId="260"/>
        </pc:sldMkLst>
        <pc:spChg chg="mod">
          <ac:chgData name="Anatoliy Kigel" userId="7432c6c4687b0a9c" providerId="LiveId" clId="{F39C8990-73C2-475D-AB8C-BC78C9D924C7}" dt="2022-09-24T11:05:39.368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39C8990-73C2-475D-AB8C-BC78C9D924C7}" dt="2022-09-24T11:05:50.104" v="17" actId="207"/>
          <ac:spMkLst>
            <pc:docMk/>
            <pc:sldMk cId="3928218066" sldId="260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3T17:02:18.368" v="33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modSp mod">
        <pc:chgData name="Anatoliy Kigel" userId="7432c6c4687b0a9c" providerId="LiveId" clId="{9F95820F-F509-418B-82B8-792B22D34A7F}" dt="2022-06-03T17:02:18.368" v="33"/>
        <pc:sldMkLst>
          <pc:docMk/>
          <pc:sldMk cId="2134033093" sldId="290"/>
        </pc:sldMkLst>
        <pc:spChg chg="mod">
          <ac:chgData name="Anatoliy Kigel" userId="7432c6c4687b0a9c" providerId="LiveId" clId="{9F95820F-F509-418B-82B8-792B22D34A7F}" dt="2022-06-03T17:02:18.368" v="33"/>
          <ac:spMkLst>
            <pc:docMk/>
            <pc:sldMk cId="2134033093" sldId="290"/>
            <ac:spMk id="7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59D549E1-FB3D-4738-8810-049515415AF7}"/>
    <pc:docChg chg="undo custSel modSld">
      <pc:chgData name="Anatoliy Kigel" userId="7432c6c4687b0a9c" providerId="LiveId" clId="{59D549E1-FB3D-4738-8810-049515415AF7}" dt="2022-11-19T07:33:59.822" v="12" actId="1582"/>
      <pc:docMkLst>
        <pc:docMk/>
      </pc:docMkLst>
      <pc:sldChg chg="modSp mod">
        <pc:chgData name="Anatoliy Kigel" userId="7432c6c4687b0a9c" providerId="LiveId" clId="{59D549E1-FB3D-4738-8810-049515415AF7}" dt="2022-11-19T07:31:09.049" v="8" actId="207"/>
        <pc:sldMkLst>
          <pc:docMk/>
          <pc:sldMk cId="3928218066" sldId="260"/>
        </pc:sldMkLst>
        <pc:spChg chg="mod">
          <ac:chgData name="Anatoliy Kigel" userId="7432c6c4687b0a9c" providerId="LiveId" clId="{59D549E1-FB3D-4738-8810-049515415AF7}" dt="2022-11-19T07:30:11.620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59D549E1-FB3D-4738-8810-049515415AF7}" dt="2022-11-19T07:31:09.049" v="8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59D549E1-FB3D-4738-8810-049515415AF7}" dt="2022-11-19T07:33:59.822" v="12" actId="1582"/>
        <pc:sldMkLst>
          <pc:docMk/>
          <pc:sldMk cId="3931189480" sldId="293"/>
        </pc:sldMkLst>
        <pc:spChg chg="mod">
          <ac:chgData name="Anatoliy Kigel" userId="7432c6c4687b0a9c" providerId="LiveId" clId="{59D549E1-FB3D-4738-8810-049515415AF7}" dt="2022-11-19T07:33:51.639" v="11" actId="1582"/>
          <ac:spMkLst>
            <pc:docMk/>
            <pc:sldMk cId="3931189480" sldId="293"/>
            <ac:spMk id="2" creationId="{00000000-0000-0000-0000-000000000000}"/>
          </ac:spMkLst>
        </pc:spChg>
        <pc:spChg chg="mod">
          <ac:chgData name="Anatoliy Kigel" userId="7432c6c4687b0a9c" providerId="LiveId" clId="{59D549E1-FB3D-4738-8810-049515415AF7}" dt="2022-11-19T07:33:59.822" v="12" actId="1582"/>
          <ac:spMkLst>
            <pc:docMk/>
            <pc:sldMk cId="3931189480" sldId="293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30.01.2023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tml-css.co.ua/dovidnuk-html-ta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.in.ua/html/tag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>
                <a:solidFill>
                  <a:schemeClr val="accent6"/>
                </a:solidFill>
                <a:latin typeface="+mj-lt"/>
              </a:rPr>
              <a:t>web48</a:t>
            </a:r>
            <a:r>
              <a:rPr lang="en-US" sz="6000" b="1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en-US" sz="6000" b="1">
                <a:solidFill>
                  <a:srgbClr val="0070C0"/>
                </a:solidFill>
                <a:latin typeface="+mj-lt"/>
              </a:rPr>
              <a:t>online</a:t>
            </a:r>
            <a:r>
              <a:rPr 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endParaRPr lang="uk-UA" sz="54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WEB48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  <a:hlinkClick r:id="rId2"/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Справочники по </a:t>
            </a:r>
            <a:r>
              <a:rPr lang="en-US" sz="32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84" y="1075882"/>
            <a:ext cx="6434432" cy="3939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9C90D-AC5D-D642-A49A-283196750356}"/>
              </a:ext>
            </a:extLst>
          </p:cNvPr>
          <p:cNvSpPr txBox="1"/>
          <p:nvPr/>
        </p:nvSpPr>
        <p:spPr>
          <a:xfrm>
            <a:off x="0" y="530120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hlinkClick r:id="rId4"/>
              </a:rPr>
              <a:t>https://css.in.ua/html/tags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870</Words>
  <Application>Microsoft Office PowerPoint</Application>
  <PresentationFormat>Широкий екран</PresentationFormat>
  <Paragraphs>129</Paragraphs>
  <Slides>31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2023-01-30T19:33:55Z</dcterms:modified>
</cp:coreProperties>
</file>