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88" d="100"/>
          <a:sy n="88" d="100"/>
        </p:scale>
        <p:origin x="37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948E-047C-4867-8424-D844052FA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49115A-8994-4DBF-A56A-C8A72B22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277752-B757-4CE1-98EB-7E711F03510C}"/>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5" name="Footer Placeholder 4">
            <a:extLst>
              <a:ext uri="{FF2B5EF4-FFF2-40B4-BE49-F238E27FC236}">
                <a16:creationId xmlns:a16="http://schemas.microsoft.com/office/drawing/2014/main" id="{ED8E16B7-5F76-4B10-BCB9-9CE0F914C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77F70-C3E1-42FC-BF44-BBE4CFD8DC08}"/>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97102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ECBC-7A3C-4E93-8A19-37BB0167A5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11FA9-241C-43D3-9D07-A5E17C53C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A938C-3C17-4152-9C44-04D3765361BF}"/>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5" name="Footer Placeholder 4">
            <a:extLst>
              <a:ext uri="{FF2B5EF4-FFF2-40B4-BE49-F238E27FC236}">
                <a16:creationId xmlns:a16="http://schemas.microsoft.com/office/drawing/2014/main" id="{5C46D034-1CCE-4719-ACBB-E95FCBA19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3C07C4-C240-4159-8B58-BF3E07C4AE2A}"/>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16217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52BD3-9478-440D-8CFE-E0B2E11B1F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F0586D-8377-46C2-BD90-210358129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5E10F-CE7F-41BE-A175-F1C2A4270F81}"/>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5" name="Footer Placeholder 4">
            <a:extLst>
              <a:ext uri="{FF2B5EF4-FFF2-40B4-BE49-F238E27FC236}">
                <a16:creationId xmlns:a16="http://schemas.microsoft.com/office/drawing/2014/main" id="{2B98A476-7889-4D18-AE42-F52E4A1FF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939AF-D2AA-4D99-A52C-80117E449712}"/>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21464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90B-1B54-49C1-A04B-42F781975C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10CB89-B9CE-4356-8577-C8072CE25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C9027-AE83-46B0-8338-93886806704A}"/>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5" name="Footer Placeholder 4">
            <a:extLst>
              <a:ext uri="{FF2B5EF4-FFF2-40B4-BE49-F238E27FC236}">
                <a16:creationId xmlns:a16="http://schemas.microsoft.com/office/drawing/2014/main" id="{0C26A610-819D-40E5-95C5-09F1FB380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CAD4C-405F-4BEE-8BDF-6C3366238EDA}"/>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77186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7AF9-5DFA-4827-9341-F536DCEFD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C7361A-C8C4-48EF-AE97-25308460F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0A04-771C-415F-8018-3E637C091375}"/>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5" name="Footer Placeholder 4">
            <a:extLst>
              <a:ext uri="{FF2B5EF4-FFF2-40B4-BE49-F238E27FC236}">
                <a16:creationId xmlns:a16="http://schemas.microsoft.com/office/drawing/2014/main" id="{E38A51D2-C0AD-4A2B-9964-B27B4595F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B579F-8500-4A1A-A538-3EB1141D199F}"/>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420673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9A54-E8AD-4A3E-B2F5-01567D0FA7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0217C1-E094-47C8-947C-280317A49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3C2D44-3EBF-435C-9136-5BC2768DF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F99FB-E9F9-4D6F-B951-DCCE64398A1B}"/>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6" name="Footer Placeholder 5">
            <a:extLst>
              <a:ext uri="{FF2B5EF4-FFF2-40B4-BE49-F238E27FC236}">
                <a16:creationId xmlns:a16="http://schemas.microsoft.com/office/drawing/2014/main" id="{25FAD986-ABF4-497C-B10B-1AAED7CA4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64FCCA-F1AD-423D-8D74-97A1CA48DF2F}"/>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244780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4C91-5816-4FD9-976E-55046BB843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733167-7620-4146-BFDF-D30E58D58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57816-A910-4DDA-ADBF-7625F1579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B56557-8C1D-433A-A616-6F0CE61CF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7138C-D59E-419B-9051-FA083B6EC2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F2D16B-22A0-4EA6-93F0-7768EE959FC0}"/>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8" name="Footer Placeholder 7">
            <a:extLst>
              <a:ext uri="{FF2B5EF4-FFF2-40B4-BE49-F238E27FC236}">
                <a16:creationId xmlns:a16="http://schemas.microsoft.com/office/drawing/2014/main" id="{1F4A47F8-4645-4CD0-BE13-5FE02D3756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80C71F-AC08-4444-BD45-FFCC36860F62}"/>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7512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5338-3BB7-44B0-A431-5F4196BE2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9617D-2C3E-4661-AAA2-7EB0BABBD185}"/>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4" name="Footer Placeholder 3">
            <a:extLst>
              <a:ext uri="{FF2B5EF4-FFF2-40B4-BE49-F238E27FC236}">
                <a16:creationId xmlns:a16="http://schemas.microsoft.com/office/drawing/2014/main" id="{C58AE463-F634-4015-BAB4-7B8DF6E548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9CC1EA-0C65-42D0-B54F-0DB8A24CC622}"/>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45242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4C5F7-1F46-4416-B2A7-593EDC09DB77}"/>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3" name="Footer Placeholder 2">
            <a:extLst>
              <a:ext uri="{FF2B5EF4-FFF2-40B4-BE49-F238E27FC236}">
                <a16:creationId xmlns:a16="http://schemas.microsoft.com/office/drawing/2014/main" id="{50D16E8C-35D1-4D16-9D22-5A016101A8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28FB85-1CCE-42E8-8A6E-B6F49997A790}"/>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213647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8492-5791-4A6E-98A3-355966809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28E51F-49BE-434C-9016-287D35ECE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3BCC0D-961F-4D9B-9678-738CEC6A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FE57D-8F3E-4E04-8326-F93D3FC96228}"/>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6" name="Footer Placeholder 5">
            <a:extLst>
              <a:ext uri="{FF2B5EF4-FFF2-40B4-BE49-F238E27FC236}">
                <a16:creationId xmlns:a16="http://schemas.microsoft.com/office/drawing/2014/main" id="{979BFA63-5575-4325-9F6F-F54AF1F26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2D7DEF-397C-49CB-9321-27D5AA5551FF}"/>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225887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2A0E-30A4-4FC9-92F5-C33C0913F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F268DA-18E9-43DE-8837-1E349A957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52EED-0EF0-49B9-BF34-3830BC57A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9596F-EB5A-40BA-B654-E92585B40AA0}"/>
              </a:ext>
            </a:extLst>
          </p:cNvPr>
          <p:cNvSpPr>
            <a:spLocks noGrp="1"/>
          </p:cNvSpPr>
          <p:nvPr>
            <p:ph type="dt" sz="half" idx="10"/>
          </p:nvPr>
        </p:nvSpPr>
        <p:spPr/>
        <p:txBody>
          <a:bodyPr/>
          <a:lstStyle/>
          <a:p>
            <a:fld id="{6911BBD5-92A7-4F02-B3DD-FE525383A9F2}" type="datetimeFigureOut">
              <a:rPr lang="en-IN" smtClean="0"/>
              <a:t>11-05-2021</a:t>
            </a:fld>
            <a:endParaRPr lang="en-IN"/>
          </a:p>
        </p:txBody>
      </p:sp>
      <p:sp>
        <p:nvSpPr>
          <p:cNvPr id="6" name="Footer Placeholder 5">
            <a:extLst>
              <a:ext uri="{FF2B5EF4-FFF2-40B4-BE49-F238E27FC236}">
                <a16:creationId xmlns:a16="http://schemas.microsoft.com/office/drawing/2014/main" id="{D7A1B8CF-212A-410E-B363-3DA2F527A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1EF41-B9FC-4E3B-9704-A759AFCA86A4}"/>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91714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A45EE-D767-4453-B5A5-C3D666C8E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527701-BE3F-434A-821A-A6921CE82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1A8DA-80E7-40C7-BC9F-84FC84E1E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1BBD5-92A7-4F02-B3DD-FE525383A9F2}" type="datetimeFigureOut">
              <a:rPr lang="en-IN" smtClean="0"/>
              <a:t>11-05-2021</a:t>
            </a:fld>
            <a:endParaRPr lang="en-IN"/>
          </a:p>
        </p:txBody>
      </p:sp>
      <p:sp>
        <p:nvSpPr>
          <p:cNvPr id="5" name="Footer Placeholder 4">
            <a:extLst>
              <a:ext uri="{FF2B5EF4-FFF2-40B4-BE49-F238E27FC236}">
                <a16:creationId xmlns:a16="http://schemas.microsoft.com/office/drawing/2014/main" id="{38CAD5E2-253D-4511-9985-B1050D6B5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C9B3E6-A32B-43CE-B7B9-96528CD6E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C7E38-89B1-47B5-A92F-C8FAD623E13B}" type="slidenum">
              <a:rPr lang="en-IN" smtClean="0"/>
              <a:t>‹#›</a:t>
            </a:fld>
            <a:endParaRPr lang="en-IN"/>
          </a:p>
        </p:txBody>
      </p:sp>
    </p:spTree>
    <p:extLst>
      <p:ext uri="{BB962C8B-B14F-4D97-AF65-F5344CB8AC3E}">
        <p14:creationId xmlns:p14="http://schemas.microsoft.com/office/powerpoint/2010/main" val="31674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instagram.com/explore/tags/llb/" TargetMode="External"/><Relationship Id="rId13" Type="http://schemas.openxmlformats.org/officeDocument/2006/relationships/hyperlink" Target="https://www.instagram.com/explore/tags/quotesonlaw/" TargetMode="External"/><Relationship Id="rId18" Type="http://schemas.openxmlformats.org/officeDocument/2006/relationships/hyperlink" Target="https://www.instagram.com/explore/tags/chennailawyer/" TargetMode="External"/><Relationship Id="rId26" Type="http://schemas.openxmlformats.org/officeDocument/2006/relationships/hyperlink" Target="https://www.instagram.com/explore/tags/mentalhealthsupport/" TargetMode="External"/><Relationship Id="rId3" Type="http://schemas.openxmlformats.org/officeDocument/2006/relationships/hyperlink" Target="https://www.instagram.com/explore/tags/legalindian/" TargetMode="External"/><Relationship Id="rId21" Type="http://schemas.openxmlformats.org/officeDocument/2006/relationships/hyperlink" Target="https://www.instagram.com/explore/tags/instagood/" TargetMode="External"/><Relationship Id="rId7" Type="http://schemas.openxmlformats.org/officeDocument/2006/relationships/hyperlink" Target="https://www.instagram.com/explore/tags/followforlawupdates/" TargetMode="External"/><Relationship Id="rId12" Type="http://schemas.openxmlformats.org/officeDocument/2006/relationships/hyperlink" Target="https://www.instagram.com/explore/tags/quotable/" TargetMode="External"/><Relationship Id="rId17" Type="http://schemas.openxmlformats.org/officeDocument/2006/relationships/hyperlink" Target="https://www.instagram.com/explore/tags/lawfacts/" TargetMode="External"/><Relationship Id="rId25" Type="http://schemas.openxmlformats.org/officeDocument/2006/relationships/hyperlink" Target="https://www.instagram.com/explore/tags/lawfaqs/" TargetMode="External"/><Relationship Id="rId2" Type="http://schemas.openxmlformats.org/officeDocument/2006/relationships/image" Target="../media/image1.jpg"/><Relationship Id="rId16" Type="http://schemas.openxmlformats.org/officeDocument/2006/relationships/hyperlink" Target="https://www.instagram.com/explore/tags/lawsuits/" TargetMode="External"/><Relationship Id="rId20" Type="http://schemas.openxmlformats.org/officeDocument/2006/relationships/hyperlink" Target="https://www.instagram.com/explore/tags/lawschool/" TargetMode="External"/><Relationship Id="rId29" Type="http://schemas.openxmlformats.org/officeDocument/2006/relationships/hyperlink" Target="https://www.instagram.com/explore/tags/lawyerlife/" TargetMode="External"/><Relationship Id="rId1" Type="http://schemas.openxmlformats.org/officeDocument/2006/relationships/slideLayout" Target="../slideLayouts/slideLayout8.xml"/><Relationship Id="rId6" Type="http://schemas.openxmlformats.org/officeDocument/2006/relationships/hyperlink" Target="https://www.instagram.com/explore/tags/supremecourt/" TargetMode="External"/><Relationship Id="rId11" Type="http://schemas.openxmlformats.org/officeDocument/2006/relationships/hyperlink" Target="https://www.instagram.com/explore/tags/lawyersofinstagram/" TargetMode="External"/><Relationship Id="rId24" Type="http://schemas.openxmlformats.org/officeDocument/2006/relationships/hyperlink" Target="https://www.instagram.com/explore/tags/legaljargon/" TargetMode="External"/><Relationship Id="rId5" Type="http://schemas.openxmlformats.org/officeDocument/2006/relationships/hyperlink" Target="https://www.instagram.com/explore/tags/litigation/" TargetMode="External"/><Relationship Id="rId15" Type="http://schemas.openxmlformats.org/officeDocument/2006/relationships/hyperlink" Target="https://www.instagram.com/explore/tags/likeforlikes/" TargetMode="External"/><Relationship Id="rId23" Type="http://schemas.openxmlformats.org/officeDocument/2006/relationships/hyperlink" Target="https://www.instagram.com/explore/tags/mentalwellbeing/" TargetMode="External"/><Relationship Id="rId28" Type="http://schemas.openxmlformats.org/officeDocument/2006/relationships/hyperlink" Target="https://www.instagram.com/explore/tags/wordsporn/" TargetMode="External"/><Relationship Id="rId10" Type="http://schemas.openxmlformats.org/officeDocument/2006/relationships/hyperlink" Target="https://www.instagram.com/explore/tags/indianlaw/" TargetMode="External"/><Relationship Id="rId19" Type="http://schemas.openxmlformats.org/officeDocument/2006/relationships/hyperlink" Target="https://www.instagram.com/explore/tags/instalawyers/" TargetMode="External"/><Relationship Id="rId31" Type="http://schemas.openxmlformats.org/officeDocument/2006/relationships/hyperlink" Target="https://www.instagram.com/explore/tags/mentalhealthawareness/" TargetMode="External"/><Relationship Id="rId4" Type="http://schemas.openxmlformats.org/officeDocument/2006/relationships/hyperlink" Target="https://www.instagram.com/explore/tags/treasuretroveact/" TargetMode="External"/><Relationship Id="rId9" Type="http://schemas.openxmlformats.org/officeDocument/2006/relationships/hyperlink" Target="https://www.instagram.com/explore/tags/law/" TargetMode="External"/><Relationship Id="rId14" Type="http://schemas.openxmlformats.org/officeDocument/2006/relationships/hyperlink" Target="https://www.instagram.com/explore/tags/lawenforcement/" TargetMode="External"/><Relationship Id="rId22" Type="http://schemas.openxmlformats.org/officeDocument/2006/relationships/hyperlink" Target="https://www.instagram.com/explore/tags/mentalhealth/" TargetMode="External"/><Relationship Id="rId27" Type="http://schemas.openxmlformats.org/officeDocument/2006/relationships/hyperlink" Target="https://www.instagram.com/explore/tags/mentalillness/" TargetMode="External"/><Relationship Id="rId30" Type="http://schemas.openxmlformats.org/officeDocument/2006/relationships/hyperlink" Target="https://www.instagram.com/explore/tags/judiciary/"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instagram.com/explore/tags/llb/" TargetMode="External"/><Relationship Id="rId13" Type="http://schemas.openxmlformats.org/officeDocument/2006/relationships/hyperlink" Target="https://www.instagram.com/explore/tags/likeforlikes/" TargetMode="External"/><Relationship Id="rId18" Type="http://schemas.openxmlformats.org/officeDocument/2006/relationships/hyperlink" Target="https://www.instagram.com/explore/tags/lawschool/" TargetMode="External"/><Relationship Id="rId26" Type="http://schemas.openxmlformats.org/officeDocument/2006/relationships/hyperlink" Target="https://www.instagram.com/explore/tags/freedomofpress/" TargetMode="External"/><Relationship Id="rId3" Type="http://schemas.openxmlformats.org/officeDocument/2006/relationships/hyperlink" Target="https://www.instagram.com/explore/tags/legalindian/" TargetMode="External"/><Relationship Id="rId21" Type="http://schemas.openxmlformats.org/officeDocument/2006/relationships/hyperlink" Target="https://www.instagram.com/explore/tags/lawfaqs/" TargetMode="External"/><Relationship Id="rId7" Type="http://schemas.openxmlformats.org/officeDocument/2006/relationships/hyperlink" Target="https://www.instagram.com/explore/tags/followforlawupdates/" TargetMode="External"/><Relationship Id="rId12" Type="http://schemas.openxmlformats.org/officeDocument/2006/relationships/hyperlink" Target="https://www.instagram.com/explore/tags/lawenforcement/" TargetMode="External"/><Relationship Id="rId17" Type="http://schemas.openxmlformats.org/officeDocument/2006/relationships/hyperlink" Target="https://www.instagram.com/explore/tags/instalawyers/" TargetMode="External"/><Relationship Id="rId25" Type="http://schemas.openxmlformats.org/officeDocument/2006/relationships/hyperlink" Target="https://www.instagram.com/explore/tags/indianconstitution/" TargetMode="External"/><Relationship Id="rId2" Type="http://schemas.openxmlformats.org/officeDocument/2006/relationships/image" Target="../media/image2.png"/><Relationship Id="rId16" Type="http://schemas.openxmlformats.org/officeDocument/2006/relationships/hyperlink" Target="https://www.instagram.com/explore/tags/chennailawyer/" TargetMode="External"/><Relationship Id="rId20" Type="http://schemas.openxmlformats.org/officeDocument/2006/relationships/hyperlink" Target="https://www.instagram.com/explore/tags/legaljargon/" TargetMode="External"/><Relationship Id="rId29" Type="http://schemas.openxmlformats.org/officeDocument/2006/relationships/hyperlink" Target="https://www.instagram.com/explore/tags/newscorrespondent/" TargetMode="External"/><Relationship Id="rId1" Type="http://schemas.openxmlformats.org/officeDocument/2006/relationships/slideLayout" Target="../slideLayouts/slideLayout8.xml"/><Relationship Id="rId6" Type="http://schemas.openxmlformats.org/officeDocument/2006/relationships/hyperlink" Target="https://www.instagram.com/explore/tags/supremecourt/" TargetMode="External"/><Relationship Id="rId11" Type="http://schemas.openxmlformats.org/officeDocument/2006/relationships/hyperlink" Target="https://www.instagram.com/explore/tags/lawyersofinstagram/" TargetMode="External"/><Relationship Id="rId24" Type="http://schemas.openxmlformats.org/officeDocument/2006/relationships/hyperlink" Target="https://www.instagram.com/explore/tags/judiciary/" TargetMode="External"/><Relationship Id="rId32" Type="http://schemas.openxmlformats.org/officeDocument/2006/relationships/hyperlink" Target="https://www.instagram.com/explore/tags/electioncommission/" TargetMode="External"/><Relationship Id="rId5" Type="http://schemas.openxmlformats.org/officeDocument/2006/relationships/hyperlink" Target="https://www.instagram.com/explore/tags/litigation/" TargetMode="External"/><Relationship Id="rId15" Type="http://schemas.openxmlformats.org/officeDocument/2006/relationships/hyperlink" Target="https://www.instagram.com/explore/tags/lawfacts/" TargetMode="External"/><Relationship Id="rId23" Type="http://schemas.openxmlformats.org/officeDocument/2006/relationships/hyperlink" Target="https://www.instagram.com/explore/tags/lawyerlife/" TargetMode="External"/><Relationship Id="rId28" Type="http://schemas.openxmlformats.org/officeDocument/2006/relationships/hyperlink" Target="https://www.instagram.com/explore/tags/socialmedia/" TargetMode="External"/><Relationship Id="rId10" Type="http://schemas.openxmlformats.org/officeDocument/2006/relationships/hyperlink" Target="https://www.instagram.com/explore/tags/indianlaw/" TargetMode="External"/><Relationship Id="rId19" Type="http://schemas.openxmlformats.org/officeDocument/2006/relationships/hyperlink" Target="https://www.instagram.com/explore/tags/instagood/" TargetMode="External"/><Relationship Id="rId31" Type="http://schemas.openxmlformats.org/officeDocument/2006/relationships/hyperlink" Target="https://www.instagram.com/explore/tags/lawupdatesindia/" TargetMode="External"/><Relationship Id="rId4" Type="http://schemas.openxmlformats.org/officeDocument/2006/relationships/hyperlink" Target="https://www.instagram.com/explore/tags/mediacoverage/" TargetMode="External"/><Relationship Id="rId9" Type="http://schemas.openxmlformats.org/officeDocument/2006/relationships/hyperlink" Target="https://www.instagram.com/explore/tags/law/" TargetMode="External"/><Relationship Id="rId14" Type="http://schemas.openxmlformats.org/officeDocument/2006/relationships/hyperlink" Target="https://www.instagram.com/explore/tags/lawsuits/" TargetMode="External"/><Relationship Id="rId22" Type="http://schemas.openxmlformats.org/officeDocument/2006/relationships/hyperlink" Target="https://www.instagram.com/explore/tags/wordsporn/" TargetMode="External"/><Relationship Id="rId27" Type="http://schemas.openxmlformats.org/officeDocument/2006/relationships/hyperlink" Target="https://www.instagram.com/explore/tags/presscoverage/" TargetMode="External"/><Relationship Id="rId30" Type="http://schemas.openxmlformats.org/officeDocument/2006/relationships/hyperlink" Target="https://www.instagram.com/explore/tags/newsupdate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instagram.com/explore/tags/mkstalin/" TargetMode="External"/><Relationship Id="rId13" Type="http://schemas.openxmlformats.org/officeDocument/2006/relationships/hyperlink" Target="https://www.instagram.com/explore/tags/supremecourt/" TargetMode="External"/><Relationship Id="rId18" Type="http://schemas.openxmlformats.org/officeDocument/2006/relationships/hyperlink" Target="https://www.instagram.com/explore/tags/lifeofalawyer/" TargetMode="External"/><Relationship Id="rId26" Type="http://schemas.openxmlformats.org/officeDocument/2006/relationships/hyperlink" Target="https://www.instagram.com/explore/tags/lawupdatesindia/" TargetMode="External"/><Relationship Id="rId3" Type="http://schemas.openxmlformats.org/officeDocument/2006/relationships/hyperlink" Target="https://www.instagram.com/explore/tags/tnelections/" TargetMode="External"/><Relationship Id="rId21" Type="http://schemas.openxmlformats.org/officeDocument/2006/relationships/hyperlink" Target="https://www.instagram.com/explore/tags/lawfirm/" TargetMode="External"/><Relationship Id="rId7" Type="http://schemas.openxmlformats.org/officeDocument/2006/relationships/hyperlink" Target="https://www.instagram.com/explore/tags/dmk/" TargetMode="External"/><Relationship Id="rId12" Type="http://schemas.openxmlformats.org/officeDocument/2006/relationships/hyperlink" Target="https://www.instagram.com/explore/tags/elections2021/" TargetMode="External"/><Relationship Id="rId17" Type="http://schemas.openxmlformats.org/officeDocument/2006/relationships/hyperlink" Target="https://www.instagram.com/explore/tags/legalknowledge/" TargetMode="External"/><Relationship Id="rId25" Type="http://schemas.openxmlformats.org/officeDocument/2006/relationships/hyperlink" Target="https://www.instagram.com/explore/tags/lawyer/" TargetMode="External"/><Relationship Id="rId2" Type="http://schemas.openxmlformats.org/officeDocument/2006/relationships/image" Target="../media/image3.png"/><Relationship Id="rId16" Type="http://schemas.openxmlformats.org/officeDocument/2006/relationships/hyperlink" Target="https://www.instagram.com/explore/tags/legalupdates/" TargetMode="External"/><Relationship Id="rId20" Type="http://schemas.openxmlformats.org/officeDocument/2006/relationships/hyperlink" Target="https://www.instagram.com/explore/tags/lawyersofinstagram/" TargetMode="External"/><Relationship Id="rId29" Type="http://schemas.openxmlformats.org/officeDocument/2006/relationships/hyperlink" Target="https://www.instagram.com/explore/tags/highcourt/" TargetMode="External"/><Relationship Id="rId1" Type="http://schemas.openxmlformats.org/officeDocument/2006/relationships/slideLayout" Target="../slideLayouts/slideLayout8.xml"/><Relationship Id="rId6" Type="http://schemas.openxmlformats.org/officeDocument/2006/relationships/hyperlink" Target="https://www.instagram.com/explore/tags/indianpolitics/" TargetMode="External"/><Relationship Id="rId11" Type="http://schemas.openxmlformats.org/officeDocument/2006/relationships/hyperlink" Target="https://www.instagram.com/explore/tags/tamilnadu/" TargetMode="External"/><Relationship Id="rId24" Type="http://schemas.openxmlformats.org/officeDocument/2006/relationships/hyperlink" Target="https://www.instagram.com/explore/tags/lawagency/" TargetMode="External"/><Relationship Id="rId5" Type="http://schemas.openxmlformats.org/officeDocument/2006/relationships/hyperlink" Target="https://www.instagram.com/explore/tags/southindia/" TargetMode="External"/><Relationship Id="rId15" Type="http://schemas.openxmlformats.org/officeDocument/2006/relationships/hyperlink" Target="https://www.instagram.com/explore/tags/v2legal/" TargetMode="External"/><Relationship Id="rId23" Type="http://schemas.openxmlformats.org/officeDocument/2006/relationships/hyperlink" Target="https://www.instagram.com/explore/tags/lawstudent/" TargetMode="External"/><Relationship Id="rId28" Type="http://schemas.openxmlformats.org/officeDocument/2006/relationships/hyperlink" Target="https://www.instagram.com/explore/tags/followforlawupdates/" TargetMode="External"/><Relationship Id="rId10" Type="http://schemas.openxmlformats.org/officeDocument/2006/relationships/hyperlink" Target="https://www.instagram.com/explore/tags/chiefminister/" TargetMode="External"/><Relationship Id="rId19" Type="http://schemas.openxmlformats.org/officeDocument/2006/relationships/hyperlink" Target="https://www.instagram.com/explore/tags/lawyerlife/" TargetMode="External"/><Relationship Id="rId4" Type="http://schemas.openxmlformats.org/officeDocument/2006/relationships/hyperlink" Target="https://www.instagram.com/explore/tags/lawupdates/" TargetMode="External"/><Relationship Id="rId9" Type="http://schemas.openxmlformats.org/officeDocument/2006/relationships/hyperlink" Target="https://www.instagram.com/explore/tags/tn/" TargetMode="External"/><Relationship Id="rId14" Type="http://schemas.openxmlformats.org/officeDocument/2006/relationships/hyperlink" Target="https://www.instagram.com/explore/tags/tnelectionmanifesto/" TargetMode="External"/><Relationship Id="rId22" Type="http://schemas.openxmlformats.org/officeDocument/2006/relationships/hyperlink" Target="https://www.instagram.com/explore/tags/lawschool/" TargetMode="External"/><Relationship Id="rId27" Type="http://schemas.openxmlformats.org/officeDocument/2006/relationships/hyperlink" Target="https://www.instagram.com/explore/tags/instalawyers/" TargetMode="External"/><Relationship Id="rId30" Type="http://schemas.openxmlformats.org/officeDocument/2006/relationships/hyperlink" Target="https://www.instagram.com/explore/tags/indiangovernmen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instagram.com/explore/tags/rulesoflaw/" TargetMode="External"/><Relationship Id="rId13" Type="http://schemas.openxmlformats.org/officeDocument/2006/relationships/hyperlink" Target="https://www.instagram.com/explore/tags/quotesonlaw/" TargetMode="External"/><Relationship Id="rId18" Type="http://schemas.openxmlformats.org/officeDocument/2006/relationships/hyperlink" Target="https://www.instagram.com/explore/tags/indianlawnews/" TargetMode="External"/><Relationship Id="rId26" Type="http://schemas.openxmlformats.org/officeDocument/2006/relationships/hyperlink" Target="https://www.instagram.com/explore/tags/ipc/" TargetMode="External"/><Relationship Id="rId3" Type="http://schemas.openxmlformats.org/officeDocument/2006/relationships/hyperlink" Target="https://www.instagram.com/explore/tags/legalindian/" TargetMode="External"/><Relationship Id="rId21" Type="http://schemas.openxmlformats.org/officeDocument/2006/relationships/hyperlink" Target="https://www.instagram.com/explore/tags/kanoon/" TargetMode="External"/><Relationship Id="rId7" Type="http://schemas.openxmlformats.org/officeDocument/2006/relationships/hyperlink" Target="https://www.instagram.com/explore/tags/lawquotes/" TargetMode="External"/><Relationship Id="rId12" Type="http://schemas.openxmlformats.org/officeDocument/2006/relationships/hyperlink" Target="https://www.instagram.com/explore/tags/quotable/" TargetMode="External"/><Relationship Id="rId17" Type="http://schemas.openxmlformats.org/officeDocument/2006/relationships/hyperlink" Target="https://www.instagram.com/explore/tags/chennailawyer/" TargetMode="External"/><Relationship Id="rId25" Type="http://schemas.openxmlformats.org/officeDocument/2006/relationships/hyperlink" Target="https://www.instagram.com/explore/tags/lawyer101/" TargetMode="External"/><Relationship Id="rId2" Type="http://schemas.openxmlformats.org/officeDocument/2006/relationships/image" Target="../media/image4.png"/><Relationship Id="rId16" Type="http://schemas.openxmlformats.org/officeDocument/2006/relationships/hyperlink" Target="https://www.instagram.com/explore/tags/advocatesofinstagram/" TargetMode="External"/><Relationship Id="rId20" Type="http://schemas.openxmlformats.org/officeDocument/2006/relationships/hyperlink" Target="https://www.instagram.com/explore/tags/lawschool/" TargetMode="External"/><Relationship Id="rId29" Type="http://schemas.openxmlformats.org/officeDocument/2006/relationships/hyperlink" Target="https://www.instagram.com/explore/tags/quotegram/" TargetMode="External"/><Relationship Id="rId1" Type="http://schemas.openxmlformats.org/officeDocument/2006/relationships/slideLayout" Target="../slideLayouts/slideLayout8.xml"/><Relationship Id="rId6" Type="http://schemas.openxmlformats.org/officeDocument/2006/relationships/hyperlink" Target="https://www.instagram.com/explore/tags/quotesaboutlife/" TargetMode="External"/><Relationship Id="rId11" Type="http://schemas.openxmlformats.org/officeDocument/2006/relationships/hyperlink" Target="https://www.instagram.com/explore/tags/lawyersofinstagram/" TargetMode="External"/><Relationship Id="rId24" Type="http://schemas.openxmlformats.org/officeDocument/2006/relationships/hyperlink" Target="https://www.instagram.com/explore/tags/howtobealawyer/" TargetMode="External"/><Relationship Id="rId32" Type="http://schemas.openxmlformats.org/officeDocument/2006/relationships/hyperlink" Target="https://www.instagram.com/explore/tags/supremecourt/" TargetMode="External"/><Relationship Id="rId5" Type="http://schemas.openxmlformats.org/officeDocument/2006/relationships/hyperlink" Target="https://www.instagram.com/explore/tags/qotd/" TargetMode="External"/><Relationship Id="rId15" Type="http://schemas.openxmlformats.org/officeDocument/2006/relationships/hyperlink" Target="https://www.instagram.com/explore/tags/quotestoliveby/" TargetMode="External"/><Relationship Id="rId23" Type="http://schemas.openxmlformats.org/officeDocument/2006/relationships/hyperlink" Target="https://www.instagram.com/explore/tags/quotesandsayings/" TargetMode="External"/><Relationship Id="rId28" Type="http://schemas.openxmlformats.org/officeDocument/2006/relationships/hyperlink" Target="https://www.instagram.com/explore/tags/potterstewart/" TargetMode="External"/><Relationship Id="rId10" Type="http://schemas.openxmlformats.org/officeDocument/2006/relationships/hyperlink" Target="https://www.instagram.com/explore/tags/indianlaw/" TargetMode="External"/><Relationship Id="rId19" Type="http://schemas.openxmlformats.org/officeDocument/2006/relationships/hyperlink" Target="https://www.instagram.com/explore/tags/indianlawyersclub/" TargetMode="External"/><Relationship Id="rId31" Type="http://schemas.openxmlformats.org/officeDocument/2006/relationships/hyperlink" Target="https://www.instagram.com/explore/tags/commonsense/" TargetMode="External"/><Relationship Id="rId4" Type="http://schemas.openxmlformats.org/officeDocument/2006/relationships/hyperlink" Target="https://www.instagram.com/explore/tags/legalquotes/" TargetMode="External"/><Relationship Id="rId9" Type="http://schemas.openxmlformats.org/officeDocument/2006/relationships/hyperlink" Target="https://www.instagram.com/explore/tags/law/" TargetMode="External"/><Relationship Id="rId14" Type="http://schemas.openxmlformats.org/officeDocument/2006/relationships/hyperlink" Target="https://www.instagram.com/explore/tags/thegoodword/" TargetMode="External"/><Relationship Id="rId22" Type="http://schemas.openxmlformats.org/officeDocument/2006/relationships/hyperlink" Target="https://www.instagram.com/explore/tags/quotesoftheday/" TargetMode="External"/><Relationship Id="rId27" Type="http://schemas.openxmlformats.org/officeDocument/2006/relationships/hyperlink" Target="https://www.instagram.com/explore/tags/quoteoftheday/" TargetMode="External"/><Relationship Id="rId30" Type="http://schemas.openxmlformats.org/officeDocument/2006/relationships/hyperlink" Target="https://www.instagram.com/explore/tags/quotestagr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28CAE53-DCB7-4208-861A-10EB72F826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32475" y="987425"/>
            <a:ext cx="4873625" cy="4873625"/>
          </a:xfrm>
        </p:spPr>
      </p:pic>
      <p:sp>
        <p:nvSpPr>
          <p:cNvPr id="6" name="Text Placeholder 5">
            <a:extLst>
              <a:ext uri="{FF2B5EF4-FFF2-40B4-BE49-F238E27FC236}">
                <a16:creationId xmlns:a16="http://schemas.microsoft.com/office/drawing/2014/main" id="{F7B253A6-B7C3-4C21-945B-9FE29F340D98}"/>
              </a:ext>
            </a:extLst>
          </p:cNvPr>
          <p:cNvSpPr>
            <a:spLocks noGrp="1"/>
          </p:cNvSpPr>
          <p:nvPr>
            <p:ph type="body" sz="half" idx="2"/>
          </p:nvPr>
        </p:nvSpPr>
        <p:spPr>
          <a:xfrm>
            <a:off x="839788" y="987424"/>
            <a:ext cx="3932237" cy="4881563"/>
          </a:xfrm>
        </p:spPr>
        <p:txBody>
          <a:bodyPr>
            <a:normAutofit fontScale="85000" lnSpcReduction="20000"/>
          </a:bodyPr>
          <a:lstStyle/>
          <a:p>
            <a:r>
              <a:rPr lang="en-US" b="0" i="0" dirty="0">
                <a:solidFill>
                  <a:srgbClr val="262626"/>
                </a:solidFill>
                <a:effectLst/>
                <a:latin typeface="-apple-system"/>
              </a:rPr>
              <a:t>Only recently have authorities like the IRDAI recognized the need for mental illnesses to be covered by insurance providers. As the pandemic has grown, so had the need for opening new avenues for well-being in the nation. What do you think of India's laws on mental illnesses? Let us know in the comments!</a:t>
            </a:r>
            <a:br>
              <a:rPr lang="en-US" dirty="0"/>
            </a:br>
            <a:br>
              <a:rPr lang="en-US" dirty="0"/>
            </a:br>
            <a:r>
              <a:rPr lang="en-US" b="0" i="0" dirty="0">
                <a:solidFill>
                  <a:srgbClr val="262626"/>
                </a:solidFill>
                <a:effectLst/>
                <a:latin typeface="-apple-system"/>
              </a:rPr>
              <a:t>Follow us to keep yourself updated with all things law.</a:t>
            </a:r>
            <a:br>
              <a:rPr lang="en-US" dirty="0"/>
            </a:br>
            <a:br>
              <a:rPr lang="en-US" dirty="0"/>
            </a:br>
            <a:r>
              <a:rPr lang="en-US" b="0" i="0" dirty="0">
                <a:solidFill>
                  <a:srgbClr val="262626"/>
                </a:solidFill>
                <a:effectLst/>
                <a:latin typeface="-apple-system"/>
              </a:rPr>
              <a:t>Website: www.v2legal.com</a:t>
            </a:r>
            <a:br>
              <a:rPr lang="en-US" dirty="0"/>
            </a:br>
            <a:r>
              <a:rPr lang="en-US" b="0" i="0" dirty="0">
                <a:solidFill>
                  <a:srgbClr val="262626"/>
                </a:solidFill>
                <a:effectLst/>
                <a:latin typeface="-apple-system"/>
              </a:rPr>
              <a:t>Facebook: https://www.facebook.com/v2legalfirm</a:t>
            </a:r>
            <a:br>
              <a:rPr lang="en-US" dirty="0"/>
            </a:br>
            <a:r>
              <a:rPr lang="en-US" b="0" i="0" dirty="0">
                <a:solidFill>
                  <a:srgbClr val="262626"/>
                </a:solidFill>
                <a:effectLst/>
                <a:latin typeface="-apple-system"/>
              </a:rPr>
              <a:t>Instagram: https://www.instagram.com/v2legal/</a:t>
            </a:r>
            <a:br>
              <a:rPr lang="en-US" dirty="0"/>
            </a:br>
            <a:r>
              <a:rPr lang="en-US" b="0" i="0" dirty="0">
                <a:solidFill>
                  <a:srgbClr val="262626"/>
                </a:solidFill>
                <a:effectLst/>
                <a:latin typeface="-apple-system"/>
              </a:rPr>
              <a:t>LinkedIn: https://www.linkedin.com/company/71667874/</a:t>
            </a:r>
            <a:br>
              <a:rPr lang="en-US" dirty="0"/>
            </a:br>
            <a:r>
              <a:rPr lang="en-US" b="0" i="0" dirty="0">
                <a:solidFill>
                  <a:srgbClr val="262626"/>
                </a:solidFill>
                <a:effectLst/>
                <a:latin typeface="-apple-system"/>
              </a:rPr>
              <a:t>Twitter: https://twitter.com/V2Legal</a:t>
            </a:r>
            <a:br>
              <a:rPr lang="en-US" dirty="0"/>
            </a:br>
            <a:r>
              <a:rPr lang="en-US" b="0" i="0" dirty="0">
                <a:solidFill>
                  <a:srgbClr val="262626"/>
                </a:solidFill>
                <a:effectLst/>
                <a:latin typeface="-apple-system"/>
              </a:rPr>
              <a:t>Contact us: +91 63748 45310</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u="none" strike="noStrike" dirty="0">
                <a:effectLst/>
                <a:latin typeface="-apple-system"/>
                <a:hlinkClick r:id="rId3"/>
              </a:rPr>
              <a:t>#LegalIndian</a:t>
            </a:r>
            <a:r>
              <a:rPr lang="en-US" b="0" i="0" dirty="0">
                <a:solidFill>
                  <a:srgbClr val="262626"/>
                </a:solidFill>
                <a:effectLst/>
                <a:latin typeface="-apple-system"/>
              </a:rPr>
              <a:t> </a:t>
            </a:r>
            <a:r>
              <a:rPr lang="en-US" b="0" i="0" u="none" strike="noStrike" dirty="0">
                <a:effectLst/>
                <a:latin typeface="-apple-system"/>
                <a:hlinkClick r:id="rId4"/>
              </a:rPr>
              <a:t>#TreasureTroveAct</a:t>
            </a:r>
            <a:r>
              <a:rPr lang="en-US" b="0" i="0" dirty="0">
                <a:solidFill>
                  <a:srgbClr val="262626"/>
                </a:solidFill>
                <a:effectLst/>
                <a:latin typeface="-apple-system"/>
              </a:rPr>
              <a:t> </a:t>
            </a:r>
            <a:r>
              <a:rPr lang="en-US" b="0" i="0" u="none" strike="noStrike" dirty="0">
                <a:effectLst/>
                <a:latin typeface="-apple-system"/>
                <a:hlinkClick r:id="rId5"/>
              </a:rPr>
              <a:t>#Litigation</a:t>
            </a:r>
            <a:r>
              <a:rPr lang="en-US" b="0" i="0" dirty="0">
                <a:solidFill>
                  <a:srgbClr val="262626"/>
                </a:solidFill>
                <a:effectLst/>
                <a:latin typeface="-apple-system"/>
              </a:rPr>
              <a:t> </a:t>
            </a:r>
            <a:r>
              <a:rPr lang="en-US" b="0" i="0" u="none" strike="noStrike" dirty="0">
                <a:effectLst/>
                <a:latin typeface="-apple-system"/>
                <a:hlinkClick r:id="rId6"/>
              </a:rPr>
              <a:t>#SupremeCourt</a:t>
            </a:r>
            <a:r>
              <a:rPr lang="en-US" b="0" i="0" dirty="0">
                <a:solidFill>
                  <a:srgbClr val="262626"/>
                </a:solidFill>
                <a:effectLst/>
                <a:latin typeface="-apple-system"/>
              </a:rPr>
              <a:t> </a:t>
            </a:r>
            <a:r>
              <a:rPr lang="en-US" b="0" i="0" u="none" strike="noStrike" dirty="0">
                <a:effectLst/>
                <a:latin typeface="-apple-system"/>
                <a:hlinkClick r:id="rId7"/>
              </a:rPr>
              <a:t>#FollowForLawUpdates</a:t>
            </a:r>
            <a:r>
              <a:rPr lang="en-US" b="0" i="0" dirty="0">
                <a:solidFill>
                  <a:srgbClr val="262626"/>
                </a:solidFill>
                <a:effectLst/>
                <a:latin typeface="-apple-system"/>
              </a:rPr>
              <a:t> </a:t>
            </a:r>
            <a:r>
              <a:rPr lang="en-US" b="0" i="0" u="none" strike="noStrike" dirty="0">
                <a:effectLst/>
                <a:latin typeface="-apple-system"/>
                <a:hlinkClick r:id="rId8"/>
              </a:rPr>
              <a:t>#llb</a:t>
            </a:r>
            <a:r>
              <a:rPr lang="en-US" b="0" i="0" dirty="0">
                <a:solidFill>
                  <a:srgbClr val="262626"/>
                </a:solidFill>
                <a:effectLst/>
                <a:latin typeface="-apple-system"/>
              </a:rPr>
              <a:t> </a:t>
            </a:r>
            <a:r>
              <a:rPr lang="en-US" b="0" i="0" u="none" strike="noStrike" dirty="0">
                <a:effectLst/>
                <a:latin typeface="-apple-system"/>
                <a:hlinkClick r:id="rId9"/>
              </a:rPr>
              <a:t>#law</a:t>
            </a:r>
            <a:r>
              <a:rPr lang="en-US" b="0" i="0" dirty="0">
                <a:solidFill>
                  <a:srgbClr val="262626"/>
                </a:solidFill>
                <a:effectLst/>
                <a:latin typeface="-apple-system"/>
              </a:rPr>
              <a:t> </a:t>
            </a:r>
            <a:r>
              <a:rPr lang="en-US" b="0" i="0" u="none" strike="noStrike" dirty="0">
                <a:effectLst/>
                <a:latin typeface="-apple-system"/>
                <a:hlinkClick r:id="rId10"/>
              </a:rPr>
              <a:t>#indianlaw</a:t>
            </a:r>
            <a:r>
              <a:rPr lang="en-US" b="0" i="0" dirty="0">
                <a:solidFill>
                  <a:srgbClr val="262626"/>
                </a:solidFill>
                <a:effectLst/>
                <a:latin typeface="-apple-system"/>
              </a:rPr>
              <a:t> </a:t>
            </a:r>
            <a:r>
              <a:rPr lang="en-US" b="0" i="0" u="none" strike="noStrike" dirty="0">
                <a:effectLst/>
                <a:latin typeface="-apple-system"/>
                <a:hlinkClick r:id="rId11"/>
              </a:rPr>
              <a:t>#lawyersofinstagram</a:t>
            </a:r>
            <a:r>
              <a:rPr lang="en-US" b="0" i="0" dirty="0">
                <a:solidFill>
                  <a:srgbClr val="262626"/>
                </a:solidFill>
                <a:effectLst/>
                <a:latin typeface="-apple-system"/>
              </a:rPr>
              <a:t> </a:t>
            </a:r>
            <a:r>
              <a:rPr lang="en-US" b="0" i="0" u="none" strike="noStrike" dirty="0">
                <a:effectLst/>
                <a:latin typeface="-apple-system"/>
                <a:hlinkClick r:id="rId12"/>
              </a:rPr>
              <a:t>#quotable</a:t>
            </a:r>
            <a:r>
              <a:rPr lang="en-US" b="0" i="0" dirty="0">
                <a:solidFill>
                  <a:srgbClr val="262626"/>
                </a:solidFill>
                <a:effectLst/>
                <a:latin typeface="-apple-system"/>
              </a:rPr>
              <a:t> </a:t>
            </a:r>
            <a:r>
              <a:rPr lang="en-US" b="0" i="0" u="none" strike="noStrike" dirty="0">
                <a:effectLst/>
                <a:latin typeface="-apple-system"/>
                <a:hlinkClick r:id="rId13"/>
              </a:rPr>
              <a:t>#quotesonlaw</a:t>
            </a:r>
            <a:r>
              <a:rPr lang="en-US" b="0" i="0" dirty="0">
                <a:solidFill>
                  <a:srgbClr val="262626"/>
                </a:solidFill>
                <a:effectLst/>
                <a:latin typeface="-apple-system"/>
              </a:rPr>
              <a:t> </a:t>
            </a:r>
            <a:r>
              <a:rPr lang="en-US" b="0" i="0" u="none" strike="noStrike" dirty="0">
                <a:effectLst/>
                <a:latin typeface="-apple-system"/>
                <a:hlinkClick r:id="rId14"/>
              </a:rPr>
              <a:t>#LawEnforcement</a:t>
            </a:r>
            <a:r>
              <a:rPr lang="en-US" b="0" i="0" dirty="0">
                <a:solidFill>
                  <a:srgbClr val="262626"/>
                </a:solidFill>
                <a:effectLst/>
                <a:latin typeface="-apple-system"/>
              </a:rPr>
              <a:t> </a:t>
            </a:r>
            <a:r>
              <a:rPr lang="en-US" b="0" i="0" u="none" strike="noStrike" dirty="0">
                <a:effectLst/>
                <a:latin typeface="-apple-system"/>
                <a:hlinkClick r:id="rId15"/>
              </a:rPr>
              <a:t>#LikeForLikes</a:t>
            </a:r>
            <a:r>
              <a:rPr lang="en-US" b="0" i="0" dirty="0">
                <a:solidFill>
                  <a:srgbClr val="262626"/>
                </a:solidFill>
                <a:effectLst/>
                <a:latin typeface="-apple-system"/>
              </a:rPr>
              <a:t> </a:t>
            </a:r>
            <a:r>
              <a:rPr lang="en-US" b="0" i="0" u="none" strike="noStrike" dirty="0">
                <a:effectLst/>
                <a:latin typeface="-apple-system"/>
                <a:hlinkClick r:id="rId16"/>
              </a:rPr>
              <a:t>#lawsuits</a:t>
            </a:r>
            <a:r>
              <a:rPr lang="en-US" b="0" i="0" dirty="0">
                <a:solidFill>
                  <a:srgbClr val="262626"/>
                </a:solidFill>
                <a:effectLst/>
                <a:latin typeface="-apple-system"/>
              </a:rPr>
              <a:t> </a:t>
            </a:r>
            <a:r>
              <a:rPr lang="en-US" b="0" i="0" u="none" strike="noStrike" dirty="0">
                <a:effectLst/>
                <a:latin typeface="-apple-system"/>
                <a:hlinkClick r:id="rId17"/>
              </a:rPr>
              <a:t>#lawfacts</a:t>
            </a:r>
            <a:r>
              <a:rPr lang="en-US" b="0" i="0" dirty="0">
                <a:solidFill>
                  <a:srgbClr val="262626"/>
                </a:solidFill>
                <a:effectLst/>
                <a:latin typeface="-apple-system"/>
              </a:rPr>
              <a:t> </a:t>
            </a:r>
            <a:r>
              <a:rPr lang="en-US" b="0" i="0" u="none" strike="noStrike" dirty="0">
                <a:effectLst/>
                <a:latin typeface="-apple-system"/>
                <a:hlinkClick r:id="rId18"/>
              </a:rPr>
              <a:t>#chennailawyer</a:t>
            </a:r>
            <a:r>
              <a:rPr lang="en-US" b="0" i="0" dirty="0">
                <a:solidFill>
                  <a:srgbClr val="262626"/>
                </a:solidFill>
                <a:effectLst/>
                <a:latin typeface="-apple-system"/>
              </a:rPr>
              <a:t> </a:t>
            </a:r>
            <a:r>
              <a:rPr lang="en-US" b="0" i="0" u="none" strike="noStrike" dirty="0">
                <a:effectLst/>
                <a:latin typeface="-apple-system"/>
                <a:hlinkClick r:id="rId19"/>
              </a:rPr>
              <a:t>#instalawyers</a:t>
            </a:r>
            <a:r>
              <a:rPr lang="en-US" b="0" i="0" dirty="0">
                <a:solidFill>
                  <a:srgbClr val="262626"/>
                </a:solidFill>
                <a:effectLst/>
                <a:latin typeface="-apple-system"/>
              </a:rPr>
              <a:t> </a:t>
            </a:r>
            <a:r>
              <a:rPr lang="en-US" b="0" i="0" u="none" strike="noStrike" dirty="0">
                <a:effectLst/>
                <a:latin typeface="-apple-system"/>
                <a:hlinkClick r:id="rId20"/>
              </a:rPr>
              <a:t>#lawschool</a:t>
            </a:r>
            <a:r>
              <a:rPr lang="en-US" b="0" i="0" dirty="0">
                <a:solidFill>
                  <a:srgbClr val="262626"/>
                </a:solidFill>
                <a:effectLst/>
                <a:latin typeface="-apple-system"/>
              </a:rPr>
              <a:t> </a:t>
            </a:r>
            <a:r>
              <a:rPr lang="en-US" b="0" i="0" u="none" strike="noStrike" dirty="0">
                <a:effectLst/>
                <a:latin typeface="-apple-system"/>
                <a:hlinkClick r:id="rId21"/>
              </a:rPr>
              <a:t>#instagood</a:t>
            </a:r>
            <a:r>
              <a:rPr lang="en-US" b="0" i="0" dirty="0">
                <a:solidFill>
                  <a:srgbClr val="262626"/>
                </a:solidFill>
                <a:effectLst/>
                <a:latin typeface="-apple-system"/>
              </a:rPr>
              <a:t> </a:t>
            </a:r>
            <a:r>
              <a:rPr lang="en-US" b="0" i="0" u="none" strike="noStrike" dirty="0">
                <a:effectLst/>
                <a:latin typeface="-apple-system"/>
                <a:hlinkClick r:id="rId22"/>
              </a:rPr>
              <a:t>#mentalhealth</a:t>
            </a:r>
            <a:r>
              <a:rPr lang="en-US" b="0" i="0" dirty="0">
                <a:solidFill>
                  <a:srgbClr val="262626"/>
                </a:solidFill>
                <a:effectLst/>
                <a:latin typeface="-apple-system"/>
              </a:rPr>
              <a:t> </a:t>
            </a:r>
            <a:r>
              <a:rPr lang="en-US" b="0" i="0" u="none" strike="noStrike" dirty="0">
                <a:effectLst/>
                <a:latin typeface="-apple-system"/>
                <a:hlinkClick r:id="rId23"/>
              </a:rPr>
              <a:t>#mentalwellbeing</a:t>
            </a:r>
            <a:r>
              <a:rPr lang="en-US" b="0" i="0" dirty="0">
                <a:solidFill>
                  <a:srgbClr val="262626"/>
                </a:solidFill>
                <a:effectLst/>
                <a:latin typeface="-apple-system"/>
              </a:rPr>
              <a:t> </a:t>
            </a:r>
            <a:r>
              <a:rPr lang="en-US" b="0" i="0" u="none" strike="noStrike" dirty="0">
                <a:effectLst/>
                <a:latin typeface="-apple-system"/>
                <a:hlinkClick r:id="rId24"/>
              </a:rPr>
              <a:t>#LegalJargon</a:t>
            </a:r>
            <a:r>
              <a:rPr lang="en-US" b="0" i="0" dirty="0">
                <a:solidFill>
                  <a:srgbClr val="262626"/>
                </a:solidFill>
                <a:effectLst/>
                <a:latin typeface="-apple-system"/>
              </a:rPr>
              <a:t> </a:t>
            </a:r>
            <a:r>
              <a:rPr lang="en-US" b="0" i="0" u="none" strike="noStrike" dirty="0">
                <a:effectLst/>
                <a:latin typeface="-apple-system"/>
                <a:hlinkClick r:id="rId25"/>
              </a:rPr>
              <a:t>#LawFAQs</a:t>
            </a:r>
            <a:r>
              <a:rPr lang="en-US" b="0" i="0" dirty="0">
                <a:solidFill>
                  <a:srgbClr val="262626"/>
                </a:solidFill>
                <a:effectLst/>
                <a:latin typeface="-apple-system"/>
              </a:rPr>
              <a:t> # </a:t>
            </a:r>
            <a:r>
              <a:rPr lang="en-US" b="0" i="0" u="none" strike="noStrike" dirty="0">
                <a:effectLst/>
                <a:latin typeface="-apple-system"/>
                <a:hlinkClick r:id="rId26"/>
              </a:rPr>
              <a:t>#mentalhealthsupport</a:t>
            </a:r>
            <a:r>
              <a:rPr lang="en-US" b="0" i="0" dirty="0">
                <a:solidFill>
                  <a:srgbClr val="262626"/>
                </a:solidFill>
                <a:effectLst/>
                <a:latin typeface="-apple-system"/>
              </a:rPr>
              <a:t> </a:t>
            </a:r>
            <a:r>
              <a:rPr lang="en-US" b="0" i="0" u="none" strike="noStrike" dirty="0">
                <a:effectLst/>
                <a:latin typeface="-apple-system"/>
                <a:hlinkClick r:id="rId27"/>
              </a:rPr>
              <a:t>#MentalIllness</a:t>
            </a:r>
            <a:r>
              <a:rPr lang="en-US" b="0" i="0" dirty="0">
                <a:solidFill>
                  <a:srgbClr val="262626"/>
                </a:solidFill>
                <a:effectLst/>
                <a:latin typeface="-apple-system"/>
              </a:rPr>
              <a:t> </a:t>
            </a:r>
            <a:r>
              <a:rPr lang="en-US" b="0" i="0" u="none" strike="noStrike" dirty="0">
                <a:effectLst/>
                <a:latin typeface="-apple-system"/>
                <a:hlinkClick r:id="rId28"/>
              </a:rPr>
              <a:t>#wordsporn</a:t>
            </a:r>
            <a:r>
              <a:rPr lang="en-US" b="0" i="0" dirty="0">
                <a:solidFill>
                  <a:srgbClr val="262626"/>
                </a:solidFill>
                <a:effectLst/>
                <a:latin typeface="-apple-system"/>
              </a:rPr>
              <a:t> </a:t>
            </a:r>
            <a:r>
              <a:rPr lang="en-US" b="0" i="0" u="none" strike="noStrike" dirty="0">
                <a:effectLst/>
                <a:latin typeface="-apple-system"/>
                <a:hlinkClick r:id="rId29"/>
              </a:rPr>
              <a:t>#lawyerlife</a:t>
            </a:r>
            <a:r>
              <a:rPr lang="en-US" b="0" i="0" dirty="0">
                <a:solidFill>
                  <a:srgbClr val="262626"/>
                </a:solidFill>
                <a:effectLst/>
                <a:latin typeface="-apple-system"/>
              </a:rPr>
              <a:t> </a:t>
            </a:r>
            <a:r>
              <a:rPr lang="en-US" b="0" i="0" u="none" strike="noStrike" dirty="0">
                <a:effectLst/>
                <a:latin typeface="-apple-system"/>
                <a:hlinkClick r:id="rId30"/>
              </a:rPr>
              <a:t>#Judiciary</a:t>
            </a:r>
            <a:r>
              <a:rPr lang="en-US" b="0" i="0" dirty="0">
                <a:solidFill>
                  <a:srgbClr val="262626"/>
                </a:solidFill>
                <a:effectLst/>
                <a:latin typeface="-apple-system"/>
              </a:rPr>
              <a:t> </a:t>
            </a:r>
            <a:r>
              <a:rPr lang="en-US" b="0" i="0" u="none" strike="noStrike" dirty="0">
                <a:effectLst/>
                <a:latin typeface="-apple-system"/>
                <a:hlinkClick r:id="rId31"/>
              </a:rPr>
              <a:t>#mentalhealthawareness</a:t>
            </a:r>
            <a:endParaRPr lang="en-IN" dirty="0"/>
          </a:p>
        </p:txBody>
      </p:sp>
    </p:spTree>
    <p:extLst>
      <p:ext uri="{BB962C8B-B14F-4D97-AF65-F5344CB8AC3E}">
        <p14:creationId xmlns:p14="http://schemas.microsoft.com/office/powerpoint/2010/main" val="376098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28CAE53-DCB7-4208-861A-10EB72F826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32475" y="987425"/>
            <a:ext cx="4873625" cy="4873625"/>
          </a:xfrm>
        </p:spPr>
      </p:pic>
      <p:sp>
        <p:nvSpPr>
          <p:cNvPr id="6" name="Text Placeholder 5">
            <a:extLst>
              <a:ext uri="{FF2B5EF4-FFF2-40B4-BE49-F238E27FC236}">
                <a16:creationId xmlns:a16="http://schemas.microsoft.com/office/drawing/2014/main" id="{F7B253A6-B7C3-4C21-945B-9FE29F340D98}"/>
              </a:ext>
            </a:extLst>
          </p:cNvPr>
          <p:cNvSpPr>
            <a:spLocks noGrp="1"/>
          </p:cNvSpPr>
          <p:nvPr>
            <p:ph type="body" sz="half" idx="2"/>
          </p:nvPr>
        </p:nvSpPr>
        <p:spPr>
          <a:xfrm>
            <a:off x="839788" y="987424"/>
            <a:ext cx="3932237" cy="4881563"/>
          </a:xfrm>
        </p:spPr>
        <p:txBody>
          <a:bodyPr>
            <a:normAutofit fontScale="85000" lnSpcReduction="20000"/>
          </a:bodyPr>
          <a:lstStyle/>
          <a:p>
            <a:r>
              <a:rPr lang="en-US" b="0" i="0" dirty="0">
                <a:solidFill>
                  <a:srgbClr val="262626"/>
                </a:solidFill>
                <a:effectLst/>
                <a:latin typeface="-apple-system"/>
              </a:rPr>
              <a:t>The remark was delivered by the Supreme Court during a landmark judgement in a petition filed by the Election Commission seeking to restrain the media from reporting oral remarks made by judges after the Madras High Court said that the ECI "should probably be booked for murder" by allowing election rallies.</a:t>
            </a:r>
            <a:br>
              <a:rPr lang="en-US" dirty="0"/>
            </a:br>
            <a:br>
              <a:rPr lang="en-US" dirty="0"/>
            </a:br>
            <a:r>
              <a:rPr lang="en-US" b="0" i="0" dirty="0">
                <a:solidFill>
                  <a:srgbClr val="262626"/>
                </a:solidFill>
                <a:effectLst/>
                <a:latin typeface="-apple-system"/>
              </a:rPr>
              <a:t>Follow us to keep yourself updated with all things law.</a:t>
            </a:r>
            <a:br>
              <a:rPr lang="en-US" dirty="0"/>
            </a:br>
            <a:br>
              <a:rPr lang="en-US" dirty="0"/>
            </a:br>
            <a:r>
              <a:rPr lang="en-US" b="0" i="0" dirty="0">
                <a:solidFill>
                  <a:srgbClr val="262626"/>
                </a:solidFill>
                <a:effectLst/>
                <a:latin typeface="-apple-system"/>
              </a:rPr>
              <a:t>Website: www.v2legal.com</a:t>
            </a:r>
            <a:br>
              <a:rPr lang="en-US" dirty="0"/>
            </a:br>
            <a:r>
              <a:rPr lang="en-US" b="0" i="0" dirty="0">
                <a:solidFill>
                  <a:srgbClr val="262626"/>
                </a:solidFill>
                <a:effectLst/>
                <a:latin typeface="-apple-system"/>
              </a:rPr>
              <a:t>Facebook: https://www.facebook.com/v2legalfirm</a:t>
            </a:r>
            <a:br>
              <a:rPr lang="en-US" dirty="0"/>
            </a:br>
            <a:r>
              <a:rPr lang="en-US" b="0" i="0" dirty="0">
                <a:solidFill>
                  <a:srgbClr val="262626"/>
                </a:solidFill>
                <a:effectLst/>
                <a:latin typeface="-apple-system"/>
              </a:rPr>
              <a:t>Instagram: https://www.instagram.com/v2legal/</a:t>
            </a:r>
            <a:br>
              <a:rPr lang="en-US" dirty="0"/>
            </a:br>
            <a:r>
              <a:rPr lang="en-US" b="0" i="0" dirty="0">
                <a:solidFill>
                  <a:srgbClr val="262626"/>
                </a:solidFill>
                <a:effectLst/>
                <a:latin typeface="-apple-system"/>
              </a:rPr>
              <a:t>LinkedIn: https://www.linkedin.com/company/71667874/</a:t>
            </a:r>
            <a:br>
              <a:rPr lang="en-US" dirty="0"/>
            </a:br>
            <a:r>
              <a:rPr lang="en-US" b="0" i="0" dirty="0">
                <a:solidFill>
                  <a:srgbClr val="262626"/>
                </a:solidFill>
                <a:effectLst/>
                <a:latin typeface="-apple-system"/>
              </a:rPr>
              <a:t>Twitter: https://twitter.com/V2Legal</a:t>
            </a:r>
            <a:br>
              <a:rPr lang="en-US" dirty="0"/>
            </a:br>
            <a:r>
              <a:rPr lang="en-US" b="0" i="0" dirty="0">
                <a:solidFill>
                  <a:srgbClr val="262626"/>
                </a:solidFill>
                <a:effectLst/>
                <a:latin typeface="-apple-system"/>
              </a:rPr>
              <a:t>Contact us: +91 63748 45310</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u="none" strike="noStrike" dirty="0">
                <a:effectLst/>
                <a:latin typeface="-apple-system"/>
                <a:hlinkClick r:id="rId3"/>
              </a:rPr>
              <a:t>#LegalIndian</a:t>
            </a:r>
            <a:r>
              <a:rPr lang="en-US" b="0" i="0" dirty="0">
                <a:solidFill>
                  <a:srgbClr val="262626"/>
                </a:solidFill>
                <a:effectLst/>
                <a:latin typeface="-apple-system"/>
              </a:rPr>
              <a:t> </a:t>
            </a:r>
            <a:r>
              <a:rPr lang="en-US" b="0" i="0" u="none" strike="noStrike" dirty="0">
                <a:effectLst/>
                <a:latin typeface="-apple-system"/>
                <a:hlinkClick r:id="rId4"/>
              </a:rPr>
              <a:t>#mediacoverage</a:t>
            </a:r>
            <a:r>
              <a:rPr lang="en-US" b="0" i="0" dirty="0">
                <a:solidFill>
                  <a:srgbClr val="262626"/>
                </a:solidFill>
                <a:effectLst/>
                <a:latin typeface="-apple-system"/>
              </a:rPr>
              <a:t> </a:t>
            </a:r>
            <a:r>
              <a:rPr lang="en-US" b="0" i="0" u="none" strike="noStrike" dirty="0">
                <a:effectLst/>
                <a:latin typeface="-apple-system"/>
                <a:hlinkClick r:id="rId5"/>
              </a:rPr>
              <a:t>#Litigation</a:t>
            </a:r>
            <a:r>
              <a:rPr lang="en-US" b="0" i="0" dirty="0">
                <a:solidFill>
                  <a:srgbClr val="262626"/>
                </a:solidFill>
                <a:effectLst/>
                <a:latin typeface="-apple-system"/>
              </a:rPr>
              <a:t> </a:t>
            </a:r>
            <a:r>
              <a:rPr lang="en-US" b="0" i="0" u="none" strike="noStrike" dirty="0">
                <a:effectLst/>
                <a:latin typeface="-apple-system"/>
                <a:hlinkClick r:id="rId6"/>
              </a:rPr>
              <a:t>#SupremeCourt</a:t>
            </a:r>
            <a:r>
              <a:rPr lang="en-US" b="0" i="0" dirty="0">
                <a:solidFill>
                  <a:srgbClr val="262626"/>
                </a:solidFill>
                <a:effectLst/>
                <a:latin typeface="-apple-system"/>
              </a:rPr>
              <a:t> </a:t>
            </a:r>
            <a:r>
              <a:rPr lang="en-US" b="0" i="0" u="none" strike="noStrike" dirty="0">
                <a:effectLst/>
                <a:latin typeface="-apple-system"/>
                <a:hlinkClick r:id="rId7"/>
              </a:rPr>
              <a:t>#FollowForLawUpdates</a:t>
            </a:r>
            <a:r>
              <a:rPr lang="en-US" b="0" i="0" dirty="0">
                <a:solidFill>
                  <a:srgbClr val="262626"/>
                </a:solidFill>
                <a:effectLst/>
                <a:latin typeface="-apple-system"/>
              </a:rPr>
              <a:t> </a:t>
            </a:r>
            <a:r>
              <a:rPr lang="en-US" b="0" i="0" u="none" strike="noStrike" dirty="0">
                <a:effectLst/>
                <a:latin typeface="-apple-system"/>
                <a:hlinkClick r:id="rId8"/>
              </a:rPr>
              <a:t>#llb</a:t>
            </a:r>
            <a:r>
              <a:rPr lang="en-US" b="0" i="0" dirty="0">
                <a:solidFill>
                  <a:srgbClr val="262626"/>
                </a:solidFill>
                <a:effectLst/>
                <a:latin typeface="-apple-system"/>
              </a:rPr>
              <a:t> </a:t>
            </a:r>
            <a:r>
              <a:rPr lang="en-US" b="0" i="0" u="none" strike="noStrike" dirty="0">
                <a:effectLst/>
                <a:latin typeface="-apple-system"/>
                <a:hlinkClick r:id="rId9"/>
              </a:rPr>
              <a:t>#law</a:t>
            </a:r>
            <a:r>
              <a:rPr lang="en-US" b="0" i="0" dirty="0">
                <a:solidFill>
                  <a:srgbClr val="262626"/>
                </a:solidFill>
                <a:effectLst/>
                <a:latin typeface="-apple-system"/>
              </a:rPr>
              <a:t> </a:t>
            </a:r>
            <a:r>
              <a:rPr lang="en-US" b="0" i="0" u="none" strike="noStrike" dirty="0">
                <a:effectLst/>
                <a:latin typeface="-apple-system"/>
                <a:hlinkClick r:id="rId10"/>
              </a:rPr>
              <a:t>#indianlaw</a:t>
            </a:r>
            <a:r>
              <a:rPr lang="en-US" b="0" i="0" dirty="0">
                <a:solidFill>
                  <a:srgbClr val="262626"/>
                </a:solidFill>
                <a:effectLst/>
                <a:latin typeface="-apple-system"/>
              </a:rPr>
              <a:t> </a:t>
            </a:r>
            <a:r>
              <a:rPr lang="en-US" b="0" i="0" u="none" strike="noStrike" dirty="0">
                <a:effectLst/>
                <a:latin typeface="-apple-system"/>
                <a:hlinkClick r:id="rId11"/>
              </a:rPr>
              <a:t>#lawyersofinstagram</a:t>
            </a:r>
            <a:r>
              <a:rPr lang="en-US" b="0" i="0" dirty="0">
                <a:solidFill>
                  <a:srgbClr val="262626"/>
                </a:solidFill>
                <a:effectLst/>
                <a:latin typeface="-apple-system"/>
              </a:rPr>
              <a:t> </a:t>
            </a:r>
            <a:r>
              <a:rPr lang="en-US" b="0" i="0" u="none" strike="noStrike" dirty="0">
                <a:effectLst/>
                <a:latin typeface="-apple-system"/>
                <a:hlinkClick r:id="rId12"/>
              </a:rPr>
              <a:t>#LawEnforcement</a:t>
            </a:r>
            <a:r>
              <a:rPr lang="en-US" b="0" i="0" dirty="0">
                <a:solidFill>
                  <a:srgbClr val="262626"/>
                </a:solidFill>
                <a:effectLst/>
                <a:latin typeface="-apple-system"/>
              </a:rPr>
              <a:t> </a:t>
            </a:r>
            <a:r>
              <a:rPr lang="en-US" b="0" i="0" u="none" strike="noStrike" dirty="0">
                <a:effectLst/>
                <a:latin typeface="-apple-system"/>
                <a:hlinkClick r:id="rId13"/>
              </a:rPr>
              <a:t>#LikeForLikes</a:t>
            </a:r>
            <a:r>
              <a:rPr lang="en-US" b="0" i="0" dirty="0">
                <a:solidFill>
                  <a:srgbClr val="262626"/>
                </a:solidFill>
                <a:effectLst/>
                <a:latin typeface="-apple-system"/>
              </a:rPr>
              <a:t> </a:t>
            </a:r>
            <a:r>
              <a:rPr lang="en-US" b="0" i="0" u="none" strike="noStrike" dirty="0">
                <a:effectLst/>
                <a:latin typeface="-apple-system"/>
                <a:hlinkClick r:id="rId14"/>
              </a:rPr>
              <a:t>#lawsuits</a:t>
            </a:r>
            <a:r>
              <a:rPr lang="en-US" b="0" i="0" dirty="0">
                <a:solidFill>
                  <a:srgbClr val="262626"/>
                </a:solidFill>
                <a:effectLst/>
                <a:latin typeface="-apple-system"/>
              </a:rPr>
              <a:t> </a:t>
            </a:r>
            <a:r>
              <a:rPr lang="en-US" b="0" i="0" u="none" strike="noStrike" dirty="0">
                <a:effectLst/>
                <a:latin typeface="-apple-system"/>
                <a:hlinkClick r:id="rId15"/>
              </a:rPr>
              <a:t>#lawfacts</a:t>
            </a:r>
            <a:r>
              <a:rPr lang="en-US" b="0" i="0" dirty="0">
                <a:solidFill>
                  <a:srgbClr val="262626"/>
                </a:solidFill>
                <a:effectLst/>
                <a:latin typeface="-apple-system"/>
              </a:rPr>
              <a:t> </a:t>
            </a:r>
            <a:r>
              <a:rPr lang="en-US" b="0" i="0" u="none" strike="noStrike" dirty="0">
                <a:effectLst/>
                <a:latin typeface="-apple-system"/>
                <a:hlinkClick r:id="rId16"/>
              </a:rPr>
              <a:t>#chennailawyer</a:t>
            </a:r>
            <a:r>
              <a:rPr lang="en-US" b="0" i="0" dirty="0">
                <a:solidFill>
                  <a:srgbClr val="262626"/>
                </a:solidFill>
                <a:effectLst/>
                <a:latin typeface="-apple-system"/>
              </a:rPr>
              <a:t> </a:t>
            </a:r>
            <a:r>
              <a:rPr lang="en-US" b="0" i="0" u="none" strike="noStrike" dirty="0">
                <a:effectLst/>
                <a:latin typeface="-apple-system"/>
                <a:hlinkClick r:id="rId17"/>
              </a:rPr>
              <a:t>#instalawyers</a:t>
            </a:r>
            <a:r>
              <a:rPr lang="en-US" b="0" i="0" dirty="0">
                <a:solidFill>
                  <a:srgbClr val="262626"/>
                </a:solidFill>
                <a:effectLst/>
                <a:latin typeface="-apple-system"/>
              </a:rPr>
              <a:t> </a:t>
            </a:r>
            <a:r>
              <a:rPr lang="en-US" b="0" i="0" u="none" strike="noStrike" dirty="0">
                <a:effectLst/>
                <a:latin typeface="-apple-system"/>
                <a:hlinkClick r:id="rId18"/>
              </a:rPr>
              <a:t>#lawschool</a:t>
            </a:r>
            <a:r>
              <a:rPr lang="en-US" b="0" i="0" dirty="0">
                <a:solidFill>
                  <a:srgbClr val="262626"/>
                </a:solidFill>
                <a:effectLst/>
                <a:latin typeface="-apple-system"/>
              </a:rPr>
              <a:t> </a:t>
            </a:r>
            <a:r>
              <a:rPr lang="en-US" b="0" i="0" u="none" strike="noStrike" dirty="0">
                <a:effectLst/>
                <a:latin typeface="-apple-system"/>
                <a:hlinkClick r:id="rId19"/>
              </a:rPr>
              <a:t>#instagood</a:t>
            </a:r>
            <a:r>
              <a:rPr lang="en-US" b="0" i="0" dirty="0">
                <a:solidFill>
                  <a:srgbClr val="262626"/>
                </a:solidFill>
                <a:effectLst/>
                <a:latin typeface="-apple-system"/>
              </a:rPr>
              <a:t> </a:t>
            </a:r>
            <a:r>
              <a:rPr lang="en-US" b="0" i="0" u="none" strike="noStrike" dirty="0">
                <a:effectLst/>
                <a:latin typeface="-apple-system"/>
                <a:hlinkClick r:id="rId20"/>
              </a:rPr>
              <a:t>#LegalJargon</a:t>
            </a:r>
            <a:r>
              <a:rPr lang="en-US" b="0" i="0" dirty="0">
                <a:solidFill>
                  <a:srgbClr val="262626"/>
                </a:solidFill>
                <a:effectLst/>
                <a:latin typeface="-apple-system"/>
              </a:rPr>
              <a:t> </a:t>
            </a:r>
            <a:r>
              <a:rPr lang="en-US" b="0" i="0" u="none" strike="noStrike" dirty="0">
                <a:effectLst/>
                <a:latin typeface="-apple-system"/>
                <a:hlinkClick r:id="rId21"/>
              </a:rPr>
              <a:t>#LawFAQs</a:t>
            </a:r>
            <a:r>
              <a:rPr lang="en-US" b="0" i="0" dirty="0">
                <a:solidFill>
                  <a:srgbClr val="262626"/>
                </a:solidFill>
                <a:effectLst/>
                <a:latin typeface="-apple-system"/>
              </a:rPr>
              <a:t> </a:t>
            </a:r>
            <a:r>
              <a:rPr lang="en-US" b="0" i="0" u="none" strike="noStrike" dirty="0">
                <a:effectLst/>
                <a:latin typeface="-apple-system"/>
                <a:hlinkClick r:id="rId22"/>
              </a:rPr>
              <a:t>#wordsporn</a:t>
            </a:r>
            <a:r>
              <a:rPr lang="en-US" b="0" i="0" dirty="0">
                <a:solidFill>
                  <a:srgbClr val="262626"/>
                </a:solidFill>
                <a:effectLst/>
                <a:latin typeface="-apple-system"/>
              </a:rPr>
              <a:t> </a:t>
            </a:r>
            <a:r>
              <a:rPr lang="en-US" b="0" i="0" u="none" strike="noStrike" dirty="0">
                <a:effectLst/>
                <a:latin typeface="-apple-system"/>
                <a:hlinkClick r:id="rId23"/>
              </a:rPr>
              <a:t>#lawyerlife</a:t>
            </a:r>
            <a:r>
              <a:rPr lang="en-US" b="0" i="0" dirty="0">
                <a:solidFill>
                  <a:srgbClr val="262626"/>
                </a:solidFill>
                <a:effectLst/>
                <a:latin typeface="-apple-system"/>
              </a:rPr>
              <a:t> </a:t>
            </a:r>
            <a:r>
              <a:rPr lang="en-US" b="0" i="0" u="none" strike="noStrike" dirty="0">
                <a:effectLst/>
                <a:latin typeface="-apple-system"/>
                <a:hlinkClick r:id="rId24"/>
              </a:rPr>
              <a:t>#Judiciary</a:t>
            </a:r>
            <a:r>
              <a:rPr lang="en-US" b="0" i="0" dirty="0">
                <a:solidFill>
                  <a:srgbClr val="262626"/>
                </a:solidFill>
                <a:effectLst/>
                <a:latin typeface="-apple-system"/>
              </a:rPr>
              <a:t> </a:t>
            </a:r>
            <a:r>
              <a:rPr lang="en-US" b="0" i="0" u="none" strike="noStrike" dirty="0">
                <a:effectLst/>
                <a:latin typeface="-apple-system"/>
                <a:hlinkClick r:id="rId25"/>
              </a:rPr>
              <a:t>#IndianConstitution</a:t>
            </a:r>
            <a:r>
              <a:rPr lang="en-US" b="0" i="0" dirty="0">
                <a:solidFill>
                  <a:srgbClr val="262626"/>
                </a:solidFill>
                <a:effectLst/>
                <a:latin typeface="-apple-system"/>
              </a:rPr>
              <a:t> </a:t>
            </a:r>
            <a:r>
              <a:rPr lang="en-US" b="0" i="0" u="none" strike="noStrike" dirty="0">
                <a:effectLst/>
                <a:latin typeface="-apple-system"/>
                <a:hlinkClick r:id="rId26"/>
              </a:rPr>
              <a:t>#FreedomofPress</a:t>
            </a:r>
            <a:r>
              <a:rPr lang="en-US" b="0" i="0" dirty="0">
                <a:solidFill>
                  <a:srgbClr val="262626"/>
                </a:solidFill>
                <a:effectLst/>
                <a:latin typeface="-apple-system"/>
              </a:rPr>
              <a:t> </a:t>
            </a:r>
            <a:r>
              <a:rPr lang="en-US" b="0" i="0" u="none" strike="noStrike" dirty="0">
                <a:effectLst/>
                <a:latin typeface="-apple-system"/>
                <a:hlinkClick r:id="rId27"/>
              </a:rPr>
              <a:t>#PressCoverage</a:t>
            </a:r>
            <a:r>
              <a:rPr lang="en-US" b="0" i="0" dirty="0">
                <a:solidFill>
                  <a:srgbClr val="262626"/>
                </a:solidFill>
                <a:effectLst/>
                <a:latin typeface="-apple-system"/>
              </a:rPr>
              <a:t> </a:t>
            </a:r>
            <a:r>
              <a:rPr lang="en-US" b="0" i="0" u="none" strike="noStrike" dirty="0">
                <a:effectLst/>
                <a:latin typeface="-apple-system"/>
                <a:hlinkClick r:id="rId28"/>
              </a:rPr>
              <a:t>#SocialMedia</a:t>
            </a:r>
            <a:r>
              <a:rPr lang="en-US" b="0" i="0" dirty="0">
                <a:solidFill>
                  <a:srgbClr val="262626"/>
                </a:solidFill>
                <a:effectLst/>
                <a:latin typeface="-apple-system"/>
              </a:rPr>
              <a:t> </a:t>
            </a:r>
            <a:r>
              <a:rPr lang="en-US" b="0" i="0" u="none" strike="noStrike" dirty="0">
                <a:effectLst/>
                <a:latin typeface="-apple-system"/>
                <a:hlinkClick r:id="rId29"/>
              </a:rPr>
              <a:t>#NewsCorrespondent</a:t>
            </a:r>
            <a:r>
              <a:rPr lang="en-US" b="0" i="0" dirty="0">
                <a:solidFill>
                  <a:srgbClr val="262626"/>
                </a:solidFill>
                <a:effectLst/>
                <a:latin typeface="-apple-system"/>
              </a:rPr>
              <a:t> </a:t>
            </a:r>
            <a:r>
              <a:rPr lang="en-US" b="0" i="0" u="none" strike="noStrike" dirty="0">
                <a:effectLst/>
                <a:latin typeface="-apple-system"/>
                <a:hlinkClick r:id="rId30"/>
              </a:rPr>
              <a:t>#NewsUpdates</a:t>
            </a:r>
            <a:r>
              <a:rPr lang="en-US" b="0" i="0" dirty="0">
                <a:solidFill>
                  <a:srgbClr val="262626"/>
                </a:solidFill>
                <a:effectLst/>
                <a:latin typeface="-apple-system"/>
              </a:rPr>
              <a:t> </a:t>
            </a:r>
            <a:r>
              <a:rPr lang="en-US" b="0" i="0" u="none" strike="noStrike" dirty="0">
                <a:effectLst/>
                <a:latin typeface="-apple-system"/>
                <a:hlinkClick r:id="rId31"/>
              </a:rPr>
              <a:t>#LawUpdatesIndia</a:t>
            </a:r>
            <a:r>
              <a:rPr lang="en-US" b="0" i="0" dirty="0">
                <a:solidFill>
                  <a:srgbClr val="262626"/>
                </a:solidFill>
                <a:effectLst/>
                <a:latin typeface="-apple-system"/>
              </a:rPr>
              <a:t> </a:t>
            </a:r>
            <a:r>
              <a:rPr lang="en-US" b="0" i="0" u="none" strike="noStrike" dirty="0">
                <a:effectLst/>
                <a:latin typeface="-apple-system"/>
                <a:hlinkClick r:id="rId32"/>
              </a:rPr>
              <a:t>#ElectionCommission</a:t>
            </a:r>
            <a:endParaRPr lang="en-IN" dirty="0"/>
          </a:p>
        </p:txBody>
      </p:sp>
    </p:spTree>
    <p:extLst>
      <p:ext uri="{BB962C8B-B14F-4D97-AF65-F5344CB8AC3E}">
        <p14:creationId xmlns:p14="http://schemas.microsoft.com/office/powerpoint/2010/main" val="183732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28CAE53-DCB7-4208-861A-10EB72F826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32475" y="987425"/>
            <a:ext cx="4873625" cy="4873625"/>
          </a:xfrm>
        </p:spPr>
      </p:pic>
      <p:sp>
        <p:nvSpPr>
          <p:cNvPr id="6" name="Text Placeholder 5">
            <a:extLst>
              <a:ext uri="{FF2B5EF4-FFF2-40B4-BE49-F238E27FC236}">
                <a16:creationId xmlns:a16="http://schemas.microsoft.com/office/drawing/2014/main" id="{F7B253A6-B7C3-4C21-945B-9FE29F340D98}"/>
              </a:ext>
            </a:extLst>
          </p:cNvPr>
          <p:cNvSpPr>
            <a:spLocks noGrp="1"/>
          </p:cNvSpPr>
          <p:nvPr>
            <p:ph type="body" sz="half" idx="2"/>
          </p:nvPr>
        </p:nvSpPr>
        <p:spPr>
          <a:xfrm>
            <a:off x="839788" y="987424"/>
            <a:ext cx="3932237" cy="4881563"/>
          </a:xfrm>
        </p:spPr>
        <p:txBody>
          <a:bodyPr>
            <a:normAutofit fontScale="85000" lnSpcReduction="20000"/>
          </a:bodyPr>
          <a:lstStyle/>
          <a:p>
            <a:r>
              <a:rPr lang="en-US" b="0" i="0" dirty="0">
                <a:solidFill>
                  <a:srgbClr val="262626"/>
                </a:solidFill>
                <a:effectLst/>
                <a:latin typeface="-apple-system"/>
              </a:rPr>
              <a:t>Shri MK Stalin is sworn in as the 13th Chief Minister of Tamil Nadu. S </a:t>
            </a:r>
            <a:r>
              <a:rPr lang="en-US" b="0" i="0" dirty="0" err="1">
                <a:solidFill>
                  <a:srgbClr val="262626"/>
                </a:solidFill>
                <a:effectLst/>
                <a:latin typeface="-apple-system"/>
              </a:rPr>
              <a:t>Regupathy</a:t>
            </a:r>
            <a:r>
              <a:rPr lang="en-US" b="0" i="0" dirty="0">
                <a:solidFill>
                  <a:srgbClr val="262626"/>
                </a:solidFill>
                <a:effectLst/>
                <a:latin typeface="-apple-system"/>
              </a:rPr>
              <a:t> has been given the Law Ministry. Appointment of Advocate General, Additional Advocate Generals, Govt. Pleader and Public prosecutor for the state are to be appointed soon.</a:t>
            </a:r>
            <a:br>
              <a:rPr lang="en-US" dirty="0"/>
            </a:br>
            <a:br>
              <a:rPr lang="en-US" dirty="0"/>
            </a:br>
            <a:r>
              <a:rPr lang="en-US" b="0" i="0" dirty="0">
                <a:solidFill>
                  <a:srgbClr val="262626"/>
                </a:solidFill>
                <a:effectLst/>
                <a:latin typeface="-apple-system"/>
              </a:rPr>
              <a:t>Follow us to keep yourself updated with all things law.</a:t>
            </a:r>
            <a:br>
              <a:rPr lang="en-US" dirty="0"/>
            </a:br>
            <a:br>
              <a:rPr lang="en-US" dirty="0"/>
            </a:br>
            <a:r>
              <a:rPr lang="en-US" b="0" i="0" dirty="0">
                <a:solidFill>
                  <a:srgbClr val="262626"/>
                </a:solidFill>
                <a:effectLst/>
                <a:latin typeface="-apple-system"/>
              </a:rPr>
              <a:t>Website: www.v2legal.com</a:t>
            </a:r>
            <a:br>
              <a:rPr lang="en-US" dirty="0"/>
            </a:br>
            <a:r>
              <a:rPr lang="en-US" b="0" i="0" dirty="0">
                <a:solidFill>
                  <a:srgbClr val="262626"/>
                </a:solidFill>
                <a:effectLst/>
                <a:latin typeface="-apple-system"/>
              </a:rPr>
              <a:t>Facebook: https://www.facebook.com/v2legalfirm</a:t>
            </a:r>
            <a:br>
              <a:rPr lang="en-US" dirty="0"/>
            </a:br>
            <a:r>
              <a:rPr lang="en-US" b="0" i="0" dirty="0">
                <a:solidFill>
                  <a:srgbClr val="262626"/>
                </a:solidFill>
                <a:effectLst/>
                <a:latin typeface="-apple-system"/>
              </a:rPr>
              <a:t>Instagram: https://www.instagram.com/v2legal/</a:t>
            </a:r>
            <a:br>
              <a:rPr lang="en-US" dirty="0"/>
            </a:br>
            <a:r>
              <a:rPr lang="en-US" b="0" i="0" dirty="0">
                <a:solidFill>
                  <a:srgbClr val="262626"/>
                </a:solidFill>
                <a:effectLst/>
                <a:latin typeface="-apple-system"/>
              </a:rPr>
              <a:t>LinkedIn: https://www.linkedin.com/company/71667874/</a:t>
            </a:r>
            <a:br>
              <a:rPr lang="en-US" dirty="0"/>
            </a:br>
            <a:r>
              <a:rPr lang="en-US" b="0" i="0" dirty="0">
                <a:solidFill>
                  <a:srgbClr val="262626"/>
                </a:solidFill>
                <a:effectLst/>
                <a:latin typeface="-apple-system"/>
              </a:rPr>
              <a:t>Twitter: https://twitter.com/V2Legal</a:t>
            </a:r>
            <a:br>
              <a:rPr lang="en-US" dirty="0"/>
            </a:br>
            <a:r>
              <a:rPr lang="en-US" b="0" i="0" dirty="0">
                <a:solidFill>
                  <a:srgbClr val="262626"/>
                </a:solidFill>
                <a:effectLst/>
                <a:latin typeface="-apple-system"/>
              </a:rPr>
              <a:t>Contact us: +91 63748 45310</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dirty="0">
                <a:solidFill>
                  <a:srgbClr val="262626"/>
                </a:solidFill>
                <a:effectLst/>
                <a:latin typeface="-apple-system"/>
              </a:rPr>
              <a:t>.</a:t>
            </a:r>
            <a:br>
              <a:rPr lang="en-US" dirty="0"/>
            </a:br>
            <a:r>
              <a:rPr lang="en-US" b="0" i="0" u="none" strike="noStrike" dirty="0">
                <a:effectLst/>
                <a:latin typeface="-apple-system"/>
                <a:hlinkClick r:id="rId3"/>
              </a:rPr>
              <a:t>#TNElections</a:t>
            </a:r>
            <a:r>
              <a:rPr lang="en-US" b="0" i="0" dirty="0">
                <a:solidFill>
                  <a:srgbClr val="262626"/>
                </a:solidFill>
                <a:effectLst/>
                <a:latin typeface="-apple-system"/>
              </a:rPr>
              <a:t> </a:t>
            </a:r>
            <a:r>
              <a:rPr lang="en-US" b="0" i="0" u="none" strike="noStrike" dirty="0">
                <a:effectLst/>
                <a:latin typeface="-apple-system"/>
                <a:hlinkClick r:id="rId4"/>
              </a:rPr>
              <a:t>#LawUpdates</a:t>
            </a:r>
            <a:r>
              <a:rPr lang="en-US" b="0" i="0" dirty="0">
                <a:solidFill>
                  <a:srgbClr val="262626"/>
                </a:solidFill>
                <a:effectLst/>
                <a:latin typeface="-apple-system"/>
              </a:rPr>
              <a:t> </a:t>
            </a:r>
            <a:r>
              <a:rPr lang="en-US" b="0" i="0" u="none" strike="noStrike" dirty="0">
                <a:effectLst/>
                <a:latin typeface="-apple-system"/>
                <a:hlinkClick r:id="rId5"/>
              </a:rPr>
              <a:t>#SouthIndia</a:t>
            </a:r>
            <a:r>
              <a:rPr lang="en-US" b="0" i="0" dirty="0">
                <a:solidFill>
                  <a:srgbClr val="262626"/>
                </a:solidFill>
                <a:effectLst/>
                <a:latin typeface="-apple-system"/>
              </a:rPr>
              <a:t> </a:t>
            </a:r>
            <a:r>
              <a:rPr lang="en-US" b="0" i="0" u="none" strike="noStrike" dirty="0">
                <a:effectLst/>
                <a:latin typeface="-apple-system"/>
                <a:hlinkClick r:id="rId6"/>
              </a:rPr>
              <a:t>#IndianPolitics</a:t>
            </a:r>
            <a:r>
              <a:rPr lang="en-US" b="0" i="0" dirty="0">
                <a:solidFill>
                  <a:srgbClr val="262626"/>
                </a:solidFill>
                <a:effectLst/>
                <a:latin typeface="-apple-system"/>
              </a:rPr>
              <a:t> </a:t>
            </a:r>
            <a:r>
              <a:rPr lang="en-US" b="0" i="0" u="none" strike="noStrike" dirty="0">
                <a:effectLst/>
                <a:latin typeface="-apple-system"/>
                <a:hlinkClick r:id="rId7"/>
              </a:rPr>
              <a:t>#DMK</a:t>
            </a:r>
            <a:r>
              <a:rPr lang="en-US" b="0" i="0" dirty="0">
                <a:solidFill>
                  <a:srgbClr val="262626"/>
                </a:solidFill>
                <a:effectLst/>
                <a:latin typeface="-apple-system"/>
              </a:rPr>
              <a:t> </a:t>
            </a:r>
            <a:r>
              <a:rPr lang="en-US" b="0" i="0" u="none" strike="noStrike" dirty="0">
                <a:effectLst/>
                <a:latin typeface="-apple-system"/>
                <a:hlinkClick r:id="rId8"/>
              </a:rPr>
              <a:t>#MKStalin</a:t>
            </a:r>
            <a:r>
              <a:rPr lang="en-US" b="0" i="0" dirty="0">
                <a:solidFill>
                  <a:srgbClr val="262626"/>
                </a:solidFill>
                <a:effectLst/>
                <a:latin typeface="-apple-system"/>
              </a:rPr>
              <a:t> </a:t>
            </a:r>
            <a:r>
              <a:rPr lang="en-US" b="0" i="0" u="none" strike="noStrike" dirty="0">
                <a:effectLst/>
                <a:latin typeface="-apple-system"/>
                <a:hlinkClick r:id="rId9"/>
              </a:rPr>
              <a:t>#TN</a:t>
            </a:r>
            <a:r>
              <a:rPr lang="en-US" b="0" i="0" dirty="0">
                <a:solidFill>
                  <a:srgbClr val="262626"/>
                </a:solidFill>
                <a:effectLst/>
                <a:latin typeface="-apple-system"/>
              </a:rPr>
              <a:t> </a:t>
            </a:r>
            <a:r>
              <a:rPr lang="en-US" b="0" i="0" u="none" strike="noStrike" dirty="0">
                <a:effectLst/>
                <a:latin typeface="-apple-system"/>
                <a:hlinkClick r:id="rId10"/>
              </a:rPr>
              <a:t>#ChiefMinister</a:t>
            </a:r>
            <a:r>
              <a:rPr lang="en-US" b="0" i="0" dirty="0">
                <a:solidFill>
                  <a:srgbClr val="262626"/>
                </a:solidFill>
                <a:effectLst/>
                <a:latin typeface="-apple-system"/>
              </a:rPr>
              <a:t> </a:t>
            </a:r>
            <a:r>
              <a:rPr lang="en-US" b="0" i="0" u="none" strike="noStrike" dirty="0">
                <a:effectLst/>
                <a:latin typeface="-apple-system"/>
                <a:hlinkClick r:id="rId11"/>
              </a:rPr>
              <a:t>#TamilNadu</a:t>
            </a:r>
            <a:r>
              <a:rPr lang="en-US" b="0" i="0" dirty="0">
                <a:solidFill>
                  <a:srgbClr val="262626"/>
                </a:solidFill>
                <a:effectLst/>
                <a:latin typeface="-apple-system"/>
              </a:rPr>
              <a:t> </a:t>
            </a:r>
            <a:r>
              <a:rPr lang="en-US" b="0" i="0" u="none" strike="noStrike" dirty="0">
                <a:effectLst/>
                <a:latin typeface="-apple-system"/>
                <a:hlinkClick r:id="rId12"/>
              </a:rPr>
              <a:t>#Elections2021</a:t>
            </a:r>
            <a:r>
              <a:rPr lang="en-US" b="0" i="0" dirty="0">
                <a:solidFill>
                  <a:srgbClr val="262626"/>
                </a:solidFill>
                <a:effectLst/>
                <a:latin typeface="-apple-system"/>
              </a:rPr>
              <a:t> </a:t>
            </a:r>
            <a:r>
              <a:rPr lang="en-US" b="0" i="0" u="none" strike="noStrike" dirty="0">
                <a:effectLst/>
                <a:latin typeface="-apple-system"/>
                <a:hlinkClick r:id="rId13"/>
              </a:rPr>
              <a:t>#SupremeCourt</a:t>
            </a:r>
            <a:r>
              <a:rPr lang="en-US" b="0" i="0" dirty="0">
                <a:solidFill>
                  <a:srgbClr val="262626"/>
                </a:solidFill>
                <a:effectLst/>
                <a:latin typeface="-apple-system"/>
              </a:rPr>
              <a:t> </a:t>
            </a:r>
            <a:r>
              <a:rPr lang="en-US" b="0" i="0" u="none" strike="noStrike" dirty="0">
                <a:effectLst/>
                <a:latin typeface="-apple-system"/>
                <a:hlinkClick r:id="rId14"/>
              </a:rPr>
              <a:t>#tnelectionmanifesto</a:t>
            </a:r>
            <a:r>
              <a:rPr lang="en-US" b="0" i="0" dirty="0">
                <a:solidFill>
                  <a:srgbClr val="262626"/>
                </a:solidFill>
                <a:effectLst/>
                <a:latin typeface="-apple-system"/>
              </a:rPr>
              <a:t> </a:t>
            </a:r>
            <a:r>
              <a:rPr lang="en-US" b="0" i="0" u="none" strike="noStrike" dirty="0">
                <a:effectLst/>
                <a:latin typeface="-apple-system"/>
                <a:hlinkClick r:id="rId15"/>
              </a:rPr>
              <a:t>#V2Legal</a:t>
            </a:r>
            <a:r>
              <a:rPr lang="en-US" b="0" i="0" dirty="0">
                <a:solidFill>
                  <a:srgbClr val="262626"/>
                </a:solidFill>
                <a:effectLst/>
                <a:latin typeface="-apple-system"/>
              </a:rPr>
              <a:t> </a:t>
            </a:r>
            <a:r>
              <a:rPr lang="en-US" b="0" i="0" u="none" strike="noStrike" dirty="0">
                <a:effectLst/>
                <a:latin typeface="-apple-system"/>
                <a:hlinkClick r:id="rId16"/>
              </a:rPr>
              <a:t>#LegalUpdates</a:t>
            </a:r>
            <a:r>
              <a:rPr lang="en-US" b="0" i="0" dirty="0">
                <a:solidFill>
                  <a:srgbClr val="262626"/>
                </a:solidFill>
                <a:effectLst/>
                <a:latin typeface="-apple-system"/>
              </a:rPr>
              <a:t> </a:t>
            </a:r>
            <a:r>
              <a:rPr lang="en-US" b="0" i="0" u="none" strike="noStrike" dirty="0">
                <a:effectLst/>
                <a:latin typeface="-apple-system"/>
                <a:hlinkClick r:id="rId17"/>
              </a:rPr>
              <a:t>#LegalKnowledge</a:t>
            </a:r>
            <a:r>
              <a:rPr lang="en-US" b="0" i="0" dirty="0">
                <a:solidFill>
                  <a:srgbClr val="262626"/>
                </a:solidFill>
                <a:effectLst/>
                <a:latin typeface="-apple-system"/>
              </a:rPr>
              <a:t> </a:t>
            </a:r>
            <a:r>
              <a:rPr lang="en-US" b="0" i="0" u="none" strike="noStrike" dirty="0">
                <a:effectLst/>
                <a:latin typeface="-apple-system"/>
                <a:hlinkClick r:id="rId18"/>
              </a:rPr>
              <a:t>#LifeOfaLawyer</a:t>
            </a:r>
            <a:r>
              <a:rPr lang="en-US" b="0" i="0" dirty="0">
                <a:solidFill>
                  <a:srgbClr val="262626"/>
                </a:solidFill>
                <a:effectLst/>
                <a:latin typeface="-apple-system"/>
              </a:rPr>
              <a:t> </a:t>
            </a:r>
            <a:r>
              <a:rPr lang="en-US" b="0" i="0" u="none" strike="noStrike" dirty="0">
                <a:effectLst/>
                <a:latin typeface="-apple-system"/>
                <a:hlinkClick r:id="rId19"/>
              </a:rPr>
              <a:t>#LawyerLife</a:t>
            </a:r>
            <a:r>
              <a:rPr lang="en-US" b="0" i="0" dirty="0">
                <a:solidFill>
                  <a:srgbClr val="262626"/>
                </a:solidFill>
                <a:effectLst/>
                <a:latin typeface="-apple-system"/>
              </a:rPr>
              <a:t> </a:t>
            </a:r>
            <a:r>
              <a:rPr lang="en-US" b="0" i="0" u="none" strike="noStrike" dirty="0">
                <a:effectLst/>
                <a:latin typeface="-apple-system"/>
                <a:hlinkClick r:id="rId20"/>
              </a:rPr>
              <a:t>#LawyersOfInstagram</a:t>
            </a:r>
            <a:r>
              <a:rPr lang="en-US" b="0" i="0" dirty="0">
                <a:solidFill>
                  <a:srgbClr val="262626"/>
                </a:solidFill>
                <a:effectLst/>
                <a:latin typeface="-apple-system"/>
              </a:rPr>
              <a:t> </a:t>
            </a:r>
            <a:r>
              <a:rPr lang="en-US" b="0" i="0" u="none" strike="noStrike" dirty="0">
                <a:effectLst/>
                <a:latin typeface="-apple-system"/>
                <a:hlinkClick r:id="rId21"/>
              </a:rPr>
              <a:t>#LawFirm</a:t>
            </a:r>
            <a:r>
              <a:rPr lang="en-US" b="0" i="0" dirty="0">
                <a:solidFill>
                  <a:srgbClr val="262626"/>
                </a:solidFill>
                <a:effectLst/>
                <a:latin typeface="-apple-system"/>
              </a:rPr>
              <a:t> </a:t>
            </a:r>
            <a:r>
              <a:rPr lang="en-US" b="0" i="0" u="none" strike="noStrike" dirty="0">
                <a:effectLst/>
                <a:latin typeface="-apple-system"/>
                <a:hlinkClick r:id="rId22"/>
              </a:rPr>
              <a:t>#LawSchool</a:t>
            </a:r>
            <a:r>
              <a:rPr lang="en-US" b="0" i="0" dirty="0">
                <a:solidFill>
                  <a:srgbClr val="262626"/>
                </a:solidFill>
                <a:effectLst/>
                <a:latin typeface="-apple-system"/>
              </a:rPr>
              <a:t> </a:t>
            </a:r>
            <a:r>
              <a:rPr lang="en-US" b="0" i="0" u="none" strike="noStrike" dirty="0">
                <a:effectLst/>
                <a:latin typeface="-apple-system"/>
                <a:hlinkClick r:id="rId23"/>
              </a:rPr>
              <a:t>#LawStudent</a:t>
            </a:r>
            <a:r>
              <a:rPr lang="en-US" b="0" i="0" dirty="0">
                <a:solidFill>
                  <a:srgbClr val="262626"/>
                </a:solidFill>
                <a:effectLst/>
                <a:latin typeface="-apple-system"/>
              </a:rPr>
              <a:t> </a:t>
            </a:r>
            <a:r>
              <a:rPr lang="en-US" b="0" i="0" u="none" strike="noStrike" dirty="0">
                <a:effectLst/>
                <a:latin typeface="-apple-system"/>
                <a:hlinkClick r:id="rId24"/>
              </a:rPr>
              <a:t>#LawAgency</a:t>
            </a:r>
            <a:r>
              <a:rPr lang="en-US" b="0" i="0" dirty="0">
                <a:solidFill>
                  <a:srgbClr val="262626"/>
                </a:solidFill>
                <a:effectLst/>
                <a:latin typeface="-apple-system"/>
              </a:rPr>
              <a:t> </a:t>
            </a:r>
            <a:r>
              <a:rPr lang="en-US" b="0" i="0" u="none" strike="noStrike" dirty="0">
                <a:effectLst/>
                <a:latin typeface="-apple-system"/>
                <a:hlinkClick r:id="rId25"/>
              </a:rPr>
              <a:t>#Lawyer</a:t>
            </a:r>
            <a:r>
              <a:rPr lang="en-US" b="0" i="0" dirty="0">
                <a:solidFill>
                  <a:srgbClr val="262626"/>
                </a:solidFill>
                <a:effectLst/>
                <a:latin typeface="-apple-system"/>
              </a:rPr>
              <a:t> </a:t>
            </a:r>
            <a:r>
              <a:rPr lang="en-US" b="0" i="0" u="none" strike="noStrike" dirty="0">
                <a:effectLst/>
                <a:latin typeface="-apple-system"/>
                <a:hlinkClick r:id="rId26"/>
              </a:rPr>
              <a:t>#LawUpdatesIndia</a:t>
            </a:r>
            <a:r>
              <a:rPr lang="en-US" b="0" i="0" dirty="0">
                <a:solidFill>
                  <a:srgbClr val="262626"/>
                </a:solidFill>
                <a:effectLst/>
                <a:latin typeface="-apple-system"/>
              </a:rPr>
              <a:t> </a:t>
            </a:r>
            <a:r>
              <a:rPr lang="en-US" b="0" i="0" u="none" strike="noStrike" dirty="0">
                <a:effectLst/>
                <a:latin typeface="-apple-system"/>
                <a:hlinkClick r:id="rId27"/>
              </a:rPr>
              <a:t>#InstaLawyers</a:t>
            </a:r>
            <a:r>
              <a:rPr lang="en-US" b="0" i="0" dirty="0">
                <a:solidFill>
                  <a:srgbClr val="262626"/>
                </a:solidFill>
                <a:effectLst/>
                <a:latin typeface="-apple-system"/>
              </a:rPr>
              <a:t> </a:t>
            </a:r>
            <a:r>
              <a:rPr lang="en-US" b="0" i="0" u="none" strike="noStrike" dirty="0">
                <a:effectLst/>
                <a:latin typeface="-apple-system"/>
                <a:hlinkClick r:id="rId28"/>
              </a:rPr>
              <a:t>#FollowForLawUpdates</a:t>
            </a:r>
            <a:r>
              <a:rPr lang="en-US" b="0" i="0" dirty="0">
                <a:solidFill>
                  <a:srgbClr val="262626"/>
                </a:solidFill>
                <a:effectLst/>
                <a:latin typeface="-apple-system"/>
              </a:rPr>
              <a:t> </a:t>
            </a:r>
            <a:r>
              <a:rPr lang="en-US" b="0" i="0" u="none" strike="noStrike" dirty="0">
                <a:effectLst/>
                <a:latin typeface="-apple-system"/>
                <a:hlinkClick r:id="rId26"/>
              </a:rPr>
              <a:t>#LawUpdatesIndia</a:t>
            </a:r>
            <a:r>
              <a:rPr lang="en-US" b="0" i="0" dirty="0">
                <a:solidFill>
                  <a:srgbClr val="262626"/>
                </a:solidFill>
                <a:effectLst/>
                <a:latin typeface="-apple-system"/>
              </a:rPr>
              <a:t> </a:t>
            </a:r>
            <a:r>
              <a:rPr lang="en-US" b="0" i="0" u="none" strike="noStrike" dirty="0">
                <a:effectLst/>
                <a:latin typeface="-apple-system"/>
                <a:hlinkClick r:id="rId29"/>
              </a:rPr>
              <a:t>#HighCourt</a:t>
            </a:r>
            <a:r>
              <a:rPr lang="en-US" b="0" i="0" dirty="0">
                <a:solidFill>
                  <a:srgbClr val="262626"/>
                </a:solidFill>
                <a:effectLst/>
                <a:latin typeface="-apple-system"/>
              </a:rPr>
              <a:t> </a:t>
            </a:r>
            <a:r>
              <a:rPr lang="en-US" b="0" i="0" u="none" strike="noStrike" dirty="0">
                <a:effectLst/>
                <a:latin typeface="-apple-system"/>
                <a:hlinkClick r:id="rId13"/>
              </a:rPr>
              <a:t>#SupremeCourt</a:t>
            </a:r>
            <a:r>
              <a:rPr lang="en-US" b="0" i="0" dirty="0">
                <a:solidFill>
                  <a:srgbClr val="262626"/>
                </a:solidFill>
                <a:effectLst/>
                <a:latin typeface="-apple-system"/>
              </a:rPr>
              <a:t> </a:t>
            </a:r>
            <a:r>
              <a:rPr lang="en-US" b="0" i="0" u="none" strike="noStrike" dirty="0">
                <a:effectLst/>
                <a:latin typeface="-apple-system"/>
                <a:hlinkClick r:id="rId30"/>
              </a:rPr>
              <a:t>#IndianGovernment</a:t>
            </a:r>
            <a:endParaRPr lang="en-IN" dirty="0"/>
          </a:p>
        </p:txBody>
      </p:sp>
    </p:spTree>
    <p:extLst>
      <p:ext uri="{BB962C8B-B14F-4D97-AF65-F5344CB8AC3E}">
        <p14:creationId xmlns:p14="http://schemas.microsoft.com/office/powerpoint/2010/main" val="76859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28CAE53-DCB7-4208-861A-10EB72F826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32475" y="989679"/>
            <a:ext cx="4873625" cy="4869116"/>
          </a:xfrm>
        </p:spPr>
      </p:pic>
      <p:sp>
        <p:nvSpPr>
          <p:cNvPr id="6" name="Text Placeholder 5">
            <a:extLst>
              <a:ext uri="{FF2B5EF4-FFF2-40B4-BE49-F238E27FC236}">
                <a16:creationId xmlns:a16="http://schemas.microsoft.com/office/drawing/2014/main" id="{F7B253A6-B7C3-4C21-945B-9FE29F340D98}"/>
              </a:ext>
            </a:extLst>
          </p:cNvPr>
          <p:cNvSpPr>
            <a:spLocks noGrp="1"/>
          </p:cNvSpPr>
          <p:nvPr>
            <p:ph type="body" sz="half" idx="2"/>
          </p:nvPr>
        </p:nvSpPr>
        <p:spPr>
          <a:xfrm>
            <a:off x="839788" y="987424"/>
            <a:ext cx="3932237" cy="4881563"/>
          </a:xfrm>
        </p:spPr>
        <p:txBody>
          <a:bodyPr>
            <a:normAutofit fontScale="85000" lnSpcReduction="10000"/>
          </a:bodyPr>
          <a:lstStyle/>
          <a:p>
            <a:r>
              <a:rPr lang="en-IN" b="0" i="0" dirty="0">
                <a:solidFill>
                  <a:srgbClr val="262626"/>
                </a:solidFill>
                <a:effectLst/>
                <a:latin typeface="-apple-system"/>
              </a:rPr>
              <a:t>One of the foundations of laws is to also be sensible and share in common sense. Do you agree? Let us know in the comments!</a:t>
            </a:r>
            <a:br>
              <a:rPr lang="en-IN" dirty="0"/>
            </a:br>
            <a:br>
              <a:rPr lang="en-IN" dirty="0"/>
            </a:br>
            <a:r>
              <a:rPr lang="en-IN" b="0" i="0" dirty="0">
                <a:solidFill>
                  <a:srgbClr val="262626"/>
                </a:solidFill>
                <a:effectLst/>
                <a:latin typeface="-apple-system"/>
              </a:rPr>
              <a:t>Follow us to keep yourself updated with all things law.</a:t>
            </a:r>
            <a:br>
              <a:rPr lang="en-IN" dirty="0"/>
            </a:br>
            <a:br>
              <a:rPr lang="en-IN" dirty="0"/>
            </a:br>
            <a:r>
              <a:rPr lang="en-IN" b="0" i="0" dirty="0">
                <a:solidFill>
                  <a:srgbClr val="262626"/>
                </a:solidFill>
                <a:effectLst/>
                <a:latin typeface="-apple-system"/>
              </a:rPr>
              <a:t>Website: www.v2legal.com</a:t>
            </a:r>
            <a:br>
              <a:rPr lang="en-IN" dirty="0"/>
            </a:br>
            <a:r>
              <a:rPr lang="en-IN" b="0" i="0" dirty="0">
                <a:solidFill>
                  <a:srgbClr val="262626"/>
                </a:solidFill>
                <a:effectLst/>
                <a:latin typeface="-apple-system"/>
              </a:rPr>
              <a:t>Facebook: https://www.facebook.com/v2legalfirm</a:t>
            </a:r>
            <a:br>
              <a:rPr lang="en-IN" dirty="0"/>
            </a:br>
            <a:r>
              <a:rPr lang="en-IN" b="0" i="0" dirty="0">
                <a:solidFill>
                  <a:srgbClr val="262626"/>
                </a:solidFill>
                <a:effectLst/>
                <a:latin typeface="-apple-system"/>
              </a:rPr>
              <a:t>Instagram: https://www.instagram.com/v2legal/</a:t>
            </a:r>
            <a:br>
              <a:rPr lang="en-IN" dirty="0"/>
            </a:br>
            <a:r>
              <a:rPr lang="en-IN" b="0" i="0" dirty="0">
                <a:solidFill>
                  <a:srgbClr val="262626"/>
                </a:solidFill>
                <a:effectLst/>
                <a:latin typeface="-apple-system"/>
              </a:rPr>
              <a:t>LinkedIn: https://www.linkedin.com/company/71667874/</a:t>
            </a:r>
            <a:br>
              <a:rPr lang="en-IN" dirty="0"/>
            </a:br>
            <a:r>
              <a:rPr lang="en-IN" b="0" i="0" dirty="0">
                <a:solidFill>
                  <a:srgbClr val="262626"/>
                </a:solidFill>
                <a:effectLst/>
                <a:latin typeface="-apple-system"/>
              </a:rPr>
              <a:t>Twitter: https://twitter.com/V2Legal</a:t>
            </a:r>
            <a:br>
              <a:rPr lang="en-IN" dirty="0"/>
            </a:br>
            <a:r>
              <a:rPr lang="en-IN" b="0" i="0" dirty="0">
                <a:solidFill>
                  <a:srgbClr val="262626"/>
                </a:solidFill>
                <a:effectLst/>
                <a:latin typeface="-apple-system"/>
              </a:rPr>
              <a:t>Contact us: +91 63748 45310</a:t>
            </a:r>
            <a:br>
              <a:rPr lang="en-IN" dirty="0"/>
            </a:br>
            <a:r>
              <a:rPr lang="en-IN" b="0" i="0" dirty="0">
                <a:solidFill>
                  <a:srgbClr val="262626"/>
                </a:solidFill>
                <a:effectLst/>
                <a:latin typeface="-apple-system"/>
              </a:rPr>
              <a:t>.</a:t>
            </a:r>
            <a:br>
              <a:rPr lang="en-IN" dirty="0"/>
            </a:br>
            <a:r>
              <a:rPr lang="en-IN" b="0" i="0" dirty="0">
                <a:solidFill>
                  <a:srgbClr val="262626"/>
                </a:solidFill>
                <a:effectLst/>
                <a:latin typeface="-apple-system"/>
              </a:rPr>
              <a:t>.</a:t>
            </a:r>
            <a:br>
              <a:rPr lang="en-IN" dirty="0"/>
            </a:br>
            <a:r>
              <a:rPr lang="en-IN" b="0" i="0" dirty="0">
                <a:solidFill>
                  <a:srgbClr val="262626"/>
                </a:solidFill>
                <a:effectLst/>
                <a:latin typeface="-apple-system"/>
              </a:rPr>
              <a:t>.</a:t>
            </a:r>
            <a:br>
              <a:rPr lang="en-IN" dirty="0"/>
            </a:br>
            <a:r>
              <a:rPr lang="en-IN" b="0" i="0" dirty="0">
                <a:solidFill>
                  <a:srgbClr val="262626"/>
                </a:solidFill>
                <a:effectLst/>
                <a:latin typeface="-apple-system"/>
              </a:rPr>
              <a:t>.</a:t>
            </a:r>
            <a:br>
              <a:rPr lang="en-IN" dirty="0"/>
            </a:br>
            <a:r>
              <a:rPr lang="en-IN" b="0" i="0" dirty="0">
                <a:solidFill>
                  <a:srgbClr val="262626"/>
                </a:solidFill>
                <a:effectLst/>
                <a:latin typeface="-apple-system"/>
              </a:rPr>
              <a:t>.</a:t>
            </a:r>
            <a:br>
              <a:rPr lang="en-IN" dirty="0"/>
            </a:br>
            <a:r>
              <a:rPr lang="en-IN" b="0" i="0" u="none" strike="noStrike" dirty="0">
                <a:effectLst/>
                <a:latin typeface="-apple-system"/>
                <a:hlinkClick r:id="rId3"/>
              </a:rPr>
              <a:t>#LegalIndian</a:t>
            </a:r>
            <a:r>
              <a:rPr lang="en-IN" b="0" i="0" dirty="0">
                <a:solidFill>
                  <a:srgbClr val="262626"/>
                </a:solidFill>
                <a:effectLst/>
                <a:latin typeface="-apple-system"/>
              </a:rPr>
              <a:t> </a:t>
            </a:r>
            <a:r>
              <a:rPr lang="en-IN" b="0" i="0" u="none" strike="noStrike" dirty="0">
                <a:effectLst/>
                <a:latin typeface="-apple-system"/>
                <a:hlinkClick r:id="rId4"/>
              </a:rPr>
              <a:t>#LegalQuotes</a:t>
            </a:r>
            <a:r>
              <a:rPr lang="en-IN" b="0" i="0" dirty="0">
                <a:solidFill>
                  <a:srgbClr val="262626"/>
                </a:solidFill>
                <a:effectLst/>
                <a:latin typeface="-apple-system"/>
              </a:rPr>
              <a:t> </a:t>
            </a:r>
            <a:r>
              <a:rPr lang="en-IN" b="0" i="0" u="none" strike="noStrike" dirty="0">
                <a:effectLst/>
                <a:latin typeface="-apple-system"/>
                <a:hlinkClick r:id="rId5"/>
              </a:rPr>
              <a:t>#QOTD</a:t>
            </a:r>
            <a:r>
              <a:rPr lang="en-IN" b="0" i="0" dirty="0">
                <a:solidFill>
                  <a:srgbClr val="262626"/>
                </a:solidFill>
                <a:effectLst/>
                <a:latin typeface="-apple-system"/>
              </a:rPr>
              <a:t> </a:t>
            </a:r>
            <a:r>
              <a:rPr lang="en-IN" b="0" i="0" u="none" strike="noStrike" dirty="0">
                <a:effectLst/>
                <a:latin typeface="-apple-system"/>
                <a:hlinkClick r:id="rId6"/>
              </a:rPr>
              <a:t>#quotesaboutlife</a:t>
            </a:r>
            <a:r>
              <a:rPr lang="en-IN" b="0" i="0" dirty="0">
                <a:solidFill>
                  <a:srgbClr val="262626"/>
                </a:solidFill>
                <a:effectLst/>
                <a:latin typeface="-apple-system"/>
              </a:rPr>
              <a:t> </a:t>
            </a:r>
            <a:r>
              <a:rPr lang="en-IN" b="0" i="0" u="none" strike="noStrike" dirty="0">
                <a:effectLst/>
                <a:latin typeface="-apple-system"/>
                <a:hlinkClick r:id="rId7"/>
              </a:rPr>
              <a:t>#lawquotes</a:t>
            </a:r>
            <a:r>
              <a:rPr lang="en-IN" b="0" i="0" dirty="0">
                <a:solidFill>
                  <a:srgbClr val="262626"/>
                </a:solidFill>
                <a:effectLst/>
                <a:latin typeface="-apple-system"/>
              </a:rPr>
              <a:t> </a:t>
            </a:r>
            <a:r>
              <a:rPr lang="en-IN" b="0" i="0" u="none" strike="noStrike" dirty="0">
                <a:effectLst/>
                <a:latin typeface="-apple-system"/>
                <a:hlinkClick r:id="rId8"/>
              </a:rPr>
              <a:t>#RulesofLaw</a:t>
            </a:r>
            <a:r>
              <a:rPr lang="en-IN" b="0" i="0" dirty="0">
                <a:solidFill>
                  <a:srgbClr val="262626"/>
                </a:solidFill>
                <a:effectLst/>
                <a:latin typeface="-apple-system"/>
              </a:rPr>
              <a:t> </a:t>
            </a:r>
            <a:r>
              <a:rPr lang="en-IN" b="0" i="0" u="none" strike="noStrike" dirty="0">
                <a:effectLst/>
                <a:latin typeface="-apple-system"/>
                <a:hlinkClick r:id="rId9"/>
              </a:rPr>
              <a:t>#law</a:t>
            </a:r>
            <a:r>
              <a:rPr lang="en-IN" b="0" i="0" dirty="0">
                <a:solidFill>
                  <a:srgbClr val="262626"/>
                </a:solidFill>
                <a:effectLst/>
                <a:latin typeface="-apple-system"/>
              </a:rPr>
              <a:t> </a:t>
            </a:r>
            <a:r>
              <a:rPr lang="en-IN" b="0" i="0" u="none" strike="noStrike" dirty="0">
                <a:effectLst/>
                <a:latin typeface="-apple-system"/>
                <a:hlinkClick r:id="rId10"/>
              </a:rPr>
              <a:t>#indianlaw</a:t>
            </a:r>
            <a:r>
              <a:rPr lang="en-IN" b="0" i="0" dirty="0">
                <a:solidFill>
                  <a:srgbClr val="262626"/>
                </a:solidFill>
                <a:effectLst/>
                <a:latin typeface="-apple-system"/>
              </a:rPr>
              <a:t> </a:t>
            </a:r>
            <a:r>
              <a:rPr lang="en-IN" b="0" i="0" u="none" strike="noStrike" dirty="0">
                <a:effectLst/>
                <a:latin typeface="-apple-system"/>
                <a:hlinkClick r:id="rId11"/>
              </a:rPr>
              <a:t>#lawyersofinstagram</a:t>
            </a:r>
            <a:r>
              <a:rPr lang="en-IN" b="0" i="0" dirty="0">
                <a:solidFill>
                  <a:srgbClr val="262626"/>
                </a:solidFill>
                <a:effectLst/>
                <a:latin typeface="-apple-system"/>
              </a:rPr>
              <a:t> </a:t>
            </a:r>
            <a:r>
              <a:rPr lang="en-IN" b="0" i="0" u="none" strike="noStrike" dirty="0">
                <a:effectLst/>
                <a:latin typeface="-apple-system"/>
                <a:hlinkClick r:id="rId12"/>
              </a:rPr>
              <a:t>#quotable</a:t>
            </a:r>
            <a:r>
              <a:rPr lang="en-IN" b="0" i="0" dirty="0">
                <a:solidFill>
                  <a:srgbClr val="262626"/>
                </a:solidFill>
                <a:effectLst/>
                <a:latin typeface="-apple-system"/>
              </a:rPr>
              <a:t> </a:t>
            </a:r>
            <a:r>
              <a:rPr lang="en-IN" b="0" i="0" u="none" strike="noStrike" dirty="0">
                <a:effectLst/>
                <a:latin typeface="-apple-system"/>
                <a:hlinkClick r:id="rId13"/>
              </a:rPr>
              <a:t>#quotesonlaw</a:t>
            </a:r>
            <a:r>
              <a:rPr lang="en-IN" b="0" i="0" dirty="0">
                <a:solidFill>
                  <a:srgbClr val="262626"/>
                </a:solidFill>
                <a:effectLst/>
                <a:latin typeface="-apple-system"/>
              </a:rPr>
              <a:t> </a:t>
            </a:r>
            <a:r>
              <a:rPr lang="en-IN" b="0" i="0" u="none" strike="noStrike" dirty="0">
                <a:effectLst/>
                <a:latin typeface="-apple-system"/>
                <a:hlinkClick r:id="rId14"/>
              </a:rPr>
              <a:t>#TheGoodWord</a:t>
            </a:r>
            <a:r>
              <a:rPr lang="en-IN" b="0" i="0" dirty="0">
                <a:solidFill>
                  <a:srgbClr val="262626"/>
                </a:solidFill>
                <a:effectLst/>
                <a:latin typeface="-apple-system"/>
              </a:rPr>
              <a:t> </a:t>
            </a:r>
            <a:r>
              <a:rPr lang="en-IN" b="0" i="0" u="none" strike="noStrike" dirty="0">
                <a:effectLst/>
                <a:latin typeface="-apple-system"/>
                <a:hlinkClick r:id="rId15"/>
              </a:rPr>
              <a:t>#quotestoliveby</a:t>
            </a:r>
            <a:r>
              <a:rPr lang="en-IN" b="0" i="0" dirty="0">
                <a:solidFill>
                  <a:srgbClr val="262626"/>
                </a:solidFill>
                <a:effectLst/>
                <a:latin typeface="-apple-system"/>
              </a:rPr>
              <a:t> </a:t>
            </a:r>
            <a:r>
              <a:rPr lang="en-IN" b="0" i="0" u="none" strike="noStrike" dirty="0">
                <a:effectLst/>
                <a:latin typeface="-apple-system"/>
                <a:hlinkClick r:id="rId16"/>
              </a:rPr>
              <a:t>#advocatesofinstagram</a:t>
            </a:r>
            <a:r>
              <a:rPr lang="en-IN" b="0" i="0" dirty="0">
                <a:solidFill>
                  <a:srgbClr val="262626"/>
                </a:solidFill>
                <a:effectLst/>
                <a:latin typeface="-apple-system"/>
              </a:rPr>
              <a:t> </a:t>
            </a:r>
            <a:r>
              <a:rPr lang="en-IN" b="0" i="0" u="none" strike="noStrike" dirty="0">
                <a:effectLst/>
                <a:latin typeface="-apple-system"/>
                <a:hlinkClick r:id="rId17"/>
              </a:rPr>
              <a:t>#chennailawyer</a:t>
            </a:r>
            <a:r>
              <a:rPr lang="en-IN" b="0" i="0" dirty="0">
                <a:solidFill>
                  <a:srgbClr val="262626"/>
                </a:solidFill>
                <a:effectLst/>
                <a:latin typeface="-apple-system"/>
              </a:rPr>
              <a:t> </a:t>
            </a:r>
            <a:r>
              <a:rPr lang="en-IN" b="0" i="0" u="none" strike="noStrike" dirty="0">
                <a:effectLst/>
                <a:latin typeface="-apple-system"/>
                <a:hlinkClick r:id="rId18"/>
              </a:rPr>
              <a:t>#IndianLawNews</a:t>
            </a:r>
            <a:r>
              <a:rPr lang="en-IN" b="0" i="0" dirty="0">
                <a:solidFill>
                  <a:srgbClr val="262626"/>
                </a:solidFill>
                <a:effectLst/>
                <a:latin typeface="-apple-system"/>
              </a:rPr>
              <a:t> </a:t>
            </a:r>
            <a:r>
              <a:rPr lang="en-IN" b="0" i="0" u="none" strike="noStrike" dirty="0">
                <a:effectLst/>
                <a:latin typeface="-apple-system"/>
                <a:hlinkClick r:id="rId19"/>
              </a:rPr>
              <a:t>#IndianLawyersClub</a:t>
            </a:r>
            <a:r>
              <a:rPr lang="en-IN" b="0" i="0" dirty="0">
                <a:solidFill>
                  <a:srgbClr val="262626"/>
                </a:solidFill>
                <a:effectLst/>
                <a:latin typeface="-apple-system"/>
              </a:rPr>
              <a:t> </a:t>
            </a:r>
            <a:r>
              <a:rPr lang="en-IN" b="0" i="0" u="none" strike="noStrike" dirty="0">
                <a:effectLst/>
                <a:latin typeface="-apple-system"/>
                <a:hlinkClick r:id="rId20"/>
              </a:rPr>
              <a:t>#lawschool</a:t>
            </a:r>
            <a:r>
              <a:rPr lang="en-IN" b="0" i="0" dirty="0">
                <a:solidFill>
                  <a:srgbClr val="262626"/>
                </a:solidFill>
                <a:effectLst/>
                <a:latin typeface="-apple-system"/>
              </a:rPr>
              <a:t> </a:t>
            </a:r>
            <a:r>
              <a:rPr lang="en-IN" b="0" i="0" u="none" strike="noStrike" dirty="0">
                <a:effectLst/>
                <a:latin typeface="-apple-system"/>
                <a:hlinkClick r:id="rId21"/>
              </a:rPr>
              <a:t>#Kanoon</a:t>
            </a:r>
            <a:r>
              <a:rPr lang="en-IN" b="0" i="0" dirty="0">
                <a:solidFill>
                  <a:srgbClr val="262626"/>
                </a:solidFill>
                <a:effectLst/>
                <a:latin typeface="-apple-system"/>
              </a:rPr>
              <a:t> </a:t>
            </a:r>
            <a:r>
              <a:rPr lang="en-IN" b="0" i="0" u="none" strike="noStrike" dirty="0">
                <a:effectLst/>
                <a:latin typeface="-apple-system"/>
                <a:hlinkClick r:id="rId22"/>
              </a:rPr>
              <a:t>#quotesoftheday</a:t>
            </a:r>
            <a:r>
              <a:rPr lang="en-IN" b="0" i="0" dirty="0">
                <a:solidFill>
                  <a:srgbClr val="262626"/>
                </a:solidFill>
                <a:effectLst/>
                <a:latin typeface="-apple-system"/>
              </a:rPr>
              <a:t> </a:t>
            </a:r>
            <a:r>
              <a:rPr lang="en-IN" b="0" i="0" u="none" strike="noStrike" dirty="0">
                <a:effectLst/>
                <a:latin typeface="-apple-system"/>
                <a:hlinkClick r:id="rId23"/>
              </a:rPr>
              <a:t>#quotesandsayings</a:t>
            </a:r>
            <a:r>
              <a:rPr lang="en-IN" b="0" i="0" dirty="0">
                <a:solidFill>
                  <a:srgbClr val="262626"/>
                </a:solidFill>
                <a:effectLst/>
                <a:latin typeface="-apple-system"/>
              </a:rPr>
              <a:t> </a:t>
            </a:r>
            <a:r>
              <a:rPr lang="en-IN" b="0" i="0" u="none" strike="noStrike" dirty="0">
                <a:effectLst/>
                <a:latin typeface="-apple-system"/>
                <a:hlinkClick r:id="rId24"/>
              </a:rPr>
              <a:t>#HowToBeaLawyer</a:t>
            </a:r>
            <a:r>
              <a:rPr lang="en-IN" b="0" i="0" dirty="0">
                <a:solidFill>
                  <a:srgbClr val="262626"/>
                </a:solidFill>
                <a:effectLst/>
                <a:latin typeface="-apple-system"/>
              </a:rPr>
              <a:t> </a:t>
            </a:r>
            <a:r>
              <a:rPr lang="en-IN" b="0" i="0" u="none" strike="noStrike" dirty="0">
                <a:effectLst/>
                <a:latin typeface="-apple-system"/>
                <a:hlinkClick r:id="rId25"/>
              </a:rPr>
              <a:t>#Lawyer101</a:t>
            </a:r>
            <a:r>
              <a:rPr lang="en-IN" b="0" i="0" dirty="0">
                <a:solidFill>
                  <a:srgbClr val="262626"/>
                </a:solidFill>
                <a:effectLst/>
                <a:latin typeface="-apple-system"/>
              </a:rPr>
              <a:t> </a:t>
            </a:r>
            <a:r>
              <a:rPr lang="en-IN" b="0" i="0" u="none" strike="noStrike" dirty="0">
                <a:effectLst/>
                <a:latin typeface="-apple-system"/>
                <a:hlinkClick r:id="rId26"/>
              </a:rPr>
              <a:t>#IPC</a:t>
            </a:r>
            <a:r>
              <a:rPr lang="en-IN" b="0" i="0" dirty="0">
                <a:solidFill>
                  <a:srgbClr val="262626"/>
                </a:solidFill>
                <a:effectLst/>
                <a:latin typeface="-apple-system"/>
              </a:rPr>
              <a:t> </a:t>
            </a:r>
            <a:r>
              <a:rPr lang="en-IN" b="0" i="0" u="none" strike="noStrike" dirty="0">
                <a:effectLst/>
                <a:latin typeface="-apple-system"/>
                <a:hlinkClick r:id="rId27"/>
              </a:rPr>
              <a:t>#quoteoftheday</a:t>
            </a:r>
            <a:r>
              <a:rPr lang="en-IN" b="0" i="0" dirty="0">
                <a:solidFill>
                  <a:srgbClr val="262626"/>
                </a:solidFill>
                <a:effectLst/>
                <a:latin typeface="-apple-system"/>
              </a:rPr>
              <a:t> </a:t>
            </a:r>
            <a:r>
              <a:rPr lang="en-IN" b="0" i="0" u="none" strike="noStrike" dirty="0">
                <a:effectLst/>
                <a:latin typeface="-apple-system"/>
                <a:hlinkClick r:id="rId28"/>
              </a:rPr>
              <a:t>#PotterStewart</a:t>
            </a:r>
            <a:r>
              <a:rPr lang="en-IN" b="0" i="0" dirty="0">
                <a:solidFill>
                  <a:srgbClr val="262626"/>
                </a:solidFill>
                <a:effectLst/>
                <a:latin typeface="-apple-system"/>
              </a:rPr>
              <a:t> </a:t>
            </a:r>
            <a:r>
              <a:rPr lang="en-IN" b="0" i="0" u="none" strike="noStrike" dirty="0">
                <a:effectLst/>
                <a:latin typeface="-apple-system"/>
                <a:hlinkClick r:id="rId29"/>
              </a:rPr>
              <a:t>#QuoteGram</a:t>
            </a:r>
            <a:r>
              <a:rPr lang="en-IN" b="0" i="0" dirty="0">
                <a:solidFill>
                  <a:srgbClr val="262626"/>
                </a:solidFill>
                <a:effectLst/>
                <a:latin typeface="-apple-system"/>
              </a:rPr>
              <a:t> </a:t>
            </a:r>
            <a:r>
              <a:rPr lang="en-IN" b="0" i="0" u="none" strike="noStrike" dirty="0">
                <a:effectLst/>
                <a:latin typeface="-apple-system"/>
                <a:hlinkClick r:id="rId30"/>
              </a:rPr>
              <a:t>#quotestagram</a:t>
            </a:r>
            <a:r>
              <a:rPr lang="en-IN" b="0" i="0" dirty="0">
                <a:solidFill>
                  <a:srgbClr val="262626"/>
                </a:solidFill>
                <a:effectLst/>
                <a:latin typeface="-apple-system"/>
              </a:rPr>
              <a:t> </a:t>
            </a:r>
            <a:r>
              <a:rPr lang="en-IN" b="0" i="0" u="none" strike="noStrike" dirty="0">
                <a:effectLst/>
                <a:latin typeface="-apple-system"/>
                <a:hlinkClick r:id="rId31"/>
              </a:rPr>
              <a:t>#CommonSense</a:t>
            </a:r>
            <a:r>
              <a:rPr lang="en-IN" b="0" i="0" dirty="0">
                <a:solidFill>
                  <a:srgbClr val="262626"/>
                </a:solidFill>
                <a:effectLst/>
                <a:latin typeface="-apple-system"/>
              </a:rPr>
              <a:t> </a:t>
            </a:r>
            <a:r>
              <a:rPr lang="en-IN" b="0" i="0" u="none" strike="noStrike" dirty="0">
                <a:effectLst/>
                <a:latin typeface="-apple-system"/>
                <a:hlinkClick r:id="rId32"/>
              </a:rPr>
              <a:t>#SupremeCourt</a:t>
            </a:r>
            <a:endParaRPr lang="en-IN" dirty="0"/>
          </a:p>
        </p:txBody>
      </p:sp>
    </p:spTree>
    <p:extLst>
      <p:ext uri="{BB962C8B-B14F-4D97-AF65-F5344CB8AC3E}">
        <p14:creationId xmlns:p14="http://schemas.microsoft.com/office/powerpoint/2010/main" val="3805102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789</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Murtuza Kapadia</dc:creator>
  <cp:lastModifiedBy>Murtuza Kapadia</cp:lastModifiedBy>
  <cp:revision>2</cp:revision>
  <dcterms:created xsi:type="dcterms:W3CDTF">2021-04-22T10:41:52Z</dcterms:created>
  <dcterms:modified xsi:type="dcterms:W3CDTF">2021-05-11T13:15:35Z</dcterms:modified>
</cp:coreProperties>
</file>