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8" r:id="rId2"/>
    <p:sldId id="311" r:id="rId3"/>
    <p:sldId id="261" r:id="rId4"/>
    <p:sldId id="312" r:id="rId5"/>
    <p:sldId id="300" r:id="rId6"/>
    <p:sldId id="302" r:id="rId7"/>
    <p:sldId id="303" r:id="rId8"/>
    <p:sldId id="305" r:id="rId9"/>
    <p:sldId id="304" r:id="rId10"/>
    <p:sldId id="301" r:id="rId11"/>
    <p:sldId id="288" r:id="rId12"/>
    <p:sldId id="292" r:id="rId13"/>
    <p:sldId id="306" r:id="rId14"/>
    <p:sldId id="299" r:id="rId15"/>
    <p:sldId id="308" r:id="rId16"/>
    <p:sldId id="309" r:id="rId17"/>
    <p:sldId id="297" r:id="rId18"/>
    <p:sldId id="258" r:id="rId19"/>
    <p:sldId id="294" r:id="rId20"/>
    <p:sldId id="295" r:id="rId21"/>
    <p:sldId id="290" r:id="rId22"/>
    <p:sldId id="289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6327"/>
  </p:normalViewPr>
  <p:slideViewPr>
    <p:cSldViewPr snapToGrid="0">
      <p:cViewPr>
        <p:scale>
          <a:sx n="84" d="100"/>
          <a:sy n="84" d="100"/>
        </p:scale>
        <p:origin x="16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0136-2DF6-924C-BE0F-2521E1B53399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1A21D-66E6-DD47-91FA-0A4D6A79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7DD2-3AD6-8D40-9989-882AD94C64C9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068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7DD2-3AD6-8D40-9989-882AD94C64C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931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7DD2-3AD6-8D40-9989-882AD94C64C9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6155-762F-F175-D2EB-082ECDF7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750B0-2625-F9A1-9258-DD0BD430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1DD9-6E2E-1CD5-4954-5D4A1511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B75C-1EF1-64AC-F3CF-7F9CDFF4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9670-81E3-AADE-A3AF-E5C5DDB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39AA-A36D-DB92-FB75-AAE37553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D2BC2-5CBA-1711-238C-306FD7298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AE97-340D-6DB7-A099-595A3DC6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221-3469-03E1-FD44-C5FE64F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A995-7FC9-4DC1-0267-E1CCD40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61046-76B7-E6BC-089A-377BF49C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65B52-1A28-3C7A-1116-11188ACB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C91D-6A1C-3698-3468-23A5492F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2315-8068-6C71-A6EF-78339045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DED6-2B27-A8F3-5371-EABA5EF3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467-4311-B396-F00C-2589D4F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1DC-D3E7-1379-4137-80988EF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DB0E-4E3D-A4FE-0777-8F1CE3C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7A4D-139C-10A1-06DF-4F2EEC76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C159-55FF-61AA-833D-3634018A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61A-AB7F-7E49-6A4D-9142CA47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CC94-EAA3-DF14-A34B-4D0915FF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09B3-B3C0-CAC1-7360-B67C7EB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BD24-A5F8-CDF6-4562-7CBBDA1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EF9D-98D7-DAB6-AA4F-AE69EC6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7596-AF68-0BFE-5E5D-D72F9B3A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8497-4F61-358E-333C-817923798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4236B-EDF8-D4AD-6D58-C6D24D75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98828-E5D4-1E86-BFCA-D3B3A4A2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0E35-4569-4C41-B57E-819499B0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9F4D9-9C57-92A5-E290-AF5EC609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C5ED-A14B-26DB-A8E6-092FA73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A394C-DB43-DBA8-ED1E-3C9DB047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01144-3FC1-D4D9-5BD7-3639ABAB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75361-0A8F-4E96-9F38-5A53E42DC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2AFEA-540E-CFCA-6D52-A0F9E316E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8501C-8007-D9CD-1244-2258D037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84C01-1F95-CEBA-97B8-8F7F6FE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4AC2F-1568-BD33-E4FB-3ED59CA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868B-14DE-E85A-9605-293DA0C8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ADC81-408D-23CC-5F06-47EB5DFD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399D-B00B-1BC9-718A-B5AB8627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7703-814E-6E8C-653E-2E0227A2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C5287-6147-7E03-AF9B-43F3338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399FB-1DCF-7541-FA1D-FEDDAA2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976A-28B8-0963-5D9B-6F84BAF8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B95C-D24B-8B88-A204-5C5F8B8D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6C6D-CADC-331B-53EC-6FF7FB68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048A-7BF8-5326-5EBD-662A7B49D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97D3-8876-DC4B-A9FE-5C6F2283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00FD-971C-9114-8ABC-CAEFDC91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1858F-54C1-4AE7-B40A-F6818A0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5BB0-29AF-4DE8-DDDA-15288415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698FC-0156-69BE-53FB-A3F5E8C66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1057-BFE4-94DA-C1CD-A0D9FFA8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6C31-4EDF-36A2-6E61-94C9E0C7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33B1B-7104-BC17-B89E-AC1F0E4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24A33-6D82-0721-1487-1CAD8C2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693E-1811-C623-D3BE-9618CD48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EA26-2BC5-8389-623A-C9DC085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84B1-12F5-ECD1-3AB9-2A57730A3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CAF6-79DC-544A-8ED2-6C9260DDA70B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899B-CA62-3D66-651F-2D42F3E0B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8101-F17F-3874-F0B1-00B3C7FFB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AA9B-EBFA-4741-973E-A4827C69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E578-657F-51FE-241E-96E6365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6EE3-F5AF-46EF-7290-75D9254D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66A7D-2056-864C-B9A4-2ACA6C02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04" y="1944832"/>
            <a:ext cx="7772400" cy="39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0DB-0194-347C-1771-619D4801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LSTM1 (mean)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6C4C-6E4B-507B-F404-7B85C90B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Slide 32 and33 : </a:t>
            </a:r>
            <a:r>
              <a:rPr lang="en-CN" sz="2000" dirty="0">
                <a:highlight>
                  <a:srgbClr val="FFFF00"/>
                </a:highlight>
              </a:rPr>
              <a:t>set values&lt;machine epsilon as 0, use mean</a:t>
            </a:r>
            <a:endParaRPr lang="en-CN" dirty="0">
              <a:highlight>
                <a:srgbClr val="FFFF00"/>
              </a:highlight>
            </a:endParaRPr>
          </a:p>
          <a:p>
            <a:endParaRPr lang="en-CN" dirty="0">
              <a:highlight>
                <a:srgbClr val="FFFF00"/>
              </a:highlight>
            </a:endParaRPr>
          </a:p>
          <a:p>
            <a:endParaRPr lang="en-CN" dirty="0">
              <a:highlight>
                <a:srgbClr val="FFFF00"/>
              </a:highlight>
            </a:endParaRPr>
          </a:p>
          <a:p>
            <a:endParaRPr lang="en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50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2550F8-786C-68E1-6D5D-C689FD43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92" y="-234465"/>
            <a:ext cx="6604000" cy="414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A22458-4826-7C1D-86C9-D33CA18A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44" y="3981988"/>
            <a:ext cx="6489700" cy="414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570869-5158-904E-2CB0-C7C3C713B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91790" y="0"/>
            <a:ext cx="6489700" cy="4140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4BEB9E-4492-0A29-5E67-78EACE4C76E3}"/>
              </a:ext>
            </a:extLst>
          </p:cNvPr>
          <p:cNvSpPr txBox="1"/>
          <p:nvPr/>
        </p:nvSpPr>
        <p:spPr>
          <a:xfrm>
            <a:off x="5114441" y="805912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8595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01EE3-372E-4C83-9999-A1879766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84" y="3429000"/>
            <a:ext cx="65913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FDB6C-3FAC-4B93-3D94-2AF59CB72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604" y="-1130301"/>
            <a:ext cx="64389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DF684-75A3-8712-9A9F-1B93C5D7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9503" y="-1055608"/>
            <a:ext cx="6438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328-3A28-95D7-28B7-B60205FF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LSTM2 (gmean)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3B8-11CA-7D32-C0DD-A6E1AA5F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Slide 35: small reviews</a:t>
            </a:r>
            <a:endParaRPr lang="en-CN" sz="2000" dirty="0">
              <a:highlight>
                <a:srgbClr val="FFFF00"/>
              </a:highlight>
            </a:endParaRPr>
          </a:p>
          <a:p>
            <a:endParaRPr lang="en-CN" sz="20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CN" dirty="0">
                <a:highlight>
                  <a:srgbClr val="FFFF00"/>
                </a:highlight>
              </a:rPr>
              <a:t>lide 36: 500 large samples reviews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2377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LSTM2 (50 reviews)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7DF-8775-BE47-B06B-9C40969DC3A5}"/>
              </a:ext>
            </a:extLst>
          </p:cNvPr>
          <p:cNvSpPr txBox="1"/>
          <p:nvPr/>
        </p:nvSpPr>
        <p:spPr>
          <a:xfrm>
            <a:off x="961901" y="2375065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dd noise in xinput</a:t>
            </a:r>
          </a:p>
        </p:txBody>
      </p:sp>
      <p:pic>
        <p:nvPicPr>
          <p:cNvPr id="9" name="Picture 8" descr="A graph of a graph showing a number of different state&#10;&#10;Description automatically generated with medium confidence">
            <a:extLst>
              <a:ext uri="{FF2B5EF4-FFF2-40B4-BE49-F238E27FC236}">
                <a16:creationId xmlns:a16="http://schemas.microsoft.com/office/drawing/2014/main" id="{0D459E28-9DB2-FC2D-5F3F-07E596659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397"/>
            <a:ext cx="7404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LSTM2 (500 reviews) 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0EF68-2680-152A-9DF7-5BA58BA18B1A}"/>
              </a:ext>
            </a:extLst>
          </p:cNvPr>
          <p:cNvSpPr txBox="1"/>
          <p:nvPr/>
        </p:nvSpPr>
        <p:spPr>
          <a:xfrm>
            <a:off x="1219200" y="2895600"/>
            <a:ext cx="390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dd noise on hiddens inputs not x input</a:t>
            </a:r>
          </a:p>
        </p:txBody>
      </p:sp>
    </p:spTree>
    <p:extLst>
      <p:ext uri="{BB962C8B-B14F-4D97-AF65-F5344CB8AC3E}">
        <p14:creationId xmlns:p14="http://schemas.microsoft.com/office/powerpoint/2010/main" val="183080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LSTM2 (500 reviews)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7DF-8775-BE47-B06B-9C40969DC3A5}"/>
              </a:ext>
            </a:extLst>
          </p:cNvPr>
          <p:cNvSpPr txBox="1"/>
          <p:nvPr/>
        </p:nvSpPr>
        <p:spPr>
          <a:xfrm>
            <a:off x="961901" y="2375065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dd noise in hinput</a:t>
            </a:r>
          </a:p>
        </p:txBody>
      </p:sp>
    </p:spTree>
    <p:extLst>
      <p:ext uri="{BB962C8B-B14F-4D97-AF65-F5344CB8AC3E}">
        <p14:creationId xmlns:p14="http://schemas.microsoft.com/office/powerpoint/2010/main" val="11202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(large reviews) (gmean)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F146F-47D5-6192-CBD1-5FCBE4A5B318}"/>
              </a:ext>
            </a:extLst>
          </p:cNvPr>
          <p:cNvSpPr txBox="1"/>
          <p:nvPr/>
        </p:nvSpPr>
        <p:spPr>
          <a:xfrm>
            <a:off x="2771715" y="1779059"/>
            <a:ext cx="566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eomean: shrink the pertubation of strange reviews 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E0F07-BC38-0EDC-60B8-A1734357E393}"/>
              </a:ext>
            </a:extLst>
          </p:cNvPr>
          <p:cNvSpPr txBox="1"/>
          <p:nvPr/>
        </p:nvSpPr>
        <p:spPr>
          <a:xfrm>
            <a:off x="-793577" y="-1259604"/>
            <a:ext cx="180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eomean(set values &lt;machine eroors as 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6ECC7-1BA3-A6ED-7DC0-F89A4B2B49CC}"/>
              </a:ext>
            </a:extLst>
          </p:cNvPr>
          <p:cNvSpPr txBox="1"/>
          <p:nvPr/>
        </p:nvSpPr>
        <p:spPr>
          <a:xfrm>
            <a:off x="10384897" y="-1482889"/>
            <a:ext cx="180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eomean(set values &lt;machine errors as exp(-15)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F4C99-D88F-3063-5070-16D8E823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12" y="20109"/>
            <a:ext cx="6921500" cy="351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A84706-4C67-DC02-1497-F28E9260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2000" y="20109"/>
            <a:ext cx="69215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C3104-4B72-6B4E-E429-7C5C15C3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7223" y="4117108"/>
            <a:ext cx="6921500" cy="351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E8DB9-E3D6-48F0-30B4-34642EB28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677" y="3774016"/>
            <a:ext cx="69215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61EFA-15A0-0F21-2890-4D44DEAF260F}"/>
              </a:ext>
            </a:extLst>
          </p:cNvPr>
          <p:cNvSpPr txBox="1"/>
          <p:nvPr/>
        </p:nvSpPr>
        <p:spPr>
          <a:xfrm>
            <a:off x="4814814" y="3239945"/>
            <a:ext cx="2902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the calculations</a:t>
            </a:r>
          </a:p>
          <a:p>
            <a:endParaRPr lang="en-CN" dirty="0"/>
          </a:p>
          <a:p>
            <a:endParaRPr lang="en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CN" dirty="0"/>
              <a:t>og(means(values)+exp(-15))</a:t>
            </a:r>
          </a:p>
        </p:txBody>
      </p:sp>
    </p:spTree>
    <p:extLst>
      <p:ext uri="{BB962C8B-B14F-4D97-AF65-F5344CB8AC3E}">
        <p14:creationId xmlns:p14="http://schemas.microsoft.com/office/powerpoint/2010/main" val="113939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(large reviews) (gmean)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A4808-F645-E91C-55A8-F4245AF9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90" y="3233304"/>
            <a:ext cx="6921500" cy="351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E851A-AC89-207C-33F3-69A1EEADAC4E}"/>
              </a:ext>
            </a:extLst>
          </p:cNvPr>
          <p:cNvSpPr txBox="1"/>
          <p:nvPr/>
        </p:nvSpPr>
        <p:spPr>
          <a:xfrm>
            <a:off x="9131300" y="2159000"/>
            <a:ext cx="240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CN" dirty="0"/>
              <a:t>efore optimal geomean</a:t>
            </a:r>
          </a:p>
          <a:p>
            <a:r>
              <a:rPr lang="en-US" dirty="0"/>
              <a:t>A</a:t>
            </a:r>
            <a:r>
              <a:rPr lang="en-CN" dirty="0"/>
              <a:t>fter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704D6-63E0-4811-AC66-2B65C05D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806473"/>
            <a:ext cx="3619500" cy="2853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F146F-47D5-6192-CBD1-5FCBE4A5B318}"/>
              </a:ext>
            </a:extLst>
          </p:cNvPr>
          <p:cNvSpPr txBox="1"/>
          <p:nvPr/>
        </p:nvSpPr>
        <p:spPr>
          <a:xfrm>
            <a:off x="2374900" y="2482165"/>
            <a:ext cx="566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eomean: shrink the pertubation of strange reviews samples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B9ADD-E33F-627B-B0F4-A4476F2B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" y="4764806"/>
            <a:ext cx="3619500" cy="2551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66138-8DD5-E721-6B2F-841CECBD1775}"/>
              </a:ext>
            </a:extLst>
          </p:cNvPr>
          <p:cNvSpPr txBox="1"/>
          <p:nvPr/>
        </p:nvSpPr>
        <p:spPr>
          <a:xfrm>
            <a:off x="3973431" y="5140036"/>
            <a:ext cx="21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 this case,</a:t>
            </a:r>
          </a:p>
          <a:p>
            <a:r>
              <a:rPr lang="en-US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will be better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698E1-43EC-75EE-2B95-5B139FB0EE51}"/>
              </a:ext>
            </a:extLst>
          </p:cNvPr>
          <p:cNvSpPr txBox="1"/>
          <p:nvPr/>
        </p:nvSpPr>
        <p:spPr>
          <a:xfrm>
            <a:off x="4114800" y="63730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eo会失真</a:t>
            </a:r>
            <a:r>
              <a:rPr lang="zh-CN" altLang="en-US" dirty="0"/>
              <a:t>，具体看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747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LSTM2 (average)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E381-EF20-FC63-F593-2B58B9B4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2618" y="2132810"/>
            <a:ext cx="6464300" cy="414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5758D-F64C-2A83-D212-A5A5ECD0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81" y="2132810"/>
            <a:ext cx="646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EB84-81C6-777C-A021-AB9868C5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et le&lt;=0,become -0.5, else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1168-32A6-8636-6EAE-BF4DC9D6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7041A-6D9D-B7A8-60F5-873D6E80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1" y="2061469"/>
            <a:ext cx="7772400" cy="3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6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LSTM2 (average)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B467E-95DF-E3C6-F619-F626D281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73" y="2510726"/>
            <a:ext cx="6553200" cy="414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BFE71-21BC-AADF-2482-613FD4CD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9196" y="2510726"/>
            <a:ext cx="6553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0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LSTM4 (add noise on xinput)</a:t>
            </a:r>
          </a:p>
        </p:txBody>
      </p:sp>
      <p:pic>
        <p:nvPicPr>
          <p:cNvPr id="4" name="Picture 3" descr="A graph of a graph showing the loss of a state&#10;&#10;Description automatically generated with medium confidence">
            <a:extLst>
              <a:ext uri="{FF2B5EF4-FFF2-40B4-BE49-F238E27FC236}">
                <a16:creationId xmlns:a16="http://schemas.microsoft.com/office/drawing/2014/main" id="{CE07C9AD-67E7-64B4-9C8A-523212CA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93" y="3614057"/>
            <a:ext cx="7315200" cy="3556000"/>
          </a:xfrm>
          <a:prstGeom prst="rect">
            <a:avLst/>
          </a:prstGeom>
        </p:spPr>
      </p:pic>
      <p:pic>
        <p:nvPicPr>
          <p:cNvPr id="8" name="Picture 7" descr="A graph of blue dots&#10;&#10;Description automatically generated">
            <a:extLst>
              <a:ext uri="{FF2B5EF4-FFF2-40B4-BE49-F238E27FC236}">
                <a16:creationId xmlns:a16="http://schemas.microsoft.com/office/drawing/2014/main" id="{EC58701D-D452-2011-8576-B71DCCFD3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93" y="-856343"/>
            <a:ext cx="7315200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A3512-7750-E20F-9FC7-3AEF947037D2}"/>
              </a:ext>
            </a:extLst>
          </p:cNvPr>
          <p:cNvSpPr txBox="1"/>
          <p:nvPr/>
        </p:nvSpPr>
        <p:spPr>
          <a:xfrm>
            <a:off x="1155321" y="170180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EE47-915F-0595-4D59-A1D580A3A9AD}"/>
              </a:ext>
            </a:extLst>
          </p:cNvPr>
          <p:cNvSpPr txBox="1"/>
          <p:nvPr/>
        </p:nvSpPr>
        <p:spPr>
          <a:xfrm>
            <a:off x="1149927" y="2673927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50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234EC-DD7B-1090-E658-807DD247EB65}"/>
              </a:ext>
            </a:extLst>
          </p:cNvPr>
          <p:cNvSpPr txBox="1"/>
          <p:nvPr/>
        </p:nvSpPr>
        <p:spPr>
          <a:xfrm>
            <a:off x="1080655" y="3893127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CN" dirty="0"/>
              <a:t>istances: </a:t>
            </a:r>
          </a:p>
          <a:p>
            <a:r>
              <a:rPr lang="en-US" dirty="0" err="1"/>
              <a:t>Np.mean</a:t>
            </a:r>
            <a:r>
              <a:rPr lang="en-US" dirty="0"/>
              <a:t>(L</a:t>
            </a:r>
            <a:r>
              <a:rPr lang="en-CN" dirty="0"/>
              <a:t>og(values))</a:t>
            </a:r>
          </a:p>
        </p:txBody>
      </p:sp>
    </p:spTree>
    <p:extLst>
      <p:ext uri="{BB962C8B-B14F-4D97-AF65-F5344CB8AC3E}">
        <p14:creationId xmlns:p14="http://schemas.microsoft.com/office/powerpoint/2010/main" val="296685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LSTM4 (add noise on xinput)</a:t>
            </a:r>
          </a:p>
        </p:txBody>
      </p:sp>
      <p:pic>
        <p:nvPicPr>
          <p:cNvPr id="14" name="Picture 13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EDF92EF8-DC9E-F3E0-ECDB-2CF42A4D2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4314" y="2387600"/>
            <a:ext cx="7315200" cy="4470400"/>
          </a:xfrm>
          <a:prstGeom prst="rect">
            <a:avLst/>
          </a:prstGeom>
        </p:spPr>
      </p:pic>
      <p:pic>
        <p:nvPicPr>
          <p:cNvPr id="15" name="Picture 14" descr="A graph of a graph showing the loss of a state&#10;&#10;Description automatically generated with medium confidence">
            <a:extLst>
              <a:ext uri="{FF2B5EF4-FFF2-40B4-BE49-F238E27FC236}">
                <a16:creationId xmlns:a16="http://schemas.microsoft.com/office/drawing/2014/main" id="{ECE25912-3F33-4AA5-6081-CE0133C81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6" y="2387600"/>
            <a:ext cx="7315200" cy="4470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ADE94-104B-200E-6BC5-DAC67DC134B1}"/>
              </a:ext>
            </a:extLst>
          </p:cNvPr>
          <p:cNvSpPr txBox="1"/>
          <p:nvPr/>
        </p:nvSpPr>
        <p:spPr>
          <a:xfrm>
            <a:off x="4995081" y="1937982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thetical mean</a:t>
            </a:r>
          </a:p>
        </p:txBody>
      </p:sp>
    </p:spTree>
    <p:extLst>
      <p:ext uri="{BB962C8B-B14F-4D97-AF65-F5344CB8AC3E}">
        <p14:creationId xmlns:p14="http://schemas.microsoft.com/office/powerpoint/2010/main" val="193249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LSTM4 (add noise on hidden)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B90BC-918F-DF70-A764-60129EE9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069"/>
            <a:ext cx="6921500" cy="351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BA98A-745F-85EB-9345-8A243547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96" y="2631069"/>
            <a:ext cx="69215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870CB-34DE-6F94-4322-AA5B3AC914E0}"/>
              </a:ext>
            </a:extLst>
          </p:cNvPr>
          <p:cNvSpPr txBox="1"/>
          <p:nvPr/>
        </p:nvSpPr>
        <p:spPr>
          <a:xfrm>
            <a:off x="7897090" y="2214768"/>
            <a:ext cx="429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全部geo平均不是所有都符合</a:t>
            </a:r>
            <a:r>
              <a:rPr lang="zh-CN" altLang="en-US" dirty="0"/>
              <a:t> </a:t>
            </a:r>
            <a:r>
              <a:rPr lang="en-US" altLang="zh-CN" dirty="0" err="1"/>
              <a:t>updown</a:t>
            </a:r>
            <a:r>
              <a:rPr lang="zh-CN" altLang="en-US" dirty="0"/>
              <a:t>曲线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D5B11-05FF-966F-E3FF-A68C9B2D75A0}"/>
              </a:ext>
            </a:extLst>
          </p:cNvPr>
          <p:cNvSpPr txBox="1"/>
          <p:nvPr/>
        </p:nvSpPr>
        <p:spPr>
          <a:xfrm>
            <a:off x="1173707" y="2019869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500 </a:t>
            </a:r>
            <a:r>
              <a:rPr lang="en-CN" dirty="0">
                <a:highlight>
                  <a:srgbClr val="FFFF00"/>
                </a:highlight>
              </a:rPr>
              <a:t>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4B3F-A08E-351E-D1BD-04907D9F7BAC}"/>
              </a:ext>
            </a:extLst>
          </p:cNvPr>
          <p:cNvSpPr txBox="1"/>
          <p:nvPr/>
        </p:nvSpPr>
        <p:spPr>
          <a:xfrm>
            <a:off x="651164" y="6390837"/>
            <a:ext cx="584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CN" dirty="0">
                <a:solidFill>
                  <a:srgbClr val="FF0000"/>
                </a:solidFill>
                <a:highlight>
                  <a:srgbClr val="FFFF00"/>
                </a:highlight>
              </a:rPr>
              <a:t>he first is before opt, use geomean, after use arithmetic mean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6CBBE-B09F-D3CA-3694-CD9CFC14AB1A}"/>
              </a:ext>
            </a:extLst>
          </p:cNvPr>
          <p:cNvSpPr txBox="1"/>
          <p:nvPr/>
        </p:nvSpPr>
        <p:spPr>
          <a:xfrm>
            <a:off x="8382000" y="641465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geo mean</a:t>
            </a:r>
          </a:p>
        </p:txBody>
      </p:sp>
    </p:spTree>
    <p:extLst>
      <p:ext uri="{BB962C8B-B14F-4D97-AF65-F5344CB8AC3E}">
        <p14:creationId xmlns:p14="http://schemas.microsoft.com/office/powerpoint/2010/main" val="7056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509-929A-7C52-B71A-E84FFD1C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LSTM1 (gmean or arithmetical mean)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7B0FA-9D28-1FBA-9498-5C81571F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97" y="996160"/>
            <a:ext cx="6921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3FF82-CD9B-369C-BB23-B15FEB6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97" y="4514060"/>
            <a:ext cx="6921500" cy="351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90509-C544-4B41-44DE-083C3169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20126" y="4733925"/>
            <a:ext cx="69215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785EB-5B6C-C5D8-31FB-9B989133941F}"/>
              </a:ext>
            </a:extLst>
          </p:cNvPr>
          <p:cNvSpPr txBox="1"/>
          <p:nvPr/>
        </p:nvSpPr>
        <p:spPr>
          <a:xfrm>
            <a:off x="-1007534" y="-1538910"/>
            <a:ext cx="1371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U</a:t>
            </a:r>
            <a:r>
              <a:rPr lang="en-CN" sz="2800" dirty="0">
                <a:highlight>
                  <a:srgbClr val="FFFF00"/>
                </a:highlight>
              </a:rPr>
              <a:t>p plots (geometric mean): left: set values&lt;machine epsilon as 0,</a:t>
            </a:r>
          </a:p>
          <a:p>
            <a:r>
              <a:rPr lang="en-CN" sz="2800" dirty="0">
                <a:highlight>
                  <a:srgbClr val="FFFF00"/>
                </a:highlight>
              </a:rPr>
              <a:t> right: set values&lt;machine epsilon as exp(-15)</a:t>
            </a:r>
          </a:p>
          <a:p>
            <a:endParaRPr lang="en-CN" sz="2800" dirty="0">
              <a:highlight>
                <a:srgbClr val="FFFF00"/>
              </a:highlight>
            </a:endParaRPr>
          </a:p>
          <a:p>
            <a:endParaRPr lang="en-CN" sz="2800" dirty="0">
              <a:highlight>
                <a:srgbClr val="FFFF00"/>
              </a:highlight>
            </a:endParaRPr>
          </a:p>
          <a:p>
            <a:r>
              <a:rPr lang="en-CN" sz="2800" dirty="0">
                <a:highlight>
                  <a:srgbClr val="FFFF00"/>
                </a:highlight>
              </a:rPr>
              <a:t>Down plots(mean)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CE30E-08F2-3E54-0DB2-5B5E4570F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20126" y="1216025"/>
            <a:ext cx="6921500" cy="351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9C887-C110-682F-C359-EC0E1CE8BD64}"/>
              </a:ext>
            </a:extLst>
          </p:cNvPr>
          <p:cNvSpPr txBox="1"/>
          <p:nvPr/>
        </p:nvSpPr>
        <p:spPr>
          <a:xfrm>
            <a:off x="4792133" y="3081867"/>
            <a:ext cx="2116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/>
              <a:t>500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F138F-A39A-B29A-453A-A17BE641AF51}"/>
              </a:ext>
            </a:extLst>
          </p:cNvPr>
          <p:cNvSpPr txBox="1"/>
          <p:nvPr/>
        </p:nvSpPr>
        <p:spPr>
          <a:xfrm>
            <a:off x="3801374" y="1866644"/>
            <a:ext cx="3239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CN" dirty="0"/>
              <a:t>eft:</a:t>
            </a:r>
          </a:p>
          <a:p>
            <a:r>
              <a:rPr lang="en-CN" sz="1800" dirty="0">
                <a:highlight>
                  <a:srgbClr val="FFFF00"/>
                </a:highlight>
              </a:rPr>
              <a:t>set values&lt;machine epsilon as 0,</a:t>
            </a:r>
          </a:p>
          <a:p>
            <a:endParaRPr lang="en-CN" dirty="0"/>
          </a:p>
          <a:p>
            <a:r>
              <a:rPr lang="en-US" dirty="0"/>
              <a:t>L</a:t>
            </a:r>
            <a:r>
              <a:rPr lang="en-CN" dirty="0"/>
              <a:t>og(means(values))+exp(-15)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830B2-4EDC-B301-14EB-E416BD123ACA}"/>
              </a:ext>
            </a:extLst>
          </p:cNvPr>
          <p:cNvSpPr txBox="1"/>
          <p:nvPr/>
        </p:nvSpPr>
        <p:spPr>
          <a:xfrm>
            <a:off x="3928914" y="5704568"/>
            <a:ext cx="3843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  <a:r>
              <a:rPr lang="en-CN" dirty="0"/>
              <a:t>:</a:t>
            </a:r>
          </a:p>
          <a:p>
            <a:r>
              <a:rPr lang="en-CN" sz="1800" dirty="0">
                <a:highlight>
                  <a:srgbClr val="FFFF00"/>
                </a:highlight>
              </a:rPr>
              <a:t>set values&lt;machine epsilon as exp(-15)</a:t>
            </a:r>
          </a:p>
          <a:p>
            <a:endParaRPr lang="en-CN" dirty="0"/>
          </a:p>
          <a:p>
            <a:r>
              <a:rPr lang="en-US" dirty="0"/>
              <a:t>L</a:t>
            </a:r>
            <a:r>
              <a:rPr lang="en-CN" dirty="0"/>
              <a:t>og(means(values))</a:t>
            </a:r>
          </a:p>
        </p:txBody>
      </p:sp>
    </p:spTree>
    <p:extLst>
      <p:ext uri="{BB962C8B-B14F-4D97-AF65-F5344CB8AC3E}">
        <p14:creationId xmlns:p14="http://schemas.microsoft.com/office/powerpoint/2010/main" val="34427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7D13-00E2-9DD1-9E2B-D3D89B4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31CA2-421F-F5E0-A13A-80C7AA8D9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3190" y="0"/>
            <a:ext cx="69215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2AF3E-E559-BD74-2B6D-7F57F4E1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3752060"/>
            <a:ext cx="6921500" cy="351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5E2ED-7B6A-18D8-0A75-E07647DD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0" y="-95176"/>
            <a:ext cx="6921500" cy="351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FF554-2F7B-B5D9-92D9-D666F755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0" y="3742536"/>
            <a:ext cx="69215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A019A-5552-7613-6D6A-6103614C19CE}"/>
              </a:ext>
            </a:extLst>
          </p:cNvPr>
          <p:cNvSpPr txBox="1"/>
          <p:nvPr/>
        </p:nvSpPr>
        <p:spPr>
          <a:xfrm>
            <a:off x="-123190" y="-1051560"/>
            <a:ext cx="472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highlight>
                  <a:srgbClr val="FFFF00"/>
                </a:highlight>
              </a:rPr>
              <a:t>set values&lt;machine epsilon as exp(-15)</a:t>
            </a:r>
          </a:p>
          <a:p>
            <a:endParaRPr lang="en-CN" dirty="0"/>
          </a:p>
          <a:p>
            <a:r>
              <a:rPr lang="en-US" dirty="0"/>
              <a:t>L</a:t>
            </a:r>
            <a:r>
              <a:rPr lang="en-CN" dirty="0"/>
              <a:t>eft: log(means(values))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7A9F-6DAF-4FE1-29E8-0F98BE30308C}"/>
              </a:ext>
            </a:extLst>
          </p:cNvPr>
          <p:cNvSpPr txBox="1"/>
          <p:nvPr/>
        </p:nvSpPr>
        <p:spPr>
          <a:xfrm>
            <a:off x="8747842" y="-1155016"/>
            <a:ext cx="3843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highlight>
                  <a:srgbClr val="FFFF00"/>
                </a:highlight>
              </a:rPr>
              <a:t>set values&lt;machine epsilon as exp(-15)</a:t>
            </a:r>
          </a:p>
          <a:p>
            <a:endParaRPr lang="en-CN" dirty="0"/>
          </a:p>
          <a:p>
            <a:r>
              <a:rPr lang="en-US" dirty="0"/>
              <a:t>right</a:t>
            </a:r>
            <a:r>
              <a:rPr lang="en-CN" dirty="0"/>
              <a:t>: log(means(values)+exp(-15)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0977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328-3A28-95D7-28B7-B60205FF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LSTM1 (gmean)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3B8-11CA-7D32-C0DD-A6E1AA5F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Slide 27 and28 : </a:t>
            </a:r>
            <a:r>
              <a:rPr lang="en-CN" sz="2000" dirty="0">
                <a:highlight>
                  <a:srgbClr val="FFFF00"/>
                </a:highlight>
              </a:rPr>
              <a:t>set values&lt;machine epsilon as 0, use geomean not mean</a:t>
            </a:r>
            <a:endParaRPr lang="en-CN" dirty="0">
              <a:highlight>
                <a:srgbClr val="FFFF00"/>
              </a:highlight>
            </a:endParaRPr>
          </a:p>
          <a:p>
            <a:endParaRPr lang="en-CN" sz="2000" dirty="0">
              <a:highlight>
                <a:srgbClr val="FFFF00"/>
              </a:highlight>
            </a:endParaRPr>
          </a:p>
          <a:p>
            <a:endParaRPr lang="en-CN" sz="20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CN" dirty="0">
                <a:highlight>
                  <a:srgbClr val="FFFF00"/>
                </a:highlight>
              </a:rPr>
              <a:t>lide 29 and 30: </a:t>
            </a:r>
            <a:r>
              <a:rPr lang="en-CN" sz="2000" dirty="0">
                <a:highlight>
                  <a:srgbClr val="FFFF00"/>
                </a:highlight>
              </a:rPr>
              <a:t>set values&lt;machine epsilon as exp(-15), use geo mean not mean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6932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E6AB-2469-BC7B-4DDC-A5AC92DE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D7BB-DEE9-CF4B-5E7F-181A5E85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A6A46-AA7F-9CDF-D9E3-B37E24E5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57" y="0"/>
            <a:ext cx="65913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AF5A1-2CBA-6001-11F4-8FB061D7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389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BF2DF-F200-1FF8-D0A2-3B0350BB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0" y="4499868"/>
            <a:ext cx="6438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D7BB-D50D-75B4-DFEA-58E26D19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9B48-BB08-ED88-6965-79DF5D4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2B670-9008-4EE4-73FA-64BA9E76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4330700"/>
            <a:ext cx="6489700" cy="414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0CB7A-EDD0-70E7-3DD2-2F89497F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650" y="-233161"/>
            <a:ext cx="64897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EECE9-8E0C-351C-A34A-92B9D93C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43" y="-368299"/>
            <a:ext cx="6527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D772-8B31-2C94-47F8-1979CEA1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9C47-542F-F4EB-2259-D5BD4317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3FB29-85CF-AE13-6BDC-73FF0C0D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23543"/>
            <a:ext cx="6591300" cy="414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76CB28-63E1-A2A4-EBEE-A3734B65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32" y="3483108"/>
            <a:ext cx="6438900" cy="414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CBB1C-B008-6F1E-9ED2-F49EC9022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6400" y="-765308"/>
            <a:ext cx="6438900" cy="414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7B61A6-A238-80B8-DCD7-A46992924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6400" y="-765308"/>
            <a:ext cx="6438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512B-F19B-81FF-15FE-37501CDA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5844-22B8-4C08-69C4-3B2E3327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D4045-D1BD-6AA9-23B7-718D2028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93" y="3935186"/>
            <a:ext cx="6527800" cy="414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B503-055A-41CE-1B08-3E502DB5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1478" y="-711200"/>
            <a:ext cx="64897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C9CB8-2B2E-0882-E7DD-5E9C2EE2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743" y="-458107"/>
            <a:ext cx="6489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423</Words>
  <Application>Microsoft Macintosh PowerPoint</Application>
  <PresentationFormat>Widescreen</PresentationFormat>
  <Paragraphs>75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Let le&lt;=0,become -0.5, else 1.1</vt:lpstr>
      <vt:lpstr>LSTM1 (gmean or arithmetical mean)</vt:lpstr>
      <vt:lpstr>PowerPoint Presentation</vt:lpstr>
      <vt:lpstr>LSTM1 (gmean)</vt:lpstr>
      <vt:lpstr>PowerPoint Presentation</vt:lpstr>
      <vt:lpstr>PowerPoint Presentation</vt:lpstr>
      <vt:lpstr>PowerPoint Presentation</vt:lpstr>
      <vt:lpstr>PowerPoint Presentation</vt:lpstr>
      <vt:lpstr>LSTM1 (mean)</vt:lpstr>
      <vt:lpstr>PowerPoint Presentation</vt:lpstr>
      <vt:lpstr>PowerPoint Presentation</vt:lpstr>
      <vt:lpstr>LSTM2 (gmean)</vt:lpstr>
      <vt:lpstr>LSTM2 (50 reviews) average</vt:lpstr>
      <vt:lpstr>LSTM2 (500 reviews) average</vt:lpstr>
      <vt:lpstr>LSTM2 (500 reviews) average</vt:lpstr>
      <vt:lpstr>(large reviews) (gmean)</vt:lpstr>
      <vt:lpstr>(large reviews) (gmean)</vt:lpstr>
      <vt:lpstr>LSTM2 (average)</vt:lpstr>
      <vt:lpstr>LSTM2 (average)</vt:lpstr>
      <vt:lpstr>LSTM4 (add noise on xinput)</vt:lpstr>
      <vt:lpstr>LSTM4 (add noise on xinput)</vt:lpstr>
      <vt:lpstr>LSTM4 (add noise on hidden)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LSTM1 (gmean or arithmetical mean)</dc:title>
  <dc:creator>Feng Ling</dc:creator>
  <cp:lastModifiedBy>Wei Wenbo</cp:lastModifiedBy>
  <cp:revision>5</cp:revision>
  <dcterms:created xsi:type="dcterms:W3CDTF">2024-01-04T02:28:48Z</dcterms:created>
  <dcterms:modified xsi:type="dcterms:W3CDTF">2024-01-04T09:25:41Z</dcterms:modified>
</cp:coreProperties>
</file>