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E491F-D79E-4089-BD60-18A6EE77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36EE5-0001-4728-8384-688E3881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67636-3CCD-4BB1-B235-32193AC9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C6878-C5DC-4083-9D2D-EAA8EE6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20B5-F2A3-4DA8-ABC6-98BC55B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2CECF-D91A-43CD-9B4B-14B3C95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5FEA9-FF45-484E-B42C-CE878F27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9E5EE-CA98-4B73-A4EF-8F500E50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8624-753F-4EE6-A4F8-264CD00B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6EF91-CA56-4978-ACEA-B2A41B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9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EEA954-652C-4EB7-B465-5CBFF74E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A82F8-70E3-415D-A40D-DA6614E6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19FC3-9514-4A40-8397-CAF7D40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FB44-9879-4A62-9DA9-EF25C4F6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F43B6-88C5-4E1F-A835-4604EB5B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BC67-7C84-4468-92B3-C4932FAE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4E563-EB57-4D2D-BD56-6B5397F2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FC1AC-3465-4261-9A1D-7356CE47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F2E6D-854C-44B4-8EF9-49914E0C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011CF-CC19-4181-829E-821AAAA2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9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14C0-54E7-48B0-85B5-8264DE28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08BD2-B1F7-433B-87BC-F2E578FA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8EF24-0393-4F47-939B-C6CAA0A9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FF995-C5A8-4110-9EE0-396CD40A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87FCF-5014-448D-8CF9-D1FB805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8C2DD-2841-44BD-A9C8-3564E18B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0B757-6DA8-4C31-BCA3-532F1451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3C25F6-8F78-4F05-8F7D-614BC9AD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1A185-9031-403E-B64A-6F5B104E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92A64-8414-43EB-A4DC-272EF87F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4FE91-4347-4325-9CC7-790366F0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D335-3FEB-4C00-84BF-7369E609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A6395-BBEC-4327-9696-5FEABE66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A8039-BDF4-47EE-B1F6-79646D066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3231EF-C958-43A2-A9D9-0A8DFC827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4BA248-9B14-4222-8A62-311793556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BF158-B450-4678-849C-E5A38FAE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FE9E92-B791-4F60-8E43-E82699E3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E3821A-AF08-464D-B66D-B1978C8E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0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697F-E9A5-4EB5-A293-B6274CBF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B5FC76-07C6-487D-862A-E111EDA8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11345-914F-4FB0-B886-0816EF9B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436E1A-C3F9-43AD-A692-04B462CE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0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2BC68-8A8F-4F94-B5E7-4D13E229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BA2E1-5ECC-4BFC-9972-A3A498CE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4ADB8-0E0D-4756-8E6D-4294B45C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4044A-0784-47D6-BF7D-4FF7B599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41C18-6070-40DA-AE73-1A84A57D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C8D71-8FC1-4B48-AF57-8E634D7C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340EC-506C-4363-A783-815693CE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5B35A-7F04-4552-B86E-14D0BF4C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BFA7D-3F74-480B-8F06-A6EA5768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8DED9-0B59-469C-90F6-4A942CBE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8F6F68-5525-4026-B0DC-9148FEE9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7374E-A278-4DD7-8CB0-BFD79D0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FD4FF-4590-44C6-9B5A-3385E3A0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FEFBE-65B5-45BF-8C70-A5C5B1DC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8F96A-1140-417C-8464-FCCD7E9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5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04165B-A68A-49FB-AC32-4FA84E8D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1F3C6A-C2B8-43A6-893A-ABB7F9F3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8D98A-F979-49B9-A41F-5A7EBB011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9CD5-0A06-46FE-A5E2-9627DB6E032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DE992-DDB5-493B-8276-0A09838B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32E4-6334-45F5-B79B-C83D03043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C6C-7B62-4CE3-82D3-31EDF5D449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2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FE954-F9D5-4595-8F26-88864CE9B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9444B-C186-4813-B83C-68CC218D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3015" y="4983480"/>
            <a:ext cx="2029969" cy="905256"/>
          </a:xfrm>
        </p:spPr>
        <p:txBody>
          <a:bodyPr/>
          <a:lstStyle/>
          <a:p>
            <a:r>
              <a:rPr lang="en-US" altLang="zh-CN" dirty="0"/>
              <a:t>2018213106</a:t>
            </a:r>
          </a:p>
          <a:p>
            <a:r>
              <a:rPr lang="zh-CN" altLang="en-US" dirty="0"/>
              <a:t>刘嘉伟</a:t>
            </a:r>
          </a:p>
        </p:txBody>
      </p:sp>
    </p:spTree>
    <p:extLst>
      <p:ext uri="{BB962C8B-B14F-4D97-AF65-F5344CB8AC3E}">
        <p14:creationId xmlns:p14="http://schemas.microsoft.com/office/powerpoint/2010/main" val="137706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867D4-F672-4D4F-9F8A-90E655CE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215323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8BA5-FD1C-4963-90CF-E0DDFAB7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/>
              <a:t>LR(1)</a:t>
            </a:r>
            <a:r>
              <a:rPr lang="zh-CN" altLang="en-US" dirty="0"/>
              <a:t>语法分析器</a:t>
            </a:r>
          </a:p>
        </p:txBody>
      </p:sp>
    </p:spTree>
    <p:extLst>
      <p:ext uri="{BB962C8B-B14F-4D97-AF65-F5344CB8AC3E}">
        <p14:creationId xmlns:p14="http://schemas.microsoft.com/office/powerpoint/2010/main" val="279887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DEC6-2C08-4857-9235-21D4FF6C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FB679E-90DF-4B9C-BE70-6DA5636A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91" y="1690688"/>
            <a:ext cx="3680779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7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ABE44-972E-4560-93C6-1B2701B0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301F3-447F-4F9B-ADAF-774727840DA1}"/>
              </a:ext>
            </a:extLst>
          </p:cNvPr>
          <p:cNvSpPr/>
          <p:nvPr/>
        </p:nvSpPr>
        <p:spPr>
          <a:xfrm>
            <a:off x="1047565" y="1580225"/>
            <a:ext cx="10515600" cy="481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D11503-4865-47D6-8A13-FA7FF569246C}"/>
              </a:ext>
            </a:extLst>
          </p:cNvPr>
          <p:cNvSpPr/>
          <p:nvPr/>
        </p:nvSpPr>
        <p:spPr>
          <a:xfrm>
            <a:off x="1162975" y="1690688"/>
            <a:ext cx="674703" cy="297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72D198-E1D8-47D4-8C93-DDE276FD9588}"/>
              </a:ext>
            </a:extLst>
          </p:cNvPr>
          <p:cNvSpPr/>
          <p:nvPr/>
        </p:nvSpPr>
        <p:spPr>
          <a:xfrm>
            <a:off x="1162975" y="2175029"/>
            <a:ext cx="1677879" cy="40038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185015-EF38-4BEC-ACA5-28CE2E0F70EB}"/>
              </a:ext>
            </a:extLst>
          </p:cNvPr>
          <p:cNvCxnSpPr/>
          <p:nvPr/>
        </p:nvCxnSpPr>
        <p:spPr>
          <a:xfrm>
            <a:off x="2840854" y="250350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825C10-C93B-4ED1-8120-90961E79827B}"/>
              </a:ext>
            </a:extLst>
          </p:cNvPr>
          <p:cNvCxnSpPr>
            <a:cxnSpLocks/>
          </p:cNvCxnSpPr>
          <p:nvPr/>
        </p:nvCxnSpPr>
        <p:spPr>
          <a:xfrm flipH="1">
            <a:off x="2840854" y="5894772"/>
            <a:ext cx="94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044A4AF-33B9-4F78-8DD3-9311EB55B9A8}"/>
              </a:ext>
            </a:extLst>
          </p:cNvPr>
          <p:cNvSpPr/>
          <p:nvPr/>
        </p:nvSpPr>
        <p:spPr>
          <a:xfrm>
            <a:off x="3675355" y="2175029"/>
            <a:ext cx="7767962" cy="40038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5F519F2-0576-488D-BBC3-8611203A322F}"/>
              </a:ext>
            </a:extLst>
          </p:cNvPr>
          <p:cNvSpPr/>
          <p:nvPr/>
        </p:nvSpPr>
        <p:spPr>
          <a:xfrm>
            <a:off x="3986074" y="2370337"/>
            <a:ext cx="727969" cy="297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LR(1)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6653E6-3409-4DE9-B076-8AD23BE7E6DC}"/>
              </a:ext>
            </a:extLst>
          </p:cNvPr>
          <p:cNvCxnSpPr/>
          <p:nvPr/>
        </p:nvCxnSpPr>
        <p:spPr>
          <a:xfrm>
            <a:off x="4616388" y="2503503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18F677A-38F7-49E0-9FCC-DF78FC090BC3}"/>
              </a:ext>
            </a:extLst>
          </p:cNvPr>
          <p:cNvSpPr/>
          <p:nvPr/>
        </p:nvSpPr>
        <p:spPr>
          <a:xfrm>
            <a:off x="4923408" y="2357021"/>
            <a:ext cx="727969" cy="29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71D5F8-BFC1-4EBF-8506-AD6877F54916}"/>
              </a:ext>
            </a:extLst>
          </p:cNvPr>
          <p:cNvCxnSpPr/>
          <p:nvPr/>
        </p:nvCxnSpPr>
        <p:spPr>
          <a:xfrm>
            <a:off x="4616388" y="2902998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76B0F10-153F-4AB7-A644-73352314D846}"/>
              </a:ext>
            </a:extLst>
          </p:cNvPr>
          <p:cNvSpPr/>
          <p:nvPr/>
        </p:nvSpPr>
        <p:spPr>
          <a:xfrm>
            <a:off x="4935984" y="2756516"/>
            <a:ext cx="1544715" cy="29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readProduce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1DB1AD-F88E-4A31-8C73-57213EDE4F03}"/>
              </a:ext>
            </a:extLst>
          </p:cNvPr>
          <p:cNvCxnSpPr/>
          <p:nvPr/>
        </p:nvCxnSpPr>
        <p:spPr>
          <a:xfrm>
            <a:off x="6480699" y="2902998"/>
            <a:ext cx="50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56564C6-6E0C-492B-997A-AF132B1078FB}"/>
              </a:ext>
            </a:extLst>
          </p:cNvPr>
          <p:cNvSpPr/>
          <p:nvPr/>
        </p:nvSpPr>
        <p:spPr>
          <a:xfrm>
            <a:off x="7004481" y="2756516"/>
            <a:ext cx="1473693" cy="29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grammer.txt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4C7E10-F86D-416E-B880-18AB19BA8C2A}"/>
              </a:ext>
            </a:extLst>
          </p:cNvPr>
          <p:cNvCxnSpPr>
            <a:cxnSpLocks/>
          </p:cNvCxnSpPr>
          <p:nvPr/>
        </p:nvCxnSpPr>
        <p:spPr>
          <a:xfrm>
            <a:off x="4616388" y="3278080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31CC18-4891-4AC3-9D40-FFA2ABE2B225}"/>
              </a:ext>
            </a:extLst>
          </p:cNvPr>
          <p:cNvSpPr/>
          <p:nvPr/>
        </p:nvSpPr>
        <p:spPr>
          <a:xfrm>
            <a:off x="4937463" y="3125447"/>
            <a:ext cx="1544715" cy="29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createFirst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0F3FC65-2420-471F-B476-CD784B34667A}"/>
              </a:ext>
            </a:extLst>
          </p:cNvPr>
          <p:cNvCxnSpPr>
            <a:cxnSpLocks/>
          </p:cNvCxnSpPr>
          <p:nvPr/>
        </p:nvCxnSpPr>
        <p:spPr>
          <a:xfrm>
            <a:off x="4616388" y="3933061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34437EE-4B7A-4143-A126-C04FFEF2CF92}"/>
              </a:ext>
            </a:extLst>
          </p:cNvPr>
          <p:cNvSpPr/>
          <p:nvPr/>
        </p:nvSpPr>
        <p:spPr>
          <a:xfrm>
            <a:off x="4923408" y="3533820"/>
            <a:ext cx="1544715" cy="1224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createDFA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CAC5E7-7117-4893-99A5-9A804617E543}"/>
              </a:ext>
            </a:extLst>
          </p:cNvPr>
          <p:cNvCxnSpPr/>
          <p:nvPr/>
        </p:nvCxnSpPr>
        <p:spPr>
          <a:xfrm>
            <a:off x="6480699" y="3682523"/>
            <a:ext cx="536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C818E5-EDD8-4F5C-A3DB-28C9F588F5DE}"/>
              </a:ext>
            </a:extLst>
          </p:cNvPr>
          <p:cNvSpPr/>
          <p:nvPr/>
        </p:nvSpPr>
        <p:spPr>
          <a:xfrm>
            <a:off x="7017057" y="3533820"/>
            <a:ext cx="2007835" cy="399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closure()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711A1F8-51BB-4F0E-9053-EC66BEF34670}"/>
              </a:ext>
            </a:extLst>
          </p:cNvPr>
          <p:cNvCxnSpPr/>
          <p:nvPr/>
        </p:nvCxnSpPr>
        <p:spPr>
          <a:xfrm>
            <a:off x="6480699" y="4598403"/>
            <a:ext cx="536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8B4DC01-6B65-449E-B8CD-A23FAAC44A84}"/>
              </a:ext>
            </a:extLst>
          </p:cNvPr>
          <p:cNvSpPr/>
          <p:nvPr/>
        </p:nvSpPr>
        <p:spPr>
          <a:xfrm>
            <a:off x="7011877" y="4398785"/>
            <a:ext cx="2007835" cy="399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getNextCondition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A0546F-2C5A-4D2C-A6AB-618119AB7403}"/>
              </a:ext>
            </a:extLst>
          </p:cNvPr>
          <p:cNvCxnSpPr/>
          <p:nvPr/>
        </p:nvCxnSpPr>
        <p:spPr>
          <a:xfrm flipV="1">
            <a:off x="7593367" y="3933056"/>
            <a:ext cx="0" cy="4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AF85E0B-8E2A-4EB7-B8C3-CE4DE5514EA7}"/>
              </a:ext>
            </a:extLst>
          </p:cNvPr>
          <p:cNvCxnSpPr/>
          <p:nvPr/>
        </p:nvCxnSpPr>
        <p:spPr>
          <a:xfrm>
            <a:off x="8478174" y="3933056"/>
            <a:ext cx="0" cy="4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0215747-A1EC-43B0-9A6D-E0A3B6675348}"/>
              </a:ext>
            </a:extLst>
          </p:cNvPr>
          <p:cNvCxnSpPr/>
          <p:nvPr/>
        </p:nvCxnSpPr>
        <p:spPr>
          <a:xfrm>
            <a:off x="9019712" y="4483223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0881E65-C2E9-4E25-BAF6-A815381BD1FA}"/>
              </a:ext>
            </a:extLst>
          </p:cNvPr>
          <p:cNvSpPr/>
          <p:nvPr/>
        </p:nvSpPr>
        <p:spPr>
          <a:xfrm>
            <a:off x="9594176" y="4359195"/>
            <a:ext cx="1723370" cy="399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cmpCondition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23E115-B928-49B0-9AF7-6CA587434E5D}"/>
              </a:ext>
            </a:extLst>
          </p:cNvPr>
          <p:cNvCxnSpPr/>
          <p:nvPr/>
        </p:nvCxnSpPr>
        <p:spPr>
          <a:xfrm flipH="1">
            <a:off x="9019711" y="4696287"/>
            <a:ext cx="56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188AF3-07FE-4591-8CA5-8725D949F910}"/>
              </a:ext>
            </a:extLst>
          </p:cNvPr>
          <p:cNvCxnSpPr>
            <a:cxnSpLocks/>
          </p:cNvCxnSpPr>
          <p:nvPr/>
        </p:nvCxnSpPr>
        <p:spPr>
          <a:xfrm>
            <a:off x="4603812" y="5133026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1A88E76-66DC-4284-AFD4-8CE859710EAC}"/>
              </a:ext>
            </a:extLst>
          </p:cNvPr>
          <p:cNvSpPr/>
          <p:nvPr/>
        </p:nvSpPr>
        <p:spPr>
          <a:xfrm>
            <a:off x="4935983" y="4970788"/>
            <a:ext cx="2332611" cy="292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createPredictTable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7BD91-6276-4E7E-A714-16722F0B3D33}"/>
              </a:ext>
            </a:extLst>
          </p:cNvPr>
          <p:cNvSpPr/>
          <p:nvPr/>
        </p:nvSpPr>
        <p:spPr>
          <a:xfrm>
            <a:off x="3986074" y="5646198"/>
            <a:ext cx="1012052" cy="3945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63B1C97-F5C1-4AB9-B946-E9808A416C81}"/>
              </a:ext>
            </a:extLst>
          </p:cNvPr>
          <p:cNvCxnSpPr/>
          <p:nvPr/>
        </p:nvCxnSpPr>
        <p:spPr>
          <a:xfrm>
            <a:off x="4323425" y="5344353"/>
            <a:ext cx="0" cy="3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3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9420-80D9-4189-8940-BC3EA1E4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205327"/>
            <a:ext cx="3307673" cy="1325563"/>
          </a:xfrm>
        </p:spPr>
        <p:txBody>
          <a:bodyPr/>
          <a:lstStyle/>
          <a:p>
            <a:r>
              <a:rPr lang="zh-CN" altLang="en-US" dirty="0"/>
              <a:t>有限自动机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F12A3C-069B-4BE4-9D82-59BA768DB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96" y="0"/>
            <a:ext cx="8512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295B-F4AA-42B0-9F15-24DDA60D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866" y="2295525"/>
            <a:ext cx="3296267" cy="1133475"/>
          </a:xfrm>
        </p:spPr>
        <p:txBody>
          <a:bodyPr/>
          <a:lstStyle/>
          <a:p>
            <a:r>
              <a:rPr lang="zh-CN" altLang="en-US" dirty="0"/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148920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146F-C60F-4EE4-B6AA-A95881E2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86" y="576263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词法分析器</a:t>
            </a:r>
          </a:p>
        </p:txBody>
      </p:sp>
    </p:spTree>
    <p:extLst>
      <p:ext uri="{BB962C8B-B14F-4D97-AF65-F5344CB8AC3E}">
        <p14:creationId xmlns:p14="http://schemas.microsoft.com/office/powerpoint/2010/main" val="23746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0DD5A-1887-4365-81AB-43528CA5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E54F2-ED7C-42B6-8BE0-B8AF1013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1607365"/>
            <a:ext cx="8237934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CA104-B3B8-49A7-99DD-8918D425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EFC433-DEEE-4C17-BB22-555C2ED142C8}"/>
              </a:ext>
            </a:extLst>
          </p:cNvPr>
          <p:cNvSpPr/>
          <p:nvPr/>
        </p:nvSpPr>
        <p:spPr>
          <a:xfrm>
            <a:off x="1501140" y="1690688"/>
            <a:ext cx="9189720" cy="4600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3726AD-BD44-41A2-A3FC-44D51E9E96AB}"/>
              </a:ext>
            </a:extLst>
          </p:cNvPr>
          <p:cNvSpPr/>
          <p:nvPr/>
        </p:nvSpPr>
        <p:spPr>
          <a:xfrm>
            <a:off x="1709928" y="1801368"/>
            <a:ext cx="713232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FA136F-788A-430A-A166-2C24B5BFE9F2}"/>
              </a:ext>
            </a:extLst>
          </p:cNvPr>
          <p:cNvSpPr/>
          <p:nvPr/>
        </p:nvSpPr>
        <p:spPr>
          <a:xfrm>
            <a:off x="1595628" y="2277808"/>
            <a:ext cx="1655064" cy="3621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2729B0-0806-44CB-BFE5-05C96989AB82}"/>
              </a:ext>
            </a:extLst>
          </p:cNvPr>
          <p:cNvSpPr/>
          <p:nvPr/>
        </p:nvSpPr>
        <p:spPr>
          <a:xfrm>
            <a:off x="3739896" y="2277808"/>
            <a:ext cx="6856476" cy="36210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1F52AD-BBF8-40D5-9DFD-4B786925F7AB}"/>
              </a:ext>
            </a:extLst>
          </p:cNvPr>
          <p:cNvCxnSpPr/>
          <p:nvPr/>
        </p:nvCxnSpPr>
        <p:spPr>
          <a:xfrm>
            <a:off x="3076956" y="3154680"/>
            <a:ext cx="937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D02252-5987-4190-A42C-58E95DF15F79}"/>
              </a:ext>
            </a:extLst>
          </p:cNvPr>
          <p:cNvCxnSpPr/>
          <p:nvPr/>
        </p:nvCxnSpPr>
        <p:spPr>
          <a:xfrm flipH="1">
            <a:off x="3076956" y="4882896"/>
            <a:ext cx="83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8BCE418-1F67-4404-B940-33E909BD5CC9}"/>
              </a:ext>
            </a:extLst>
          </p:cNvPr>
          <p:cNvSpPr/>
          <p:nvPr/>
        </p:nvSpPr>
        <p:spPr>
          <a:xfrm>
            <a:off x="4169664" y="2523744"/>
            <a:ext cx="841248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994864-E8A7-4954-8112-4213EE826573}"/>
              </a:ext>
            </a:extLst>
          </p:cNvPr>
          <p:cNvSpPr/>
          <p:nvPr/>
        </p:nvSpPr>
        <p:spPr>
          <a:xfrm>
            <a:off x="4169664" y="2935223"/>
            <a:ext cx="1133856" cy="2377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22490E4-26AD-4CDA-9960-836DCA3C106A}"/>
              </a:ext>
            </a:extLst>
          </p:cNvPr>
          <p:cNvCxnSpPr/>
          <p:nvPr/>
        </p:nvCxnSpPr>
        <p:spPr>
          <a:xfrm>
            <a:off x="5157216" y="3154680"/>
            <a:ext cx="93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A37C9F-FD13-4869-9CB0-DECD0401C876}"/>
              </a:ext>
            </a:extLst>
          </p:cNvPr>
          <p:cNvCxnSpPr/>
          <p:nvPr/>
        </p:nvCxnSpPr>
        <p:spPr>
          <a:xfrm flipH="1">
            <a:off x="5157216" y="3493008"/>
            <a:ext cx="93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2C7A42E-745B-4697-A9EE-5A0D410F9243}"/>
              </a:ext>
            </a:extLst>
          </p:cNvPr>
          <p:cNvSpPr/>
          <p:nvPr/>
        </p:nvSpPr>
        <p:spPr>
          <a:xfrm>
            <a:off x="6096000" y="2935223"/>
            <a:ext cx="1133856" cy="667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7E8498-23B2-4DE6-968C-6AC400D9B569}"/>
              </a:ext>
            </a:extLst>
          </p:cNvPr>
          <p:cNvCxnSpPr/>
          <p:nvPr/>
        </p:nvCxnSpPr>
        <p:spPr>
          <a:xfrm>
            <a:off x="7229856" y="3154680"/>
            <a:ext cx="90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D7211C2-8843-42CE-A790-8DBABA1A84EF}"/>
              </a:ext>
            </a:extLst>
          </p:cNvPr>
          <p:cNvCxnSpPr/>
          <p:nvPr/>
        </p:nvCxnSpPr>
        <p:spPr>
          <a:xfrm flipH="1">
            <a:off x="7229856" y="3429000"/>
            <a:ext cx="90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BC0E69D-D27F-4181-9CAD-11B96F055541}"/>
              </a:ext>
            </a:extLst>
          </p:cNvPr>
          <p:cNvSpPr/>
          <p:nvPr/>
        </p:nvSpPr>
        <p:spPr>
          <a:xfrm>
            <a:off x="8138160" y="2935223"/>
            <a:ext cx="1252728" cy="5577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文本输入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6B74E7-CC27-4A3B-B65B-87462A179BE9}"/>
              </a:ext>
            </a:extLst>
          </p:cNvPr>
          <p:cNvCxnSpPr/>
          <p:nvPr/>
        </p:nvCxnSpPr>
        <p:spPr>
          <a:xfrm>
            <a:off x="5157216" y="4105656"/>
            <a:ext cx="93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007AEB-DDD0-42BE-B387-03D7977EB12D}"/>
              </a:ext>
            </a:extLst>
          </p:cNvPr>
          <p:cNvSpPr/>
          <p:nvPr/>
        </p:nvSpPr>
        <p:spPr>
          <a:xfrm>
            <a:off x="6096000" y="3812095"/>
            <a:ext cx="1447800" cy="6675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insert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DD2A62-2B36-46D4-84FE-8A84D875879A}"/>
              </a:ext>
            </a:extLst>
          </p:cNvPr>
          <p:cNvCxnSpPr/>
          <p:nvPr/>
        </p:nvCxnSpPr>
        <p:spPr>
          <a:xfrm>
            <a:off x="6858000" y="4479608"/>
            <a:ext cx="0" cy="27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FEB1F3C-3175-4757-B5F1-6A860F59A846}"/>
              </a:ext>
            </a:extLst>
          </p:cNvPr>
          <p:cNvSpPr/>
          <p:nvPr/>
        </p:nvSpPr>
        <p:spPr>
          <a:xfrm>
            <a:off x="6096000" y="4764024"/>
            <a:ext cx="1447800" cy="548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StringBuffer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979FC3-FAE3-477E-994B-76C85343E878}"/>
              </a:ext>
            </a:extLst>
          </p:cNvPr>
          <p:cNvSpPr/>
          <p:nvPr/>
        </p:nvSpPr>
        <p:spPr>
          <a:xfrm>
            <a:off x="3160450" y="2834640"/>
            <a:ext cx="753182" cy="31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源文件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C1101C-311C-4A8D-A5DD-29E1F52113FC}"/>
              </a:ext>
            </a:extLst>
          </p:cNvPr>
          <p:cNvCxnSpPr/>
          <p:nvPr/>
        </p:nvCxnSpPr>
        <p:spPr>
          <a:xfrm flipH="1">
            <a:off x="5303520" y="4882896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575BFD5-9370-46E4-B97B-F75757655B93}"/>
              </a:ext>
            </a:extLst>
          </p:cNvPr>
          <p:cNvSpPr/>
          <p:nvPr/>
        </p:nvSpPr>
        <p:spPr>
          <a:xfrm>
            <a:off x="3085012" y="5011874"/>
            <a:ext cx="753182" cy="31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1527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CCFC2-1771-4C93-B109-4C968381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核心代码</a:t>
            </a:r>
          </a:p>
        </p:txBody>
      </p:sp>
    </p:spTree>
    <p:extLst>
      <p:ext uri="{BB962C8B-B14F-4D97-AF65-F5344CB8AC3E}">
        <p14:creationId xmlns:p14="http://schemas.microsoft.com/office/powerpoint/2010/main" val="40111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A88CF-FAD0-4FA9-8A50-E9FA1291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en-US" altLang="zh-CN" dirty="0"/>
              <a:t>LL(1)</a:t>
            </a:r>
            <a:r>
              <a:rPr lang="zh-CN" altLang="en-US" dirty="0"/>
              <a:t>语法分析器</a:t>
            </a:r>
          </a:p>
        </p:txBody>
      </p:sp>
    </p:spTree>
    <p:extLst>
      <p:ext uri="{BB962C8B-B14F-4D97-AF65-F5344CB8AC3E}">
        <p14:creationId xmlns:p14="http://schemas.microsoft.com/office/powerpoint/2010/main" val="264428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06450-D631-46F6-9716-B6B7A59B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2A0406-1456-4F67-9AAC-E75A6B57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71" y="1690688"/>
            <a:ext cx="3688400" cy="44809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CB797B-AA8E-4BD4-8536-729CFCF4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77" y="1027906"/>
            <a:ext cx="3665538" cy="4077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5A9448-E9D0-4358-9288-10B5EA22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77" y="5104959"/>
            <a:ext cx="3665538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656F9-AA77-4F46-9CAD-16032BAB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426B90-8CFA-4C17-8090-07BBC6D3FCE6}"/>
              </a:ext>
            </a:extLst>
          </p:cNvPr>
          <p:cNvSpPr/>
          <p:nvPr/>
        </p:nvSpPr>
        <p:spPr>
          <a:xfrm>
            <a:off x="1020932" y="1659934"/>
            <a:ext cx="10644326" cy="4980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B3BAA0-F5EE-41AF-A5BF-6CBE0DF42FE1}"/>
              </a:ext>
            </a:extLst>
          </p:cNvPr>
          <p:cNvSpPr/>
          <p:nvPr/>
        </p:nvSpPr>
        <p:spPr>
          <a:xfrm>
            <a:off x="1149658" y="2166151"/>
            <a:ext cx="2499064" cy="4326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界面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16C7DA-E895-45F7-87D6-B992F87FA3D7}"/>
              </a:ext>
            </a:extLst>
          </p:cNvPr>
          <p:cNvSpPr/>
          <p:nvPr/>
        </p:nvSpPr>
        <p:spPr>
          <a:xfrm>
            <a:off x="1149658" y="1690688"/>
            <a:ext cx="714653" cy="3866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E277E6C-338C-4707-8D2E-589520A9688C}"/>
              </a:ext>
            </a:extLst>
          </p:cNvPr>
          <p:cNvCxnSpPr>
            <a:cxnSpLocks/>
          </p:cNvCxnSpPr>
          <p:nvPr/>
        </p:nvCxnSpPr>
        <p:spPr>
          <a:xfrm>
            <a:off x="3480047" y="2689934"/>
            <a:ext cx="152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97CC8C-CF8F-4E46-9CF4-BC6F5B524F16}"/>
              </a:ext>
            </a:extLst>
          </p:cNvPr>
          <p:cNvCxnSpPr/>
          <p:nvPr/>
        </p:nvCxnSpPr>
        <p:spPr>
          <a:xfrm flipH="1">
            <a:off x="3400148" y="5646198"/>
            <a:ext cx="1509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1C80D7-E8FC-42FE-AD13-EDC03EE38A88}"/>
              </a:ext>
            </a:extLst>
          </p:cNvPr>
          <p:cNvSpPr/>
          <p:nvPr/>
        </p:nvSpPr>
        <p:spPr>
          <a:xfrm>
            <a:off x="5003307" y="2166150"/>
            <a:ext cx="6350493" cy="4326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CF128BA-6978-473D-A7C9-89E435284108}"/>
              </a:ext>
            </a:extLst>
          </p:cNvPr>
          <p:cNvSpPr/>
          <p:nvPr/>
        </p:nvSpPr>
        <p:spPr>
          <a:xfrm>
            <a:off x="5573697" y="2405847"/>
            <a:ext cx="769398" cy="2888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LL(1)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162FF8-4841-4307-964F-93B2DE1E09FF}"/>
              </a:ext>
            </a:extLst>
          </p:cNvPr>
          <p:cNvSpPr/>
          <p:nvPr/>
        </p:nvSpPr>
        <p:spPr>
          <a:xfrm>
            <a:off x="8178552" y="2377473"/>
            <a:ext cx="1491448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1EA1AC-E66D-4A38-913D-0CE12E5C1131}"/>
              </a:ext>
            </a:extLst>
          </p:cNvPr>
          <p:cNvCxnSpPr>
            <a:cxnSpLocks/>
          </p:cNvCxnSpPr>
          <p:nvPr/>
        </p:nvCxnSpPr>
        <p:spPr>
          <a:xfrm>
            <a:off x="5950998" y="5060242"/>
            <a:ext cx="0" cy="38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6A86351-EC61-411C-A91E-594A09AD2077}"/>
              </a:ext>
            </a:extLst>
          </p:cNvPr>
          <p:cNvSpPr/>
          <p:nvPr/>
        </p:nvSpPr>
        <p:spPr>
          <a:xfrm>
            <a:off x="5326602" y="5442012"/>
            <a:ext cx="1509203" cy="60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analysis()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9678CD-3226-46D0-BB6C-792F403DD407}"/>
              </a:ext>
            </a:extLst>
          </p:cNvPr>
          <p:cNvCxnSpPr>
            <a:cxnSpLocks/>
          </p:cNvCxnSpPr>
          <p:nvPr/>
        </p:nvCxnSpPr>
        <p:spPr>
          <a:xfrm>
            <a:off x="6294267" y="2547890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9BBD07D-8AB9-4C00-AE55-793CDE846766}"/>
              </a:ext>
            </a:extLst>
          </p:cNvPr>
          <p:cNvCxnSpPr>
            <a:cxnSpLocks/>
          </p:cNvCxnSpPr>
          <p:nvPr/>
        </p:nvCxnSpPr>
        <p:spPr>
          <a:xfrm>
            <a:off x="6294267" y="2982896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9964D43-860A-48D2-8A40-D369356E9C36}"/>
              </a:ext>
            </a:extLst>
          </p:cNvPr>
          <p:cNvSpPr/>
          <p:nvPr/>
        </p:nvSpPr>
        <p:spPr>
          <a:xfrm>
            <a:off x="8178551" y="2812479"/>
            <a:ext cx="1604639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readProduce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9733CD-B2A1-4F7F-B894-03CF7FF134D0}"/>
              </a:ext>
            </a:extLst>
          </p:cNvPr>
          <p:cNvCxnSpPr>
            <a:cxnSpLocks/>
          </p:cNvCxnSpPr>
          <p:nvPr/>
        </p:nvCxnSpPr>
        <p:spPr>
          <a:xfrm>
            <a:off x="6294267" y="3421602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C142D7-7F95-4466-90CA-C02B788E4FB6}"/>
              </a:ext>
            </a:extLst>
          </p:cNvPr>
          <p:cNvCxnSpPr>
            <a:cxnSpLocks/>
          </p:cNvCxnSpPr>
          <p:nvPr/>
        </p:nvCxnSpPr>
        <p:spPr>
          <a:xfrm>
            <a:off x="6294267" y="3833932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A14F67C-EC98-4C67-80F8-858B4DFA2683}"/>
              </a:ext>
            </a:extLst>
          </p:cNvPr>
          <p:cNvCxnSpPr>
            <a:cxnSpLocks/>
          </p:cNvCxnSpPr>
          <p:nvPr/>
        </p:nvCxnSpPr>
        <p:spPr>
          <a:xfrm>
            <a:off x="6294267" y="4274869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B626482-CD28-4743-A252-93BDB6F289EA}"/>
              </a:ext>
            </a:extLst>
          </p:cNvPr>
          <p:cNvSpPr/>
          <p:nvPr/>
        </p:nvSpPr>
        <p:spPr>
          <a:xfrm>
            <a:off x="8178550" y="3258583"/>
            <a:ext cx="1604639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preProsess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9AA915-1B2A-4E32-B8ED-88198C4462B0}"/>
              </a:ext>
            </a:extLst>
          </p:cNvPr>
          <p:cNvSpPr/>
          <p:nvPr/>
        </p:nvSpPr>
        <p:spPr>
          <a:xfrm>
            <a:off x="8178550" y="3667652"/>
            <a:ext cx="1604639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createFirst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86D8EE2-93D6-496C-97C7-30B7789FB90E}"/>
              </a:ext>
            </a:extLst>
          </p:cNvPr>
          <p:cNvSpPr/>
          <p:nvPr/>
        </p:nvSpPr>
        <p:spPr>
          <a:xfrm>
            <a:off x="8178550" y="4143114"/>
            <a:ext cx="1604639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createFollow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777E83F-BBF4-45CA-96DF-46B810313176}"/>
              </a:ext>
            </a:extLst>
          </p:cNvPr>
          <p:cNvCxnSpPr>
            <a:cxnSpLocks/>
          </p:cNvCxnSpPr>
          <p:nvPr/>
        </p:nvCxnSpPr>
        <p:spPr>
          <a:xfrm>
            <a:off x="6294267" y="4809008"/>
            <a:ext cx="18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C0D235E-3BA1-4C21-82E7-FD9285F16363}"/>
              </a:ext>
            </a:extLst>
          </p:cNvPr>
          <p:cNvSpPr/>
          <p:nvPr/>
        </p:nvSpPr>
        <p:spPr>
          <a:xfrm>
            <a:off x="8178550" y="4624662"/>
            <a:ext cx="1604639" cy="340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createTable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4EF5BD-6483-433A-B02F-35FA8AC166E2}"/>
              </a:ext>
            </a:extLst>
          </p:cNvPr>
          <p:cNvSpPr/>
          <p:nvPr/>
        </p:nvSpPr>
        <p:spPr>
          <a:xfrm>
            <a:off x="3920941" y="2281480"/>
            <a:ext cx="753182" cy="31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分析串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A119FB5-8ED8-4B7A-81C8-E99A3E865F93}"/>
              </a:ext>
            </a:extLst>
          </p:cNvPr>
          <p:cNvSpPr/>
          <p:nvPr/>
        </p:nvSpPr>
        <p:spPr>
          <a:xfrm>
            <a:off x="3917953" y="5286574"/>
            <a:ext cx="753182" cy="31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25250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FE60-5C98-45FC-BBEB-C8D4EAEE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消除左递归演示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662C9D-4327-4922-9B81-4AED62F8653A}"/>
              </a:ext>
            </a:extLst>
          </p:cNvPr>
          <p:cNvSpPr txBox="1"/>
          <p:nvPr/>
        </p:nvSpPr>
        <p:spPr>
          <a:xfrm>
            <a:off x="838200" y="18376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产生式：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FD2329-DEC8-49BB-851E-67B4D89B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41" y="1837677"/>
            <a:ext cx="2789162" cy="6553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3C84B8-4C55-49B3-9347-2CD2EA56F67D}"/>
              </a:ext>
            </a:extLst>
          </p:cNvPr>
          <p:cNvSpPr txBox="1"/>
          <p:nvPr/>
        </p:nvSpPr>
        <p:spPr>
          <a:xfrm flipH="1">
            <a:off x="838200" y="3677574"/>
            <a:ext cx="2467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消除左递归：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BE75C-DB89-4E0D-94A6-C5B1EAA9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4" y="3524152"/>
            <a:ext cx="4465707" cy="8916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A99670-7490-4242-A3A6-D9EC902B7C0C}"/>
              </a:ext>
            </a:extLst>
          </p:cNvPr>
          <p:cNvSpPr txBox="1"/>
          <p:nvPr/>
        </p:nvSpPr>
        <p:spPr>
          <a:xfrm>
            <a:off x="838200" y="522508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问题：没有将状态进行化简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2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编译原理实验汇报</vt:lpstr>
      <vt:lpstr>词法分析器</vt:lpstr>
      <vt:lpstr>功能展示</vt:lpstr>
      <vt:lpstr>模块调用</vt:lpstr>
      <vt:lpstr>核心代码</vt:lpstr>
      <vt:lpstr>LL(1)语法分析器</vt:lpstr>
      <vt:lpstr>功能展示</vt:lpstr>
      <vt:lpstr>模块调用</vt:lpstr>
      <vt:lpstr>消除左递归演示</vt:lpstr>
      <vt:lpstr>核心代码</vt:lpstr>
      <vt:lpstr>LR(1)语法分析器</vt:lpstr>
      <vt:lpstr>功能展示</vt:lpstr>
      <vt:lpstr>模块调用</vt:lpstr>
      <vt:lpstr>有限自动机</vt:lpstr>
      <vt:lpstr>核心代码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编译原理实验汇报</dc:title>
  <dc:creator>刘 嘉伟</dc:creator>
  <cp:lastModifiedBy>刘 嘉伟</cp:lastModifiedBy>
  <cp:revision>10</cp:revision>
  <dcterms:created xsi:type="dcterms:W3CDTF">2020-05-31T13:18:29Z</dcterms:created>
  <dcterms:modified xsi:type="dcterms:W3CDTF">2020-06-17T10:09:33Z</dcterms:modified>
</cp:coreProperties>
</file>