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8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4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0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E5259-B71A-4E5B-BF6D-E3DC934C748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88DE-20BC-456C-B2DB-45CB9882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4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C7DB8-3DA9-4C01-8150-10FD27A4E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3" y="2394438"/>
            <a:ext cx="1034562" cy="1034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87B614-40DF-460E-B553-DFC58E365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799"/>
          <a:stretch/>
        </p:blipFill>
        <p:spPr>
          <a:xfrm>
            <a:off x="3063379" y="2394439"/>
            <a:ext cx="967154" cy="9642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E042C5-E8B9-44FC-87DB-524D8B287B8B}"/>
              </a:ext>
            </a:extLst>
          </p:cNvPr>
          <p:cNvSpPr/>
          <p:nvPr/>
        </p:nvSpPr>
        <p:spPr>
          <a:xfrm>
            <a:off x="1747463" y="2394439"/>
            <a:ext cx="967154" cy="9744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415FED-7E6F-410F-8ECB-9D13040750E3}"/>
              </a:ext>
            </a:extLst>
          </p:cNvPr>
          <p:cNvSpPr/>
          <p:nvPr/>
        </p:nvSpPr>
        <p:spPr>
          <a:xfrm>
            <a:off x="3546957" y="2911719"/>
            <a:ext cx="268165" cy="243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94BDA5-2E14-40FD-A2A0-B789461E38B6}"/>
              </a:ext>
            </a:extLst>
          </p:cNvPr>
          <p:cNvSpPr/>
          <p:nvPr/>
        </p:nvSpPr>
        <p:spPr>
          <a:xfrm>
            <a:off x="4311887" y="1936065"/>
            <a:ext cx="1203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7B376C-CC20-49AE-8B8B-FA51C44FCC0D}"/>
              </a:ext>
            </a:extLst>
          </p:cNvPr>
          <p:cNvSpPr/>
          <p:nvPr/>
        </p:nvSpPr>
        <p:spPr>
          <a:xfrm>
            <a:off x="4423843" y="2057691"/>
            <a:ext cx="120396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9FA92-A3A7-4DFC-AA30-47B49E25F191}"/>
              </a:ext>
            </a:extLst>
          </p:cNvPr>
          <p:cNvSpPr/>
          <p:nvPr/>
        </p:nvSpPr>
        <p:spPr>
          <a:xfrm>
            <a:off x="4593241" y="2232072"/>
            <a:ext cx="1203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4802A8-28DC-437E-9FEF-B63B009FA6E6}"/>
              </a:ext>
            </a:extLst>
          </p:cNvPr>
          <p:cNvSpPr/>
          <p:nvPr/>
        </p:nvSpPr>
        <p:spPr>
          <a:xfrm>
            <a:off x="4743003" y="2394438"/>
            <a:ext cx="120396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28B4E3-7227-452D-98BF-AB212E4E4BD6}"/>
              </a:ext>
            </a:extLst>
          </p:cNvPr>
          <p:cNvSpPr/>
          <p:nvPr/>
        </p:nvSpPr>
        <p:spPr>
          <a:xfrm>
            <a:off x="4913867" y="2545518"/>
            <a:ext cx="120396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AEF2DC8-E9DC-4F04-A75D-EB98C50EA0AF}"/>
              </a:ext>
            </a:extLst>
          </p:cNvPr>
          <p:cNvCxnSpPr>
            <a:cxnSpLocks/>
          </p:cNvCxnSpPr>
          <p:nvPr/>
        </p:nvCxnSpPr>
        <p:spPr>
          <a:xfrm>
            <a:off x="3815121" y="2911719"/>
            <a:ext cx="1618664" cy="243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E94864-222B-40DA-9E10-2E4736A12367}"/>
              </a:ext>
            </a:extLst>
          </p:cNvPr>
          <p:cNvCxnSpPr>
            <a:cxnSpLocks/>
          </p:cNvCxnSpPr>
          <p:nvPr/>
        </p:nvCxnSpPr>
        <p:spPr>
          <a:xfrm>
            <a:off x="3539631" y="2911719"/>
            <a:ext cx="1894155" cy="243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53C91A2-1B19-4E93-99AE-B42BE478C0AB}"/>
              </a:ext>
            </a:extLst>
          </p:cNvPr>
          <p:cNvCxnSpPr>
            <a:cxnSpLocks/>
          </p:cNvCxnSpPr>
          <p:nvPr/>
        </p:nvCxnSpPr>
        <p:spPr>
          <a:xfrm>
            <a:off x="3546957" y="3154971"/>
            <a:ext cx="18868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D66CE52-5213-47F0-AE77-FF7DB185420B}"/>
              </a:ext>
            </a:extLst>
          </p:cNvPr>
          <p:cNvSpPr/>
          <p:nvPr/>
        </p:nvSpPr>
        <p:spPr>
          <a:xfrm>
            <a:off x="6246781" y="2212911"/>
            <a:ext cx="601980" cy="60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F7A4FC-F20F-4D0C-8ED3-507FCFD6BF81}"/>
              </a:ext>
            </a:extLst>
          </p:cNvPr>
          <p:cNvSpPr/>
          <p:nvPr/>
        </p:nvSpPr>
        <p:spPr>
          <a:xfrm>
            <a:off x="6396543" y="2381432"/>
            <a:ext cx="601980" cy="600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94FFB4-3F5D-41B3-BC69-691DE44681B4}"/>
              </a:ext>
            </a:extLst>
          </p:cNvPr>
          <p:cNvSpPr/>
          <p:nvPr/>
        </p:nvSpPr>
        <p:spPr>
          <a:xfrm>
            <a:off x="6547771" y="2513241"/>
            <a:ext cx="601980" cy="60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B8DA44-9145-4057-93F1-D289C14FAC74}"/>
              </a:ext>
            </a:extLst>
          </p:cNvPr>
          <p:cNvSpPr/>
          <p:nvPr/>
        </p:nvSpPr>
        <p:spPr>
          <a:xfrm>
            <a:off x="6698999" y="2681762"/>
            <a:ext cx="601980" cy="6006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9F3899-623F-4BAB-B0D6-D472DCBDC9CB}"/>
              </a:ext>
            </a:extLst>
          </p:cNvPr>
          <p:cNvSpPr/>
          <p:nvPr/>
        </p:nvSpPr>
        <p:spPr>
          <a:xfrm>
            <a:off x="6850227" y="2815917"/>
            <a:ext cx="601980" cy="60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83C21F-211F-40E4-BF89-4ABA232685E4}"/>
              </a:ext>
            </a:extLst>
          </p:cNvPr>
          <p:cNvSpPr/>
          <p:nvPr/>
        </p:nvSpPr>
        <p:spPr>
          <a:xfrm>
            <a:off x="7750265" y="2294097"/>
            <a:ext cx="601980" cy="60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F74582-35D0-43A0-A4A0-C516ED52F2D7}"/>
              </a:ext>
            </a:extLst>
          </p:cNvPr>
          <p:cNvSpPr/>
          <p:nvPr/>
        </p:nvSpPr>
        <p:spPr>
          <a:xfrm>
            <a:off x="7902959" y="2462617"/>
            <a:ext cx="601980" cy="60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F449F9-7C47-41B7-A09A-5DE1A01A2FDD}"/>
              </a:ext>
            </a:extLst>
          </p:cNvPr>
          <p:cNvSpPr/>
          <p:nvPr/>
        </p:nvSpPr>
        <p:spPr>
          <a:xfrm>
            <a:off x="8051255" y="2598530"/>
            <a:ext cx="601980" cy="60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57B093D-B260-45B8-9CA4-138F8B5A838E}"/>
              </a:ext>
            </a:extLst>
          </p:cNvPr>
          <p:cNvSpPr/>
          <p:nvPr/>
        </p:nvSpPr>
        <p:spPr>
          <a:xfrm>
            <a:off x="8225929" y="2764264"/>
            <a:ext cx="601980" cy="600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591A83-A730-45D5-A2A7-7811A952898B}"/>
              </a:ext>
            </a:extLst>
          </p:cNvPr>
          <p:cNvSpPr/>
          <p:nvPr/>
        </p:nvSpPr>
        <p:spPr>
          <a:xfrm>
            <a:off x="8402364" y="2896519"/>
            <a:ext cx="601980" cy="60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77565B-90C8-4E23-AF0D-B55D1C3B71BC}"/>
              </a:ext>
            </a:extLst>
          </p:cNvPr>
          <p:cNvSpPr/>
          <p:nvPr/>
        </p:nvSpPr>
        <p:spPr>
          <a:xfrm>
            <a:off x="9255744" y="2619194"/>
            <a:ext cx="300990" cy="298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C8723C-E998-4F8E-9E76-414CDD217435}"/>
              </a:ext>
            </a:extLst>
          </p:cNvPr>
          <p:cNvSpPr/>
          <p:nvPr/>
        </p:nvSpPr>
        <p:spPr>
          <a:xfrm>
            <a:off x="9251931" y="2622711"/>
            <a:ext cx="300990" cy="3110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C99C49-1384-4937-915F-F51BE604EF28}"/>
              </a:ext>
            </a:extLst>
          </p:cNvPr>
          <p:cNvSpPr/>
          <p:nvPr/>
        </p:nvSpPr>
        <p:spPr>
          <a:xfrm>
            <a:off x="9308062" y="2679707"/>
            <a:ext cx="300990" cy="31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4A704BE-D85B-4FD0-81FB-CEF778A8CF14}"/>
              </a:ext>
            </a:extLst>
          </p:cNvPr>
          <p:cNvSpPr/>
          <p:nvPr/>
        </p:nvSpPr>
        <p:spPr>
          <a:xfrm>
            <a:off x="9395100" y="2745154"/>
            <a:ext cx="300990" cy="3110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BFC9775-911D-4D93-943C-6C443D6162C8}"/>
              </a:ext>
            </a:extLst>
          </p:cNvPr>
          <p:cNvSpPr/>
          <p:nvPr/>
        </p:nvSpPr>
        <p:spPr>
          <a:xfrm>
            <a:off x="9489464" y="2827694"/>
            <a:ext cx="300990" cy="311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7212DC-2F22-4686-95A1-3ECC1C3996B4}"/>
              </a:ext>
            </a:extLst>
          </p:cNvPr>
          <p:cNvSpPr/>
          <p:nvPr/>
        </p:nvSpPr>
        <p:spPr>
          <a:xfrm>
            <a:off x="9574901" y="2923040"/>
            <a:ext cx="300990" cy="3110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BA23DD-BD5B-4F68-8117-5EDB9D526AF4}"/>
              </a:ext>
            </a:extLst>
          </p:cNvPr>
          <p:cNvSpPr/>
          <p:nvPr/>
        </p:nvSpPr>
        <p:spPr>
          <a:xfrm>
            <a:off x="10082287" y="2367002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BDA650-3710-4D56-B5AC-4D13270903C5}"/>
              </a:ext>
            </a:extLst>
          </p:cNvPr>
          <p:cNvSpPr/>
          <p:nvPr/>
        </p:nvSpPr>
        <p:spPr>
          <a:xfrm>
            <a:off x="10138705" y="2421307"/>
            <a:ext cx="300990" cy="3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69D7CE-6579-4B3E-91AC-74DF2CF5B399}"/>
              </a:ext>
            </a:extLst>
          </p:cNvPr>
          <p:cNvSpPr/>
          <p:nvPr/>
        </p:nvSpPr>
        <p:spPr>
          <a:xfrm>
            <a:off x="10221643" y="2498812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0AC85-D422-4BAC-8BBF-2D6EBA5E6802}"/>
              </a:ext>
            </a:extLst>
          </p:cNvPr>
          <p:cNvSpPr/>
          <p:nvPr/>
        </p:nvSpPr>
        <p:spPr>
          <a:xfrm>
            <a:off x="10304581" y="2570212"/>
            <a:ext cx="300990" cy="3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4CCB2AE-F812-494E-A9D0-B88E8E30CA10}"/>
              </a:ext>
            </a:extLst>
          </p:cNvPr>
          <p:cNvSpPr/>
          <p:nvPr/>
        </p:nvSpPr>
        <p:spPr>
          <a:xfrm>
            <a:off x="10405544" y="2658977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8FB70B-3D30-4597-ADFF-67FEA9600DBA}"/>
              </a:ext>
            </a:extLst>
          </p:cNvPr>
          <p:cNvSpPr/>
          <p:nvPr/>
        </p:nvSpPr>
        <p:spPr>
          <a:xfrm>
            <a:off x="10484382" y="2732336"/>
            <a:ext cx="300990" cy="3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7FC80C0-DF2D-48EA-A6B2-E89A3C6F99D5}"/>
              </a:ext>
            </a:extLst>
          </p:cNvPr>
          <p:cNvSpPr/>
          <p:nvPr/>
        </p:nvSpPr>
        <p:spPr>
          <a:xfrm>
            <a:off x="10578306" y="2818912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2FBA77-CA56-4F2D-A25A-AA3012790606}"/>
              </a:ext>
            </a:extLst>
          </p:cNvPr>
          <p:cNvSpPr/>
          <p:nvPr/>
        </p:nvSpPr>
        <p:spPr>
          <a:xfrm>
            <a:off x="10634877" y="2892271"/>
            <a:ext cx="300990" cy="3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0C5EC2-9E2D-477E-B767-55E025E4EAC0}"/>
              </a:ext>
            </a:extLst>
          </p:cNvPr>
          <p:cNvSpPr/>
          <p:nvPr/>
        </p:nvSpPr>
        <p:spPr>
          <a:xfrm>
            <a:off x="10728801" y="2967663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A0CEC5-8569-41A5-8AE7-CB61353D41FD}"/>
              </a:ext>
            </a:extLst>
          </p:cNvPr>
          <p:cNvSpPr/>
          <p:nvPr/>
        </p:nvSpPr>
        <p:spPr>
          <a:xfrm>
            <a:off x="10730706" y="2971312"/>
            <a:ext cx="300990" cy="311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5FD3595-7940-462F-A029-183558035F7C}"/>
              </a:ext>
            </a:extLst>
          </p:cNvPr>
          <p:cNvSpPr/>
          <p:nvPr/>
        </p:nvSpPr>
        <p:spPr>
          <a:xfrm>
            <a:off x="10787277" y="3044671"/>
            <a:ext cx="300990" cy="324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8265569-5D3E-4DAA-AC52-404939396A1C}"/>
              </a:ext>
            </a:extLst>
          </p:cNvPr>
          <p:cNvSpPr/>
          <p:nvPr/>
        </p:nvSpPr>
        <p:spPr>
          <a:xfrm>
            <a:off x="11344715" y="2466673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ECDA059-A183-4DE1-82AC-7F2C5BDDC30F}"/>
              </a:ext>
            </a:extLst>
          </p:cNvPr>
          <p:cNvSpPr/>
          <p:nvPr/>
        </p:nvSpPr>
        <p:spPr>
          <a:xfrm>
            <a:off x="11401133" y="2520979"/>
            <a:ext cx="157581" cy="179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45B66D0-5444-4C6A-BBEB-A258B6E493AC}"/>
              </a:ext>
            </a:extLst>
          </p:cNvPr>
          <p:cNvSpPr/>
          <p:nvPr/>
        </p:nvSpPr>
        <p:spPr>
          <a:xfrm>
            <a:off x="11484071" y="2598483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7285BE4-6547-40AC-BBDD-0EB7242F6ED7}"/>
              </a:ext>
            </a:extLst>
          </p:cNvPr>
          <p:cNvSpPr/>
          <p:nvPr/>
        </p:nvSpPr>
        <p:spPr>
          <a:xfrm>
            <a:off x="11567009" y="2669884"/>
            <a:ext cx="157581" cy="179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1C043DA-8CAA-47A9-9927-703379167D09}"/>
              </a:ext>
            </a:extLst>
          </p:cNvPr>
          <p:cNvSpPr/>
          <p:nvPr/>
        </p:nvSpPr>
        <p:spPr>
          <a:xfrm>
            <a:off x="11667972" y="2758648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974535-EB0F-4557-8760-6D068DFE281E}"/>
              </a:ext>
            </a:extLst>
          </p:cNvPr>
          <p:cNvSpPr/>
          <p:nvPr/>
        </p:nvSpPr>
        <p:spPr>
          <a:xfrm>
            <a:off x="11746810" y="2832008"/>
            <a:ext cx="157581" cy="179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63BC4BA-AEB4-4922-8FF9-3F68B84087ED}"/>
              </a:ext>
            </a:extLst>
          </p:cNvPr>
          <p:cNvSpPr/>
          <p:nvPr/>
        </p:nvSpPr>
        <p:spPr>
          <a:xfrm>
            <a:off x="11840734" y="2918583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3928F3-08AB-4ED8-BA64-F0509C9D1F2D}"/>
              </a:ext>
            </a:extLst>
          </p:cNvPr>
          <p:cNvSpPr/>
          <p:nvPr/>
        </p:nvSpPr>
        <p:spPr>
          <a:xfrm>
            <a:off x="11897305" y="2991943"/>
            <a:ext cx="157581" cy="179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0DB9CD3-2556-40E9-BED3-0C6D1704E360}"/>
              </a:ext>
            </a:extLst>
          </p:cNvPr>
          <p:cNvSpPr/>
          <p:nvPr/>
        </p:nvSpPr>
        <p:spPr>
          <a:xfrm>
            <a:off x="11991229" y="3067334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4D0077D-2100-4C80-BC4F-7D7341661C39}"/>
              </a:ext>
            </a:extLst>
          </p:cNvPr>
          <p:cNvSpPr/>
          <p:nvPr/>
        </p:nvSpPr>
        <p:spPr>
          <a:xfrm>
            <a:off x="11993134" y="3070983"/>
            <a:ext cx="157581" cy="17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70E78B1-5683-4893-8A57-021DCB682C3D}"/>
              </a:ext>
            </a:extLst>
          </p:cNvPr>
          <p:cNvSpPr/>
          <p:nvPr/>
        </p:nvSpPr>
        <p:spPr>
          <a:xfrm>
            <a:off x="12049705" y="3144343"/>
            <a:ext cx="157581" cy="179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F4D2017-9F5B-4448-A351-42774BC5ED17}"/>
              </a:ext>
            </a:extLst>
          </p:cNvPr>
          <p:cNvSpPr/>
          <p:nvPr/>
        </p:nvSpPr>
        <p:spPr>
          <a:xfrm>
            <a:off x="12339891" y="2131505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29F9E04-AE1B-40E3-8B90-7078660E64FC}"/>
              </a:ext>
            </a:extLst>
          </p:cNvPr>
          <p:cNvSpPr/>
          <p:nvPr/>
        </p:nvSpPr>
        <p:spPr>
          <a:xfrm>
            <a:off x="12482523" y="2270995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43BB1FD-4BAB-440B-8020-93BFD442229E}"/>
              </a:ext>
            </a:extLst>
          </p:cNvPr>
          <p:cNvSpPr/>
          <p:nvPr/>
        </p:nvSpPr>
        <p:spPr>
          <a:xfrm>
            <a:off x="12625155" y="2409977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28848DE-14AF-4CF0-B1D4-814BFD9E9B5C}"/>
              </a:ext>
            </a:extLst>
          </p:cNvPr>
          <p:cNvSpPr/>
          <p:nvPr/>
        </p:nvSpPr>
        <p:spPr>
          <a:xfrm>
            <a:off x="12767787" y="2545518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C7F514F-18C6-4CAE-AF07-3BFF9FD6DCB0}"/>
              </a:ext>
            </a:extLst>
          </p:cNvPr>
          <p:cNvSpPr txBox="1"/>
          <p:nvPr/>
        </p:nvSpPr>
        <p:spPr>
          <a:xfrm rot="2675586">
            <a:off x="12845473" y="28600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20FAEA2-77B1-4509-8EF4-2D7C10D71309}"/>
              </a:ext>
            </a:extLst>
          </p:cNvPr>
          <p:cNvSpPr/>
          <p:nvPr/>
        </p:nvSpPr>
        <p:spPr>
          <a:xfrm>
            <a:off x="13271668" y="3126085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DB8B8BA-1F42-4C72-B9E3-2187FED19BB5}"/>
              </a:ext>
            </a:extLst>
          </p:cNvPr>
          <p:cNvSpPr/>
          <p:nvPr/>
        </p:nvSpPr>
        <p:spPr>
          <a:xfrm>
            <a:off x="13418263" y="3270105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9E2AE23-DF7B-4E74-AE02-6539A3B80F39}"/>
              </a:ext>
            </a:extLst>
          </p:cNvPr>
          <p:cNvSpPr/>
          <p:nvPr/>
        </p:nvSpPr>
        <p:spPr>
          <a:xfrm>
            <a:off x="13560028" y="3418714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726A92F-34BF-4C0C-811A-DE7C4902ACA9}"/>
              </a:ext>
            </a:extLst>
          </p:cNvPr>
          <p:cNvSpPr/>
          <p:nvPr/>
        </p:nvSpPr>
        <p:spPr>
          <a:xfrm>
            <a:off x="13819818" y="2289871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8A657F9-7980-489D-80BA-D89355739586}"/>
              </a:ext>
            </a:extLst>
          </p:cNvPr>
          <p:cNvSpPr/>
          <p:nvPr/>
        </p:nvSpPr>
        <p:spPr>
          <a:xfrm>
            <a:off x="13962450" y="2425412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2EF4B22-4D9C-4BA5-9AE6-DB43F8D82E0E}"/>
              </a:ext>
            </a:extLst>
          </p:cNvPr>
          <p:cNvSpPr txBox="1"/>
          <p:nvPr/>
        </p:nvSpPr>
        <p:spPr>
          <a:xfrm rot="2675586">
            <a:off x="14040136" y="27398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…….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F8316AE-5ED2-4FC2-B2D5-782EE92A5273}"/>
              </a:ext>
            </a:extLst>
          </p:cNvPr>
          <p:cNvSpPr/>
          <p:nvPr/>
        </p:nvSpPr>
        <p:spPr>
          <a:xfrm>
            <a:off x="14466331" y="3005979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406D59-57FB-47D0-90D3-F428D67713D7}"/>
              </a:ext>
            </a:extLst>
          </p:cNvPr>
          <p:cNvSpPr/>
          <p:nvPr/>
        </p:nvSpPr>
        <p:spPr>
          <a:xfrm>
            <a:off x="14612926" y="3149999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0033D78-3B7A-4E16-A68C-3B55A8C8467D}"/>
              </a:ext>
            </a:extLst>
          </p:cNvPr>
          <p:cNvSpPr/>
          <p:nvPr/>
        </p:nvSpPr>
        <p:spPr>
          <a:xfrm>
            <a:off x="14842991" y="2230320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CC53650-0369-4E59-85B5-32BA284D7321}"/>
              </a:ext>
            </a:extLst>
          </p:cNvPr>
          <p:cNvSpPr/>
          <p:nvPr/>
        </p:nvSpPr>
        <p:spPr>
          <a:xfrm>
            <a:off x="14987079" y="2388671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2ED87E2-0BCB-491B-9217-7C4E867911F4}"/>
              </a:ext>
            </a:extLst>
          </p:cNvPr>
          <p:cNvSpPr/>
          <p:nvPr/>
        </p:nvSpPr>
        <p:spPr>
          <a:xfrm>
            <a:off x="15129711" y="2524212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AB77134-4C53-490E-8D8E-7D01C1C57955}"/>
              </a:ext>
            </a:extLst>
          </p:cNvPr>
          <p:cNvSpPr/>
          <p:nvPr/>
        </p:nvSpPr>
        <p:spPr>
          <a:xfrm>
            <a:off x="15247694" y="2679539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45B8E13D-1680-4FE1-9F69-AFE8B862DCF0}"/>
              </a:ext>
            </a:extLst>
          </p:cNvPr>
          <p:cNvSpPr/>
          <p:nvPr/>
        </p:nvSpPr>
        <p:spPr>
          <a:xfrm>
            <a:off x="15394289" y="2823559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10824CF-DF94-4566-BE58-928272D3EA08}"/>
              </a:ext>
            </a:extLst>
          </p:cNvPr>
          <p:cNvSpPr/>
          <p:nvPr/>
        </p:nvSpPr>
        <p:spPr>
          <a:xfrm>
            <a:off x="15536054" y="2972168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E8133425-F22B-4736-B413-46A4C70BCFEB}"/>
              </a:ext>
            </a:extLst>
          </p:cNvPr>
          <p:cNvSpPr/>
          <p:nvPr/>
        </p:nvSpPr>
        <p:spPr>
          <a:xfrm>
            <a:off x="15660249" y="3123178"/>
            <a:ext cx="193040" cy="197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A05E58D-FFFB-4BBB-8338-DA501006F881}"/>
              </a:ext>
            </a:extLst>
          </p:cNvPr>
          <p:cNvSpPr/>
          <p:nvPr/>
        </p:nvSpPr>
        <p:spPr>
          <a:xfrm>
            <a:off x="5690595" y="3226003"/>
            <a:ext cx="268165" cy="243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8F533D-D01A-4735-A103-FA1CFB02AD44}"/>
              </a:ext>
            </a:extLst>
          </p:cNvPr>
          <p:cNvCxnSpPr>
            <a:cxnSpLocks/>
          </p:cNvCxnSpPr>
          <p:nvPr/>
        </p:nvCxnSpPr>
        <p:spPr>
          <a:xfrm>
            <a:off x="5690595" y="3224900"/>
            <a:ext cx="14591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7D831A3-3616-41CA-A4B3-8E7323D8BEB8}"/>
              </a:ext>
            </a:extLst>
          </p:cNvPr>
          <p:cNvCxnSpPr>
            <a:cxnSpLocks/>
          </p:cNvCxnSpPr>
          <p:nvPr/>
        </p:nvCxnSpPr>
        <p:spPr>
          <a:xfrm flipV="1">
            <a:off x="5699546" y="3224900"/>
            <a:ext cx="1450205" cy="242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E859427-4077-4779-8581-332C2F9B9385}"/>
              </a:ext>
            </a:extLst>
          </p:cNvPr>
          <p:cNvCxnSpPr>
            <a:cxnSpLocks/>
          </p:cNvCxnSpPr>
          <p:nvPr/>
        </p:nvCxnSpPr>
        <p:spPr>
          <a:xfrm flipV="1">
            <a:off x="5958760" y="3224900"/>
            <a:ext cx="1190991" cy="242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D0BABF97-DB63-4955-88FF-B50840551FBC}"/>
              </a:ext>
            </a:extLst>
          </p:cNvPr>
          <p:cNvSpPr/>
          <p:nvPr/>
        </p:nvSpPr>
        <p:spPr>
          <a:xfrm>
            <a:off x="9685221" y="2950537"/>
            <a:ext cx="179912" cy="168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E752E11-F4F9-451A-9237-47F9146A76E1}"/>
              </a:ext>
            </a:extLst>
          </p:cNvPr>
          <p:cNvSpPr/>
          <p:nvPr/>
        </p:nvSpPr>
        <p:spPr>
          <a:xfrm>
            <a:off x="7152079" y="2901740"/>
            <a:ext cx="268165" cy="243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508CA6-489F-46EE-A69F-2816CD667F03}"/>
              </a:ext>
            </a:extLst>
          </p:cNvPr>
          <p:cNvCxnSpPr>
            <a:cxnSpLocks/>
          </p:cNvCxnSpPr>
          <p:nvPr/>
        </p:nvCxnSpPr>
        <p:spPr>
          <a:xfrm>
            <a:off x="7149751" y="2918583"/>
            <a:ext cx="1503484" cy="211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E300FD9-CC61-4918-B2A9-FAEE491612A2}"/>
              </a:ext>
            </a:extLst>
          </p:cNvPr>
          <p:cNvCxnSpPr>
            <a:cxnSpLocks/>
          </p:cNvCxnSpPr>
          <p:nvPr/>
        </p:nvCxnSpPr>
        <p:spPr>
          <a:xfrm>
            <a:off x="7383704" y="2907956"/>
            <a:ext cx="1245001" cy="214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B22BFDB-DA07-4184-9CD0-E23DD2705789}"/>
              </a:ext>
            </a:extLst>
          </p:cNvPr>
          <p:cNvCxnSpPr>
            <a:cxnSpLocks/>
          </p:cNvCxnSpPr>
          <p:nvPr/>
        </p:nvCxnSpPr>
        <p:spPr>
          <a:xfrm flipV="1">
            <a:off x="7149578" y="3122180"/>
            <a:ext cx="1486976" cy="9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89878FF-F00F-41D9-A730-434721334359}"/>
              </a:ext>
            </a:extLst>
          </p:cNvPr>
          <p:cNvSpPr/>
          <p:nvPr/>
        </p:nvSpPr>
        <p:spPr>
          <a:xfrm>
            <a:off x="8648359" y="3216034"/>
            <a:ext cx="268165" cy="243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B9C066A-4D44-4A37-A142-DF2B98C4572D}"/>
              </a:ext>
            </a:extLst>
          </p:cNvPr>
          <p:cNvCxnSpPr>
            <a:cxnSpLocks/>
          </p:cNvCxnSpPr>
          <p:nvPr/>
        </p:nvCxnSpPr>
        <p:spPr>
          <a:xfrm flipV="1">
            <a:off x="8632383" y="3098013"/>
            <a:ext cx="1093013" cy="358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8301EB1-4D7C-48F9-A978-BBC445E14780}"/>
              </a:ext>
            </a:extLst>
          </p:cNvPr>
          <p:cNvCxnSpPr>
            <a:cxnSpLocks/>
          </p:cNvCxnSpPr>
          <p:nvPr/>
        </p:nvCxnSpPr>
        <p:spPr>
          <a:xfrm flipV="1">
            <a:off x="8632382" y="3078555"/>
            <a:ext cx="1089936" cy="134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AE82B9B-B44C-4049-974A-DFA8FEF6442A}"/>
              </a:ext>
            </a:extLst>
          </p:cNvPr>
          <p:cNvCxnSpPr>
            <a:cxnSpLocks/>
          </p:cNvCxnSpPr>
          <p:nvPr/>
        </p:nvCxnSpPr>
        <p:spPr>
          <a:xfrm flipV="1">
            <a:off x="8898184" y="3092736"/>
            <a:ext cx="816932" cy="374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4E6F5D1-CB58-4FF4-AC76-64B88C0C91F8}"/>
              </a:ext>
            </a:extLst>
          </p:cNvPr>
          <p:cNvCxnSpPr>
            <a:cxnSpLocks/>
          </p:cNvCxnSpPr>
          <p:nvPr/>
        </p:nvCxnSpPr>
        <p:spPr>
          <a:xfrm flipV="1">
            <a:off x="8906747" y="3092736"/>
            <a:ext cx="798034" cy="131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7E761C63-2071-4887-8908-867A5B8922F1}"/>
              </a:ext>
            </a:extLst>
          </p:cNvPr>
          <p:cNvCxnSpPr>
            <a:cxnSpLocks/>
          </p:cNvCxnSpPr>
          <p:nvPr/>
        </p:nvCxnSpPr>
        <p:spPr>
          <a:xfrm>
            <a:off x="9680434" y="2970355"/>
            <a:ext cx="1227606" cy="278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4C900654-BFBA-4D1A-BD46-112122BA386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874469" y="2959926"/>
            <a:ext cx="912808" cy="24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9C96099-0DF0-4B89-BB7F-FC52763718DC}"/>
              </a:ext>
            </a:extLst>
          </p:cNvPr>
          <p:cNvCxnSpPr>
            <a:cxnSpLocks/>
          </p:cNvCxnSpPr>
          <p:nvPr/>
        </p:nvCxnSpPr>
        <p:spPr>
          <a:xfrm>
            <a:off x="9690086" y="3113123"/>
            <a:ext cx="1217954" cy="126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29FF9E9B-BBEF-4391-A629-D256FE5E6260}"/>
              </a:ext>
            </a:extLst>
          </p:cNvPr>
          <p:cNvSpPr/>
          <p:nvPr/>
        </p:nvSpPr>
        <p:spPr>
          <a:xfrm>
            <a:off x="10962827" y="3086382"/>
            <a:ext cx="98122" cy="117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90F9338-F026-4CAC-8AE2-478CB1FF939A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1061346" y="3082736"/>
            <a:ext cx="988359" cy="151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15AF8047-479B-4AC8-9900-A8B26FEC0F2D}"/>
              </a:ext>
            </a:extLst>
          </p:cNvPr>
          <p:cNvCxnSpPr>
            <a:cxnSpLocks/>
          </p:cNvCxnSpPr>
          <p:nvPr/>
        </p:nvCxnSpPr>
        <p:spPr>
          <a:xfrm>
            <a:off x="10964611" y="3089943"/>
            <a:ext cx="1090553" cy="148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A05DD74-D218-4446-9DAA-F0E0EB56507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0957019" y="3202705"/>
            <a:ext cx="1092686" cy="313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7A5992F-124A-4449-9D53-912EDA4679AE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11376735" y="2160447"/>
            <a:ext cx="991426" cy="304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137FC89E-395E-4584-BC42-A7B59BEC1467}"/>
              </a:ext>
            </a:extLst>
          </p:cNvPr>
          <p:cNvCxnSpPr>
            <a:cxnSpLocks/>
            <a:endCxn id="77" idx="4"/>
          </p:cNvCxnSpPr>
          <p:nvPr/>
        </p:nvCxnSpPr>
        <p:spPr>
          <a:xfrm>
            <a:off x="12122781" y="3323715"/>
            <a:ext cx="1533767" cy="292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1B62337-9CC4-4C85-8CEC-E78A0A3EF807}"/>
              </a:ext>
            </a:extLst>
          </p:cNvPr>
          <p:cNvCxnSpPr>
            <a:cxnSpLocks/>
            <a:stCxn id="70" idx="7"/>
            <a:endCxn id="79" idx="1"/>
          </p:cNvCxnSpPr>
          <p:nvPr/>
        </p:nvCxnSpPr>
        <p:spPr>
          <a:xfrm>
            <a:off x="12504661" y="2160447"/>
            <a:ext cx="1343427" cy="158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CAF94AE6-E924-4ABF-9B0A-9D5686989565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3753068" y="3318687"/>
            <a:ext cx="888128" cy="193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F7FE91F-1F2B-4AEA-8CA8-77F55B6AF7D7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4002240" y="2259262"/>
            <a:ext cx="869021" cy="84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E8CEDC6-6B22-47C8-A550-68F06D4AC646}"/>
              </a:ext>
            </a:extLst>
          </p:cNvPr>
          <p:cNvCxnSpPr>
            <a:cxnSpLocks/>
            <a:endCxn id="92" idx="3"/>
          </p:cNvCxnSpPr>
          <p:nvPr/>
        </p:nvCxnSpPr>
        <p:spPr>
          <a:xfrm>
            <a:off x="14803630" y="3275282"/>
            <a:ext cx="884889" cy="16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5673BFF-3E47-4CF5-97C8-E1892214144E}"/>
                  </a:ext>
                </a:extLst>
              </p:cNvPr>
              <p:cNvSpPr txBox="1"/>
              <p:nvPr/>
            </p:nvSpPr>
            <p:spPr>
              <a:xfrm>
                <a:off x="1680055" y="1485174"/>
                <a:ext cx="103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Dateset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48×48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5673BFF-3E47-4CF5-97C8-E1892214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055" y="1485174"/>
                <a:ext cx="1034562" cy="646331"/>
              </a:xfrm>
              <a:prstGeom prst="rect">
                <a:avLst/>
              </a:prstGeom>
              <a:blipFill>
                <a:blip r:embed="rId3"/>
                <a:stretch>
                  <a:fillRect l="-5325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3916F6F-D6BB-4F88-B59A-37E2DE7BB8E2}"/>
                  </a:ext>
                </a:extLst>
              </p:cNvPr>
              <p:cNvSpPr txBox="1"/>
              <p:nvPr/>
            </p:nvSpPr>
            <p:spPr>
              <a:xfrm>
                <a:off x="3022350" y="1485173"/>
                <a:ext cx="103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×42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3916F6F-D6BB-4F88-B59A-37E2DE7B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50" y="1485173"/>
                <a:ext cx="1034562" cy="646331"/>
              </a:xfrm>
              <a:prstGeom prst="rect">
                <a:avLst/>
              </a:prstGeom>
              <a:blipFill>
                <a:blip r:embed="rId4"/>
                <a:stretch>
                  <a:fillRect l="-5294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149DA03-ABA9-4B30-8000-9FEE83D33720}"/>
                  </a:ext>
                </a:extLst>
              </p:cNvPr>
              <p:cNvSpPr txBox="1"/>
              <p:nvPr/>
            </p:nvSpPr>
            <p:spPr>
              <a:xfrm>
                <a:off x="3681039" y="3875942"/>
                <a:ext cx="1402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Convolution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1×32×5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dirty="0"/>
                  <a:t>Padding=2</a:t>
                </a:r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149DA03-ABA9-4B30-8000-9FEE83D3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39" y="3875942"/>
                <a:ext cx="1402081" cy="830997"/>
              </a:xfrm>
              <a:prstGeom prst="rect">
                <a:avLst/>
              </a:prstGeom>
              <a:blipFill>
                <a:blip r:embed="rId5"/>
                <a:stretch>
                  <a:fillRect l="-2609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8565086-CB25-4CEB-B3E1-C264B75DC728}"/>
                  </a:ext>
                </a:extLst>
              </p:cNvPr>
              <p:cNvSpPr txBox="1"/>
              <p:nvPr/>
            </p:nvSpPr>
            <p:spPr>
              <a:xfrm>
                <a:off x="5797201" y="3886050"/>
                <a:ext cx="1402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MAX Polling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8565086-CB25-4CEB-B3E1-C264B75DC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01" y="3886050"/>
                <a:ext cx="1402081" cy="584775"/>
              </a:xfrm>
              <a:prstGeom prst="rect">
                <a:avLst/>
              </a:prstGeom>
              <a:blipFill>
                <a:blip r:embed="rId6"/>
                <a:stretch>
                  <a:fillRect l="-2609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98F2A32-872C-4672-B26D-A6CF945707FD}"/>
                  </a:ext>
                </a:extLst>
              </p:cNvPr>
              <p:cNvSpPr txBox="1"/>
              <p:nvPr/>
            </p:nvSpPr>
            <p:spPr>
              <a:xfrm>
                <a:off x="7286161" y="3870913"/>
                <a:ext cx="1402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Convolution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×32×4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dirty="0"/>
                  <a:t>Padding=1</a:t>
                </a:r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98F2A32-872C-4672-B26D-A6CF9457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161" y="3870913"/>
                <a:ext cx="1402081" cy="830997"/>
              </a:xfrm>
              <a:prstGeom prst="rect">
                <a:avLst/>
              </a:prstGeom>
              <a:blipFill>
                <a:blip r:embed="rId7"/>
                <a:stretch>
                  <a:fillRect l="-2174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>
            <a:extLst>
              <a:ext uri="{FF2B5EF4-FFF2-40B4-BE49-F238E27FC236}">
                <a16:creationId xmlns:a16="http://schemas.microsoft.com/office/drawing/2014/main" id="{4DFFB9DC-D240-4D5F-B33D-16D8722D4F46}"/>
              </a:ext>
            </a:extLst>
          </p:cNvPr>
          <p:cNvSpPr txBox="1"/>
          <p:nvPr/>
        </p:nvSpPr>
        <p:spPr>
          <a:xfrm>
            <a:off x="8775121" y="3870561"/>
            <a:ext cx="14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MAX Polling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87B037CD-C553-4AC4-82D8-3C69528019EE}"/>
                  </a:ext>
                </a:extLst>
              </p:cNvPr>
              <p:cNvSpPr txBox="1"/>
              <p:nvPr/>
            </p:nvSpPr>
            <p:spPr>
              <a:xfrm>
                <a:off x="11139693" y="3866552"/>
                <a:ext cx="1402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MAX Polling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87B037CD-C553-4AC4-82D8-3C695280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693" y="3866552"/>
                <a:ext cx="1402081" cy="584775"/>
              </a:xfrm>
              <a:prstGeom prst="rect">
                <a:avLst/>
              </a:prstGeom>
              <a:blipFill>
                <a:blip r:embed="rId8"/>
                <a:stretch>
                  <a:fillRect l="-2174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BE950CF6-576D-4C22-9924-73E4E70838DC}"/>
                  </a:ext>
                </a:extLst>
              </p:cNvPr>
              <p:cNvSpPr txBox="1"/>
              <p:nvPr/>
            </p:nvSpPr>
            <p:spPr>
              <a:xfrm>
                <a:off x="9964343" y="3875942"/>
                <a:ext cx="1402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Convolution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×64×5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dirty="0"/>
                  <a:t>Padding=2</a:t>
                </a:r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BE950CF6-576D-4C22-9924-73E4E7083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43" y="3875942"/>
                <a:ext cx="1402081" cy="830997"/>
              </a:xfrm>
              <a:prstGeom prst="rect">
                <a:avLst/>
              </a:prstGeom>
              <a:blipFill>
                <a:blip r:embed="rId9"/>
                <a:stretch>
                  <a:fillRect l="-2609" t="-2206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文本框 160">
            <a:extLst>
              <a:ext uri="{FF2B5EF4-FFF2-40B4-BE49-F238E27FC236}">
                <a16:creationId xmlns:a16="http://schemas.microsoft.com/office/drawing/2014/main" id="{1AB5BF6D-905C-4739-857A-41EDB9BEB54F}"/>
              </a:ext>
            </a:extLst>
          </p:cNvPr>
          <p:cNvSpPr txBox="1"/>
          <p:nvPr/>
        </p:nvSpPr>
        <p:spPr>
          <a:xfrm>
            <a:off x="13106153" y="3866552"/>
            <a:ext cx="10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fc1  </a:t>
            </a:r>
          </a:p>
          <a:p>
            <a:r>
              <a:rPr lang="en-US" altLang="zh-CN" sz="1600" dirty="0"/>
              <a:t>2048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DF1D4EA-506D-4FFC-B4DC-268E9564AA70}"/>
              </a:ext>
            </a:extLst>
          </p:cNvPr>
          <p:cNvSpPr txBox="1"/>
          <p:nvPr/>
        </p:nvSpPr>
        <p:spPr>
          <a:xfrm>
            <a:off x="14153912" y="3856274"/>
            <a:ext cx="71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fc2</a:t>
            </a:r>
          </a:p>
          <a:p>
            <a:r>
              <a:rPr lang="en-US" altLang="zh-CN" sz="1600" dirty="0"/>
              <a:t>1024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023FA30-550E-4C61-AE2C-916F39D6E659}"/>
              </a:ext>
            </a:extLst>
          </p:cNvPr>
          <p:cNvSpPr txBox="1"/>
          <p:nvPr/>
        </p:nvSpPr>
        <p:spPr>
          <a:xfrm>
            <a:off x="15345154" y="3856274"/>
            <a:ext cx="10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output </a:t>
            </a:r>
          </a:p>
          <a:p>
            <a:r>
              <a:rPr lang="en-US" altLang="zh-CN" sz="1600" dirty="0"/>
              <a:t>    7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210105E-167C-4ED0-8A79-13540852C6DF}"/>
              </a:ext>
            </a:extLst>
          </p:cNvPr>
          <p:cNvSpPr txBox="1"/>
          <p:nvPr/>
        </p:nvSpPr>
        <p:spPr>
          <a:xfrm>
            <a:off x="12868395" y="1565350"/>
            <a:ext cx="10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dropout</a:t>
            </a:r>
          </a:p>
          <a:p>
            <a:r>
              <a:rPr lang="en-US" altLang="zh-CN" sz="1600" dirty="0"/>
              <a:t>      0.4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F7CAD05-B198-40D3-BE0E-8D680A855CFD}"/>
              </a:ext>
            </a:extLst>
          </p:cNvPr>
          <p:cNvSpPr txBox="1"/>
          <p:nvPr/>
        </p:nvSpPr>
        <p:spPr>
          <a:xfrm>
            <a:off x="13973456" y="1565985"/>
            <a:ext cx="104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dropout</a:t>
            </a:r>
          </a:p>
          <a:p>
            <a:r>
              <a:rPr lang="en-US" altLang="zh-CN" sz="1600" dirty="0"/>
              <a:t>      0.4</a:t>
            </a:r>
          </a:p>
        </p:txBody>
      </p:sp>
    </p:spTree>
    <p:extLst>
      <p:ext uri="{BB962C8B-B14F-4D97-AF65-F5344CB8AC3E}">
        <p14:creationId xmlns:p14="http://schemas.microsoft.com/office/powerpoint/2010/main" val="12149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43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嘉伟 刘</dc:creator>
  <cp:lastModifiedBy>嘉伟 刘</cp:lastModifiedBy>
  <cp:revision>7</cp:revision>
  <dcterms:created xsi:type="dcterms:W3CDTF">2021-01-14T11:23:32Z</dcterms:created>
  <dcterms:modified xsi:type="dcterms:W3CDTF">2021-01-14T13:37:28Z</dcterms:modified>
</cp:coreProperties>
</file>