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0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93" autoAdjust="0"/>
  </p:normalViewPr>
  <p:slideViewPr>
    <p:cSldViewPr snapToGrid="0">
      <p:cViewPr varScale="1">
        <p:scale>
          <a:sx n="94" d="100"/>
          <a:sy n="94" d="100"/>
        </p:scale>
        <p:origin x="660" y="-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D324F-CC3B-4543-857A-A3EA61A78B2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484D1-E768-4EAA-9A4D-E8C4562C8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97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https://www.stockvault.net/photo/98335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84D1-E768-4EAA-9A4D-E8C4562C87B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4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https://www.stockvault.net/photo/174237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84D1-E768-4EAA-9A4D-E8C4562C87B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46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https://www.stockvault.net/photo/196576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84D1-E768-4EAA-9A4D-E8C4562C87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3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https://www.stockvault.net/photo/234073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84D1-E768-4EAA-9A4D-E8C4562C87B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38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https://www.stockvault.net/photo/203511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84D1-E768-4EAA-9A4D-E8C4562C87B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38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https://www.stockvault.net/photo/190306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84D1-E768-4EAA-9A4D-E8C4562C87B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4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https://www.stockvault.net/photo/203403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84D1-E768-4EAA-9A4D-E8C4562C87B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https://www.stockvault.net/photo/141202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484D1-E768-4EAA-9A4D-E8C4562C87B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99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E04E6-6FFB-4936-AEE7-DBCF70D4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0453A-B036-47F0-9FED-3142A0D8D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A8C210-5295-4D91-94B1-823AE976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230D13-9282-483E-9857-2318C4EA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AE2BBC-DCD2-4549-8352-8CBC635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20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36FB4-F2E7-4466-A22B-DAD5C67C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8637EA-82CD-4D0C-BE61-2145E83D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466E30-6B73-4A03-A80E-C81C7A5D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449A59-A85D-4C2D-AFCC-3D250B89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CFB38-FBBE-476C-A43E-354CE562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50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2775A1-5FA9-4859-9547-2FEB6C04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31C11F-2A6B-4BD5-BC12-236835144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19794-E809-4E80-8BB6-B980135E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6382BD-5DA5-4CD7-8CE7-3A46348E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5DD5A0-2EE7-4225-AA27-9D25F9D9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56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7B444-8B4C-494B-8B46-B628631D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25B62-82CC-48AB-9728-10EBF22F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AE2A79-C0EE-4D7D-9C36-94599E6C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0B68EA-38CD-49E8-B893-BFFB20F1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5CE12-52AD-4DAD-AA0D-281EA241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29062-EF24-424F-A344-E8D8547C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3DD46B-1A9D-49FC-8D88-E44FD08E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52507D-B919-4FAA-9282-8E5049B0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B059F5-F7D7-4BA7-8DBA-C1E776F5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73CCB-9112-4680-AA31-B1F3A07D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5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CD46E-C536-4FDC-A7F3-45787CE2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EEC7D-D90B-447C-AE01-E252E0E84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811593-A9E7-4801-A19B-55460745A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05FFA-AE23-49E5-8B27-4B48A4DF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5A1F77-9DC7-44D8-8EA9-2B4DC04E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D882F9-52C5-4CD9-AFD7-E38E33D3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8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84E3E-49FF-4E2D-A8A3-2D6F8A3D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F46FC8-4503-4282-9654-8B79819F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396593-8159-4A07-B920-3951E0336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B8C3B5-22C7-4783-8A1B-2F219EF98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AA6B92-7353-4D0C-887D-A9C8E7091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A935F3-AA2A-4346-A83F-8C597019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C4D8EB-93EF-40CD-B07E-361265F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EA5669-BF75-4AEE-98E8-289FCBAC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3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2FE7D-468E-4E53-BE89-3CCE9E02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7CC1B0-F9B3-4C06-9513-B2572D9B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257A8E-8EA5-466E-8979-836A29CD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0766A1-8189-49ED-8D41-6D58A78B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0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7D7FA2-F3CE-4F30-A440-9211EA5C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15C7DC-0ACE-43ED-BA7D-D173848F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A0FBC4-0D81-4444-B699-8C830C0E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2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D6DCB-5FD5-489F-AF52-1DF4EDE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89AB9-DD59-419A-8693-1A97277D7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E45D12-2F5A-473E-AA86-68E3581BB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FCDF66-D401-4D07-9F57-A1D914CE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168F72-D3DA-47C4-B9B3-65506DF3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DBFF1A-4588-4668-B36B-EDD30FB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81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AF9F8-EEB2-4064-9B71-D8A7407E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019082-B31A-4FD2-A650-502E56070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7CD609-04DE-4664-8E5C-A4DB0EFD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B7F915-8BC5-448D-BFA8-5079E32D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A784ED-AB81-4574-A31F-59B359EF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6DE310-DC6E-4EA0-9A6A-207C0ED8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3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63D39C-6E67-4DE9-8E8C-6BA6C4BD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74E4B-72B0-4ABA-B914-5B309E0D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FD242-4594-4FC6-8A26-C97AB89CD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8329-A834-4F93-909B-1C3B62D51402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E3A25C-CFF8-446C-B3BD-FEDFD260D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22716-190A-40C6-A227-62018FABE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F5CE-34E2-4BD6-882D-8E1D9C7C7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2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488C689-8EAA-4117-BDCF-11DDDCC4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9" y="3643077"/>
            <a:ext cx="3324776" cy="22128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3F59DD6-4B2C-42FC-98AA-1B2B87D93B2D}"/>
              </a:ext>
            </a:extLst>
          </p:cNvPr>
          <p:cNvSpPr txBox="1">
            <a:spLocks/>
          </p:cNvSpPr>
          <p:nvPr/>
        </p:nvSpPr>
        <p:spPr>
          <a:xfrm>
            <a:off x="612568" y="771895"/>
            <a:ext cx="2891642" cy="105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/>
              <a:t>校園故事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3DEF37A0-09CB-4537-9A99-C661B1477514}"/>
              </a:ext>
            </a:extLst>
          </p:cNvPr>
          <p:cNvSpPr txBox="1">
            <a:spLocks/>
          </p:cNvSpPr>
          <p:nvPr/>
        </p:nvSpPr>
        <p:spPr>
          <a:xfrm>
            <a:off x="0" y="1823666"/>
            <a:ext cx="4116779" cy="83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Animaze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60B2C97-BEB4-4122-B7E7-AEE6C9287844}"/>
              </a:ext>
            </a:extLst>
          </p:cNvPr>
          <p:cNvSpPr txBox="1">
            <a:spLocks/>
          </p:cNvSpPr>
          <p:nvPr/>
        </p:nvSpPr>
        <p:spPr>
          <a:xfrm>
            <a:off x="9684328" y="1293868"/>
            <a:ext cx="1329046" cy="427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/>
              <a:t>水中的勇氣</a:t>
            </a:r>
          </a:p>
        </p:txBody>
      </p:sp>
    </p:spTree>
    <p:extLst>
      <p:ext uri="{BB962C8B-B14F-4D97-AF65-F5344CB8AC3E}">
        <p14:creationId xmlns:p14="http://schemas.microsoft.com/office/powerpoint/2010/main" val="34528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77FE-611B-4721-9547-A1B41B9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2400"/>
            <a:ext cx="1797050" cy="6810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目標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C96D2FE-7B6A-41FE-977C-6A1A773A009A}"/>
              </a:ext>
            </a:extLst>
          </p:cNvPr>
          <p:cNvGrpSpPr/>
          <p:nvPr/>
        </p:nvGrpSpPr>
        <p:grpSpPr>
          <a:xfrm>
            <a:off x="643479" y="2046453"/>
            <a:ext cx="11070960" cy="3600000"/>
            <a:chOff x="643479" y="2046453"/>
            <a:chExt cx="11070960" cy="2412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6B071B-975A-46F1-BAD5-F591670B5A5E}"/>
                </a:ext>
              </a:extLst>
            </p:cNvPr>
            <p:cNvSpPr/>
            <p:nvPr/>
          </p:nvSpPr>
          <p:spPr>
            <a:xfrm>
              <a:off x="643479" y="2046453"/>
              <a:ext cx="3600000" cy="2412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5C0130-F3F1-4126-897E-75DB654DB7AA}"/>
                </a:ext>
              </a:extLst>
            </p:cNvPr>
            <p:cNvSpPr/>
            <p:nvPr/>
          </p:nvSpPr>
          <p:spPr>
            <a:xfrm>
              <a:off x="4378959" y="2365493"/>
              <a:ext cx="3600000" cy="2092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23BCCC-93ED-4821-B390-52C5A63EE403}"/>
                </a:ext>
              </a:extLst>
            </p:cNvPr>
            <p:cNvSpPr/>
            <p:nvPr/>
          </p:nvSpPr>
          <p:spPr>
            <a:xfrm>
              <a:off x="8114439" y="2046453"/>
              <a:ext cx="3600000" cy="2412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Lef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38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77FE-611B-4721-9547-A1B41B9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2400"/>
            <a:ext cx="1797050" cy="6810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阻礙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6E45646-B0B3-4D54-A45C-611D53EFB465}"/>
              </a:ext>
            </a:extLst>
          </p:cNvPr>
          <p:cNvGrpSpPr/>
          <p:nvPr/>
        </p:nvGrpSpPr>
        <p:grpSpPr>
          <a:xfrm>
            <a:off x="643479" y="2046453"/>
            <a:ext cx="11070960" cy="3600000"/>
            <a:chOff x="643479" y="2046453"/>
            <a:chExt cx="11070960" cy="2412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71BE9A-6BB5-43F9-9428-6B3ABEF159A6}"/>
                </a:ext>
              </a:extLst>
            </p:cNvPr>
            <p:cNvSpPr/>
            <p:nvPr/>
          </p:nvSpPr>
          <p:spPr>
            <a:xfrm>
              <a:off x="643479" y="2046453"/>
              <a:ext cx="3600000" cy="2412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AA9996-716A-45FF-AA6B-F752961B6D16}"/>
                </a:ext>
              </a:extLst>
            </p:cNvPr>
            <p:cNvSpPr/>
            <p:nvPr/>
          </p:nvSpPr>
          <p:spPr>
            <a:xfrm>
              <a:off x="4378959" y="2365493"/>
              <a:ext cx="3600000" cy="2092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4E4CB39-7A71-4B76-A5B3-C1F864CC4D42}"/>
                </a:ext>
              </a:extLst>
            </p:cNvPr>
            <p:cNvSpPr/>
            <p:nvPr/>
          </p:nvSpPr>
          <p:spPr>
            <a:xfrm>
              <a:off x="8114439" y="2046453"/>
              <a:ext cx="3600000" cy="2412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Lef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10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77FE-611B-4721-9547-A1B41B9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2400"/>
            <a:ext cx="1797050" cy="6810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努力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61848F8-2423-4EA4-B06A-E0C20CABE91C}"/>
              </a:ext>
            </a:extLst>
          </p:cNvPr>
          <p:cNvGrpSpPr/>
          <p:nvPr/>
        </p:nvGrpSpPr>
        <p:grpSpPr>
          <a:xfrm>
            <a:off x="643479" y="2131153"/>
            <a:ext cx="11070960" cy="3600000"/>
            <a:chOff x="643479" y="2118453"/>
            <a:chExt cx="11070960" cy="234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6B071B-975A-46F1-BAD5-F591670B5A5E}"/>
                </a:ext>
              </a:extLst>
            </p:cNvPr>
            <p:cNvSpPr/>
            <p:nvPr/>
          </p:nvSpPr>
          <p:spPr>
            <a:xfrm>
              <a:off x="64347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5C0130-F3F1-4126-897E-75DB654DB7AA}"/>
                </a:ext>
              </a:extLst>
            </p:cNvPr>
            <p:cNvSpPr/>
            <p:nvPr/>
          </p:nvSpPr>
          <p:spPr>
            <a:xfrm>
              <a:off x="4378959" y="2365493"/>
              <a:ext cx="3600000" cy="2092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23BCCC-93ED-4821-B390-52C5A63EE403}"/>
                </a:ext>
              </a:extLst>
            </p:cNvPr>
            <p:cNvSpPr/>
            <p:nvPr/>
          </p:nvSpPr>
          <p:spPr>
            <a:xfrm>
              <a:off x="811443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Lef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854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77FE-611B-4721-9547-A1B41B9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2400"/>
            <a:ext cx="1797050" cy="6810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結果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52D2AE-228B-4AC3-951E-80DAF1BC8AB8}"/>
              </a:ext>
            </a:extLst>
          </p:cNvPr>
          <p:cNvGrpSpPr/>
          <p:nvPr/>
        </p:nvGrpSpPr>
        <p:grpSpPr>
          <a:xfrm>
            <a:off x="643479" y="2118453"/>
            <a:ext cx="11070960" cy="3600000"/>
            <a:chOff x="643479" y="2118453"/>
            <a:chExt cx="11070960" cy="234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6B071B-975A-46F1-BAD5-F591670B5A5E}"/>
                </a:ext>
              </a:extLst>
            </p:cNvPr>
            <p:cNvSpPr/>
            <p:nvPr/>
          </p:nvSpPr>
          <p:spPr>
            <a:xfrm>
              <a:off x="64347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5C0130-F3F1-4126-897E-75DB654DB7AA}"/>
                </a:ext>
              </a:extLst>
            </p:cNvPr>
            <p:cNvSpPr/>
            <p:nvPr/>
          </p:nvSpPr>
          <p:spPr>
            <a:xfrm>
              <a:off x="4378959" y="2365493"/>
              <a:ext cx="3600000" cy="2092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23BCCC-93ED-4821-B390-52C5A63EE403}"/>
                </a:ext>
              </a:extLst>
            </p:cNvPr>
            <p:cNvSpPr/>
            <p:nvPr/>
          </p:nvSpPr>
          <p:spPr>
            <a:xfrm>
              <a:off x="811443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Lef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121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77FE-611B-4721-9547-A1B41B9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2400"/>
            <a:ext cx="1797050" cy="6810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意外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D8F9A5E-14CE-45B8-8D69-24305A881D28}"/>
              </a:ext>
            </a:extLst>
          </p:cNvPr>
          <p:cNvGrpSpPr/>
          <p:nvPr/>
        </p:nvGrpSpPr>
        <p:grpSpPr>
          <a:xfrm>
            <a:off x="643479" y="2118453"/>
            <a:ext cx="11070960" cy="3600000"/>
            <a:chOff x="643479" y="2118453"/>
            <a:chExt cx="11070960" cy="234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6B071B-975A-46F1-BAD5-F591670B5A5E}"/>
                </a:ext>
              </a:extLst>
            </p:cNvPr>
            <p:cNvSpPr/>
            <p:nvPr/>
          </p:nvSpPr>
          <p:spPr>
            <a:xfrm>
              <a:off x="64347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5C0130-F3F1-4126-897E-75DB654DB7AA}"/>
                </a:ext>
              </a:extLst>
            </p:cNvPr>
            <p:cNvSpPr/>
            <p:nvPr/>
          </p:nvSpPr>
          <p:spPr>
            <a:xfrm>
              <a:off x="4378959" y="2365493"/>
              <a:ext cx="3600000" cy="2092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23BCCC-93ED-4821-B390-52C5A63EE403}"/>
                </a:ext>
              </a:extLst>
            </p:cNvPr>
            <p:cNvSpPr/>
            <p:nvPr/>
          </p:nvSpPr>
          <p:spPr>
            <a:xfrm>
              <a:off x="811443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Lef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023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77FE-611B-4721-9547-A1B41B9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2400"/>
            <a:ext cx="1797050" cy="6810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轉彎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FD1D857-0B12-4896-9699-B2B0F903EC59}"/>
              </a:ext>
            </a:extLst>
          </p:cNvPr>
          <p:cNvGrpSpPr/>
          <p:nvPr/>
        </p:nvGrpSpPr>
        <p:grpSpPr>
          <a:xfrm>
            <a:off x="643479" y="2118453"/>
            <a:ext cx="11070960" cy="3600000"/>
            <a:chOff x="643479" y="2118453"/>
            <a:chExt cx="11070960" cy="234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6B071B-975A-46F1-BAD5-F591670B5A5E}"/>
                </a:ext>
              </a:extLst>
            </p:cNvPr>
            <p:cNvSpPr/>
            <p:nvPr/>
          </p:nvSpPr>
          <p:spPr>
            <a:xfrm>
              <a:off x="64347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5C0130-F3F1-4126-897E-75DB654DB7AA}"/>
                </a:ext>
              </a:extLst>
            </p:cNvPr>
            <p:cNvSpPr/>
            <p:nvPr/>
          </p:nvSpPr>
          <p:spPr>
            <a:xfrm>
              <a:off x="4378959" y="2365493"/>
              <a:ext cx="3600000" cy="2092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23BCCC-93ED-4821-B390-52C5A63EE403}"/>
                </a:ext>
              </a:extLst>
            </p:cNvPr>
            <p:cNvSpPr/>
            <p:nvPr/>
          </p:nvSpPr>
          <p:spPr>
            <a:xfrm>
              <a:off x="811443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Lef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54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77FE-611B-4721-9547-A1B41B9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2400"/>
            <a:ext cx="1797050" cy="681037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結局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57643B0-5F85-403F-8DA3-B2E0C8377588}"/>
              </a:ext>
            </a:extLst>
          </p:cNvPr>
          <p:cNvGrpSpPr/>
          <p:nvPr/>
        </p:nvGrpSpPr>
        <p:grpSpPr>
          <a:xfrm>
            <a:off x="643479" y="2118453"/>
            <a:ext cx="11070960" cy="3600000"/>
            <a:chOff x="643479" y="2118453"/>
            <a:chExt cx="11070960" cy="234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6B071B-975A-46F1-BAD5-F591670B5A5E}"/>
                </a:ext>
              </a:extLst>
            </p:cNvPr>
            <p:cNvSpPr/>
            <p:nvPr/>
          </p:nvSpPr>
          <p:spPr>
            <a:xfrm>
              <a:off x="64347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5C0130-F3F1-4126-897E-75DB654DB7AA}"/>
                </a:ext>
              </a:extLst>
            </p:cNvPr>
            <p:cNvSpPr/>
            <p:nvPr/>
          </p:nvSpPr>
          <p:spPr>
            <a:xfrm>
              <a:off x="4378959" y="2365493"/>
              <a:ext cx="3600000" cy="209296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23BCCC-93ED-4821-B390-52C5A63EE403}"/>
                </a:ext>
              </a:extLst>
            </p:cNvPr>
            <p:cNvSpPr/>
            <p:nvPr/>
          </p:nvSpPr>
          <p:spPr>
            <a:xfrm>
              <a:off x="8114439" y="2118453"/>
              <a:ext cx="3600000" cy="23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perspectiveLeft" fov="6000000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25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cene3d>
          <a:camera prst="isometricOffAxis1Right"/>
          <a:lightRig rig="threePt" dir="t"/>
        </a:scene3d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125</Words>
  <Application>Microsoft Office PowerPoint</Application>
  <PresentationFormat>寬螢幕</PresentationFormat>
  <Paragraphs>26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韋 王</dc:creator>
  <cp:lastModifiedBy>韋 王</cp:lastModifiedBy>
  <cp:revision>77</cp:revision>
  <dcterms:created xsi:type="dcterms:W3CDTF">2024-09-29T02:47:56Z</dcterms:created>
  <dcterms:modified xsi:type="dcterms:W3CDTF">2024-10-20T14:19:14Z</dcterms:modified>
</cp:coreProperties>
</file>