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2886" y="2204864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/>
              <a:t>开源与创意建模</a:t>
            </a:r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3203848" y="3284984"/>
            <a:ext cx="2376264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880" y="3356992"/>
            <a:ext cx="172354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摸摸哒小钟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4572000" y="4365104"/>
            <a:ext cx="3456384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516202910008     </a:t>
            </a:r>
            <a:r>
              <a:rPr lang="zh-CN" altLang="en-US" dirty="0" smtClean="0">
                <a:solidFill>
                  <a:schemeClr val="tx1"/>
                </a:solidFill>
              </a:rPr>
              <a:t>杨敏桦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55679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实验器材：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Arduino</a:t>
            </a:r>
            <a:r>
              <a:rPr lang="en-US" altLang="zh-CN" dirty="0"/>
              <a:t> Uno                </a:t>
            </a:r>
            <a:r>
              <a:rPr lang="en-US" altLang="zh-CN" dirty="0" smtClean="0"/>
              <a:t>*1</a:t>
            </a:r>
          </a:p>
          <a:p>
            <a:endParaRPr lang="en-US" altLang="zh-CN" dirty="0"/>
          </a:p>
          <a:p>
            <a:r>
              <a:rPr lang="zh-CN" altLang="en-US" dirty="0" smtClean="0"/>
              <a:t>超声波传感器</a:t>
            </a:r>
            <a:r>
              <a:rPr lang="zh-CN" altLang="en-US" dirty="0"/>
              <a:t> *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zh-CN" altLang="en-US" dirty="0" smtClean="0"/>
              <a:t>跳线 </a:t>
            </a:r>
            <a:r>
              <a:rPr lang="zh-CN" altLang="en-US" dirty="0"/>
              <a:t>                            </a:t>
            </a:r>
            <a:r>
              <a:rPr lang="zh-CN" altLang="en-US" dirty="0" smtClean="0"/>
              <a:t>若干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961710" y="4023066"/>
            <a:ext cx="1224134" cy="30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Administrator\Desktop\IMG_20170624_2221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480612" y="504164"/>
            <a:ext cx="1576105" cy="2097186"/>
          </a:xfrm>
          <a:prstGeom prst="rect">
            <a:avLst/>
          </a:prstGeom>
          <a:noFill/>
        </p:spPr>
      </p:pic>
      <p:cxnSp>
        <p:nvCxnSpPr>
          <p:cNvPr id="18" name="直接箭头连接符 17"/>
          <p:cNvCxnSpPr/>
          <p:nvPr/>
        </p:nvCxnSpPr>
        <p:spPr>
          <a:xfrm>
            <a:off x="1259632" y="3645024"/>
            <a:ext cx="1152128" cy="129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5856" y="1484784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Administrator\Desktop\IMG_20170702_04302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224830" y="2056091"/>
            <a:ext cx="1760985" cy="3354676"/>
          </a:xfrm>
          <a:prstGeom prst="rect">
            <a:avLst/>
          </a:prstGeom>
          <a:noFill/>
        </p:spPr>
      </p:pic>
      <p:cxnSp>
        <p:nvCxnSpPr>
          <p:cNvPr id="26" name="直接箭头连接符 25"/>
          <p:cNvCxnSpPr/>
          <p:nvPr/>
        </p:nvCxnSpPr>
        <p:spPr>
          <a:xfrm>
            <a:off x="2915816" y="2996952"/>
            <a:ext cx="1368153" cy="7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1556792"/>
            <a:ext cx="233910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线路连接图：</a:t>
            </a:r>
            <a:endParaRPr lang="zh-CN" altLang="en-US" sz="2800" dirty="0"/>
          </a:p>
        </p:txBody>
      </p:sp>
      <p:pic>
        <p:nvPicPr>
          <p:cNvPr id="3" name="Picture 2" descr="C:\Users\Administrator\Desktop\QQ截图201707020455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708920"/>
            <a:ext cx="5408092" cy="3196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15567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设计灵感：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6031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越来越多人注重健康，手机辐射不可忽视，手机不在床边看时间不方便；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普通手表夜晚的时候没有光线看不了时间（且有些人睡觉不喜欢戴表）；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普通时钟也存在需要光线的问题；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为了看时间开灯往往灯光太亮使得睡意锐减，难以再次入睡；</a:t>
            </a:r>
            <a:endParaRPr lang="en-US" altLang="zh-CN" dirty="0" smtClean="0"/>
          </a:p>
          <a:p>
            <a:r>
              <a:rPr lang="zh-CN" altLang="en-US" dirty="0" smtClean="0"/>
              <a:t>针对上述现象，我就想利用距离传感器来制作一个时钟，首先是利用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的超声</a:t>
            </a:r>
            <a:endParaRPr lang="en-US" altLang="zh-CN" dirty="0" smtClean="0"/>
          </a:p>
          <a:p>
            <a:r>
              <a:rPr lang="zh-CN" altLang="en-US" dirty="0" smtClean="0"/>
              <a:t>波传感器测距，然后利用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写</a:t>
            </a:r>
            <a:r>
              <a:rPr lang="zh-CN" altLang="en-US" dirty="0" smtClean="0"/>
              <a:t>了一个个普通的时钟，最后用串口将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err="1" smtClean="0"/>
              <a:t>Processin</a:t>
            </a:r>
            <a:r>
              <a:rPr lang="zh-CN" altLang="en-US" dirty="0" smtClean="0"/>
              <a:t>连接</a:t>
            </a:r>
            <a:r>
              <a:rPr lang="zh-CN" altLang="en-US" dirty="0" smtClean="0"/>
              <a:t>起来，当我晚上想看时间的时候只要我的手距离传感器小于</a:t>
            </a:r>
            <a:r>
              <a:rPr lang="en-US" altLang="zh-CN" dirty="0" smtClean="0"/>
              <a:t>10cm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候</a:t>
            </a:r>
            <a:r>
              <a:rPr lang="zh-CN" altLang="en-US" dirty="0" smtClean="0"/>
              <a:t>，显示器就会出现时钟，考虑到夜晚眼睛长时间处于黑暗，所以时钟界面底色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dirty="0" smtClean="0"/>
              <a:t>灰色</a:t>
            </a:r>
            <a:r>
              <a:rPr lang="zh-CN" altLang="en-US" dirty="0" smtClean="0"/>
              <a:t>，减少对眼睛的刺激，也可以避免夜晚误触开关光线太强导致惊醒，为了使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r>
              <a:rPr lang="zh-CN" altLang="en-US" dirty="0" smtClean="0"/>
              <a:t>更加明显，所以采用黑白对比，但还是基于眼睛的舒适性进行对比。当正常</a:t>
            </a:r>
            <a:r>
              <a:rPr lang="zh-CN" altLang="en-US" dirty="0" smtClean="0"/>
              <a:t>休息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 smtClean="0"/>
              <a:t>，显示器就会是黑屏状态，不打扰休息。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1628800"/>
            <a:ext cx="156247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 distance&lt;=10cm;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763688" y="213285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dministrator\Desktop\QQ截图201707020541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3299372" cy="342709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156176" y="1556792"/>
            <a:ext cx="14904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 distance&gt;10cm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660232" y="2060848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C:\Users\Administrator\Desktop\QQ截图201707020540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780928"/>
            <a:ext cx="3312368" cy="3434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补充</a:t>
            </a:r>
            <a:r>
              <a:rPr lang="zh-CN" altLang="en-US" dirty="0" smtClean="0"/>
              <a:t>说明：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529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原本还设想过加入闹钟的设计，使用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的蜂鸣器播放歌曲以起到闹铃的作用，</a:t>
            </a:r>
            <a:endParaRPr lang="en-US" altLang="zh-CN" dirty="0" smtClean="0"/>
          </a:p>
          <a:p>
            <a:r>
              <a:rPr lang="zh-CN" altLang="en-US" dirty="0" smtClean="0"/>
              <a:t>但是经过多次实验都未成功，还在 研究中，所以此处不加入闹铃设计。</a:t>
            </a:r>
            <a:endParaRPr lang="en-US" altLang="zh-CN" dirty="0" smtClean="0"/>
          </a:p>
          <a:p>
            <a:r>
              <a:rPr lang="zh-CN" altLang="en-US" dirty="0" smtClean="0"/>
              <a:t>仅有蜂鸣器播放歌曲的代码。</a:t>
            </a:r>
            <a:endParaRPr lang="en-US" altLang="zh-CN" dirty="0" smtClean="0"/>
          </a:p>
          <a:p>
            <a:r>
              <a:rPr lang="zh-CN" altLang="en-US" dirty="0" smtClean="0"/>
              <a:t>代码链接：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306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30</cp:revision>
  <dcterms:created xsi:type="dcterms:W3CDTF">2017-06-24T14:07:13Z</dcterms:created>
  <dcterms:modified xsi:type="dcterms:W3CDTF">2017-07-01T21:48:54Z</dcterms:modified>
</cp:coreProperties>
</file>