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54D8-7B36-4C65-8EE4-E7B568BC2334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7C23-E3D4-4D09-B4FF-5C93D683D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54D8-7B36-4C65-8EE4-E7B568BC2334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7C23-E3D4-4D09-B4FF-5C93D683D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54D8-7B36-4C65-8EE4-E7B568BC2334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7C23-E3D4-4D09-B4FF-5C93D683D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54D8-7B36-4C65-8EE4-E7B568BC2334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7C23-E3D4-4D09-B4FF-5C93D683D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54D8-7B36-4C65-8EE4-E7B568BC2334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7C23-E3D4-4D09-B4FF-5C93D683D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54D8-7B36-4C65-8EE4-E7B568BC2334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7C23-E3D4-4D09-B4FF-5C93D683D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54D8-7B36-4C65-8EE4-E7B568BC2334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7C23-E3D4-4D09-B4FF-5C93D683D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54D8-7B36-4C65-8EE4-E7B568BC2334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7C23-E3D4-4D09-B4FF-5C93D683D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54D8-7B36-4C65-8EE4-E7B568BC2334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7C23-E3D4-4D09-B4FF-5C93D683D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54D8-7B36-4C65-8EE4-E7B568BC2334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7C23-E3D4-4D09-B4FF-5C93D683D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54D8-7B36-4C65-8EE4-E7B568BC2334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7C23-E3D4-4D09-B4FF-5C93D683D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54D8-7B36-4C65-8EE4-E7B568BC2334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F7C23-E3D4-4D09-B4FF-5C93D683D8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10503101438-19387431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52886" y="2204864"/>
            <a:ext cx="4134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 smtClean="0"/>
              <a:t>开源与创意建模</a:t>
            </a:r>
            <a:endParaRPr lang="zh-CN" altLang="en-US" sz="4400" dirty="0"/>
          </a:p>
        </p:txBody>
      </p:sp>
      <p:sp>
        <p:nvSpPr>
          <p:cNvPr id="6" name="圆角矩形 5"/>
          <p:cNvSpPr/>
          <p:nvPr/>
        </p:nvSpPr>
        <p:spPr>
          <a:xfrm>
            <a:off x="3203848" y="3284984"/>
            <a:ext cx="2376264" cy="57606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91880" y="3356992"/>
            <a:ext cx="1723549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摸摸哒小钟</a:t>
            </a:r>
            <a:endParaRPr lang="zh-CN" altLang="en-US" sz="2400" dirty="0"/>
          </a:p>
        </p:txBody>
      </p:sp>
      <p:sp>
        <p:nvSpPr>
          <p:cNvPr id="5" name="圆角矩形 4"/>
          <p:cNvSpPr/>
          <p:nvPr/>
        </p:nvSpPr>
        <p:spPr>
          <a:xfrm>
            <a:off x="4572000" y="4365104"/>
            <a:ext cx="3456384" cy="5760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516202910008     </a:t>
            </a:r>
            <a:r>
              <a:rPr lang="zh-CN" altLang="en-US" dirty="0" smtClean="0">
                <a:solidFill>
                  <a:schemeClr val="tx1"/>
                </a:solidFill>
              </a:rPr>
              <a:t>杨敏桦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 descr="20110503101438-19387431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9592" y="1556792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实验器材：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6872"/>
            <a:ext cx="2808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Arduino</a:t>
            </a:r>
            <a:r>
              <a:rPr lang="en-US" altLang="zh-CN" dirty="0"/>
              <a:t> Uno                </a:t>
            </a:r>
            <a:r>
              <a:rPr lang="en-US" altLang="zh-CN" dirty="0" smtClean="0"/>
              <a:t>*1</a:t>
            </a:r>
          </a:p>
          <a:p>
            <a:r>
              <a:rPr lang="zh-CN" altLang="en-US" dirty="0" smtClean="0"/>
              <a:t>面包板                       </a:t>
            </a:r>
            <a:r>
              <a:rPr lang="en-US" altLang="zh-CN" dirty="0" smtClean="0"/>
              <a:t>*1</a:t>
            </a:r>
            <a:endParaRPr lang="en-US" altLang="zh-CN" dirty="0"/>
          </a:p>
          <a:p>
            <a:r>
              <a:rPr lang="zh-CN" altLang="en-US" dirty="0" smtClean="0"/>
              <a:t>超声波传感器</a:t>
            </a:r>
            <a:r>
              <a:rPr lang="zh-CN" altLang="en-US" dirty="0"/>
              <a:t> *</a:t>
            </a:r>
            <a:r>
              <a:rPr lang="en-US" altLang="zh-CN" dirty="0" smtClean="0"/>
              <a:t>1</a:t>
            </a:r>
          </a:p>
          <a:p>
            <a:r>
              <a:rPr lang="zh-CN" altLang="en-US" dirty="0" smtClean="0"/>
              <a:t>小灯泡                                </a:t>
            </a:r>
            <a:r>
              <a:rPr lang="en-US" altLang="zh-CN" dirty="0" smtClean="0"/>
              <a:t>*1</a:t>
            </a:r>
            <a:endParaRPr lang="en-US" altLang="zh-CN" dirty="0"/>
          </a:p>
          <a:p>
            <a:r>
              <a:rPr lang="zh-CN" altLang="en-US" dirty="0" smtClean="0"/>
              <a:t>跳线 </a:t>
            </a:r>
            <a:r>
              <a:rPr lang="zh-CN" altLang="en-US" dirty="0"/>
              <a:t>                            </a:t>
            </a:r>
            <a:r>
              <a:rPr lang="zh-CN" altLang="en-US" dirty="0" smtClean="0"/>
              <a:t>若干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1961710" y="4023066"/>
            <a:ext cx="1224134" cy="3060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C:\Users\Administrator\Desktop\IMG_20170624_22210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5480612" y="504164"/>
            <a:ext cx="1576105" cy="2097186"/>
          </a:xfrm>
          <a:prstGeom prst="rect">
            <a:avLst/>
          </a:prstGeom>
          <a:noFill/>
        </p:spPr>
      </p:pic>
      <p:cxnSp>
        <p:nvCxnSpPr>
          <p:cNvPr id="18" name="直接箭头连接符 17"/>
          <p:cNvCxnSpPr/>
          <p:nvPr/>
        </p:nvCxnSpPr>
        <p:spPr>
          <a:xfrm>
            <a:off x="1259632" y="3645024"/>
            <a:ext cx="1152128" cy="1296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3275856" y="1484784"/>
            <a:ext cx="1872208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Administrator\Desktop\IMG_20170702_04302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5224830" y="2056091"/>
            <a:ext cx="1760985" cy="3354676"/>
          </a:xfrm>
          <a:prstGeom prst="rect">
            <a:avLst/>
          </a:prstGeom>
          <a:noFill/>
        </p:spPr>
      </p:pic>
      <p:cxnSp>
        <p:nvCxnSpPr>
          <p:cNvPr id="26" name="直接箭头连接符 25"/>
          <p:cNvCxnSpPr/>
          <p:nvPr/>
        </p:nvCxnSpPr>
        <p:spPr>
          <a:xfrm>
            <a:off x="2915816" y="2996952"/>
            <a:ext cx="1368153" cy="736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10503101438-19387431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31640" y="1556792"/>
            <a:ext cx="2339102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线路连接图：</a:t>
            </a:r>
            <a:endParaRPr lang="zh-CN" altLang="en-US" sz="2800" dirty="0"/>
          </a:p>
        </p:txBody>
      </p:sp>
      <p:pic>
        <p:nvPicPr>
          <p:cNvPr id="1026" name="Picture 2" descr="C:\Users\Administrator\Desktop\QQ截图2017070208033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204864"/>
            <a:ext cx="5904656" cy="39722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10503101438-19387431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5616" y="155679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设计灵感：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2132856"/>
            <a:ext cx="860318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越来越多人注重健康，手机辐射不可忽视，手机不在床边看时间不方便；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普通手表夜晚的时候没有光线看不了时间（且有些人睡觉不喜欢戴表）；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普通时钟也存在需要光线的问题；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为了看时间开灯往往灯光太亮使得睡意锐减，难以再次入睡；</a:t>
            </a:r>
            <a:endParaRPr lang="en-US" altLang="zh-CN" dirty="0" smtClean="0"/>
          </a:p>
          <a:p>
            <a:r>
              <a:rPr lang="zh-CN" altLang="en-US" dirty="0" smtClean="0"/>
              <a:t>针对上述现象，我就想利用距离传感器来制作一个时钟，首先是利用</a:t>
            </a:r>
            <a:r>
              <a:rPr lang="en-US" altLang="zh-CN" dirty="0" err="1" smtClean="0"/>
              <a:t>arduino</a:t>
            </a:r>
            <a:r>
              <a:rPr lang="zh-CN" altLang="en-US" dirty="0" smtClean="0"/>
              <a:t>的超声</a:t>
            </a:r>
            <a:endParaRPr lang="en-US" altLang="zh-CN" dirty="0" smtClean="0"/>
          </a:p>
          <a:p>
            <a:r>
              <a:rPr lang="zh-CN" altLang="en-US" dirty="0" smtClean="0"/>
              <a:t>波传感器测距，然后利用</a:t>
            </a:r>
            <a:r>
              <a:rPr lang="en-US" altLang="zh-CN" dirty="0" smtClean="0"/>
              <a:t>processing</a:t>
            </a:r>
            <a:r>
              <a:rPr lang="zh-CN" altLang="en-US" dirty="0" smtClean="0"/>
              <a:t>写了一个个普通的时钟，最后用串口将</a:t>
            </a:r>
            <a:r>
              <a:rPr lang="en-US" altLang="zh-CN" dirty="0" err="1" smtClean="0"/>
              <a:t>arduino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r>
              <a:rPr lang="en-US" altLang="zh-CN" dirty="0" err="1" smtClean="0"/>
              <a:t>Processin</a:t>
            </a:r>
            <a:r>
              <a:rPr lang="zh-CN" altLang="en-US" dirty="0" smtClean="0"/>
              <a:t>连接起来，当我晚上想看时间的时候只要我的手距离传感器小于</a:t>
            </a:r>
            <a:r>
              <a:rPr lang="en-US" altLang="zh-CN" dirty="0" smtClean="0"/>
              <a:t>10cm</a:t>
            </a:r>
            <a:r>
              <a:rPr lang="zh-CN" altLang="en-US" dirty="0" smtClean="0"/>
              <a:t>的时</a:t>
            </a:r>
            <a:endParaRPr lang="en-US" altLang="zh-CN" dirty="0" smtClean="0"/>
          </a:p>
          <a:p>
            <a:r>
              <a:rPr lang="zh-CN" altLang="en-US" dirty="0" smtClean="0"/>
              <a:t>候，显示器就会出现</a:t>
            </a:r>
            <a:r>
              <a:rPr lang="zh-CN" altLang="en-US" dirty="0" smtClean="0"/>
              <a:t>时钟且小灯泡亮，</a:t>
            </a:r>
            <a:r>
              <a:rPr lang="zh-CN" altLang="en-US" dirty="0" smtClean="0"/>
              <a:t>考虑到夜晚眼睛长时间处于黑暗，所以</a:t>
            </a:r>
            <a:r>
              <a:rPr lang="zh-CN" altLang="en-US" dirty="0" smtClean="0"/>
              <a:t>时钟</a:t>
            </a:r>
            <a:endParaRPr lang="en-US" altLang="zh-CN" dirty="0" smtClean="0"/>
          </a:p>
          <a:p>
            <a:r>
              <a:rPr lang="zh-CN" altLang="en-US" dirty="0" smtClean="0"/>
              <a:t>界面</a:t>
            </a:r>
            <a:r>
              <a:rPr lang="zh-CN" altLang="en-US" dirty="0" smtClean="0"/>
              <a:t>底色</a:t>
            </a:r>
            <a:r>
              <a:rPr lang="zh-CN" altLang="en-US" dirty="0" smtClean="0"/>
              <a:t>为灰色，小灯泡亮度也很低，减少</a:t>
            </a:r>
            <a:r>
              <a:rPr lang="zh-CN" altLang="en-US" dirty="0" smtClean="0"/>
              <a:t>对眼睛的刺激，也可以避免夜晚误触</a:t>
            </a:r>
            <a:r>
              <a:rPr lang="zh-CN" altLang="en-US" dirty="0" smtClean="0"/>
              <a:t>开</a:t>
            </a:r>
            <a:endParaRPr lang="en-US" altLang="zh-CN" dirty="0" smtClean="0"/>
          </a:p>
          <a:p>
            <a:r>
              <a:rPr lang="zh-CN" altLang="en-US" dirty="0" smtClean="0"/>
              <a:t>关</a:t>
            </a:r>
            <a:r>
              <a:rPr lang="zh-CN" altLang="en-US" dirty="0" smtClean="0"/>
              <a:t>光线太强导致</a:t>
            </a:r>
            <a:r>
              <a:rPr lang="zh-CN" altLang="en-US" dirty="0" smtClean="0"/>
              <a:t>惊醒，</a:t>
            </a:r>
            <a:r>
              <a:rPr lang="zh-CN" altLang="en-US" dirty="0" smtClean="0"/>
              <a:t>为了使</a:t>
            </a:r>
            <a:r>
              <a:rPr lang="zh-CN" altLang="en-US" dirty="0" smtClean="0"/>
              <a:t>时间</a:t>
            </a:r>
            <a:r>
              <a:rPr lang="zh-CN" altLang="en-US" dirty="0" smtClean="0"/>
              <a:t>更加明显，所以采用黑白对比，但还是基于</a:t>
            </a:r>
            <a:r>
              <a:rPr lang="zh-CN" altLang="en-US" dirty="0" smtClean="0"/>
              <a:t>眼睛</a:t>
            </a:r>
            <a:endParaRPr lang="en-US" altLang="zh-CN" dirty="0" smtClean="0"/>
          </a:p>
          <a:p>
            <a:r>
              <a:rPr lang="zh-CN" altLang="en-US" dirty="0" smtClean="0"/>
              <a:t>的</a:t>
            </a:r>
            <a:r>
              <a:rPr lang="zh-CN" altLang="en-US" dirty="0" smtClean="0"/>
              <a:t>舒适性进行对比</a:t>
            </a:r>
            <a:r>
              <a:rPr lang="zh-CN" altLang="en-US" dirty="0" smtClean="0"/>
              <a:t>。当</a:t>
            </a:r>
            <a:r>
              <a:rPr lang="zh-CN" altLang="en-US" dirty="0" smtClean="0"/>
              <a:t>正常</a:t>
            </a:r>
            <a:r>
              <a:rPr lang="zh-CN" altLang="en-US" dirty="0" smtClean="0"/>
              <a:t>休息时</a:t>
            </a:r>
            <a:r>
              <a:rPr lang="zh-CN" altLang="en-US" dirty="0" smtClean="0"/>
              <a:t>，显示器就会是黑屏状态，不打扰休息。</a:t>
            </a:r>
            <a:br>
              <a:rPr lang="zh-CN" altLang="en-US" dirty="0" smtClean="0"/>
            </a:br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10503101438-19387431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59632" y="1628800"/>
            <a:ext cx="156247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 distance&lt;=10cm;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1763688" y="2132856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 descr="C:\Users\Administrator\Desktop\QQ截图2017070205411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140968"/>
            <a:ext cx="3299372" cy="3427090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6156176" y="1556792"/>
            <a:ext cx="1490464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 distance&gt;10cm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6660232" y="2060848"/>
            <a:ext cx="504056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3" descr="C:\Users\Administrator\Desktop\QQ截图2017070205405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3140968"/>
            <a:ext cx="3312368" cy="3434654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475656" y="27089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小灯泡亮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44208" y="27809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小灯泡灭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10503101438-19387431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1560" y="17728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补充说明：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2636912"/>
            <a:ext cx="88225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原本还设想过加入闹钟的设计，使用</a:t>
            </a:r>
            <a:r>
              <a:rPr lang="en-US" altLang="zh-CN" dirty="0" err="1" smtClean="0"/>
              <a:t>arduino</a:t>
            </a:r>
            <a:r>
              <a:rPr lang="zh-CN" altLang="en-US" dirty="0" smtClean="0"/>
              <a:t>的蜂鸣器播放歌曲以起到闹铃的作用，</a:t>
            </a:r>
            <a:endParaRPr lang="en-US" altLang="zh-CN" dirty="0" smtClean="0"/>
          </a:p>
          <a:p>
            <a:r>
              <a:rPr lang="zh-CN" altLang="en-US" dirty="0" smtClean="0"/>
              <a:t>但是经过多次实验都未成功，还在 研究中，所以此处不加入闹铃设计。</a:t>
            </a:r>
            <a:endParaRPr lang="en-US" altLang="zh-CN" dirty="0" smtClean="0"/>
          </a:p>
          <a:p>
            <a:r>
              <a:rPr lang="zh-CN" altLang="en-US" dirty="0" smtClean="0"/>
              <a:t>仅有蜂鸣器播放歌曲的代码。</a:t>
            </a:r>
            <a:endParaRPr lang="en-US" altLang="zh-CN" dirty="0" smtClean="0"/>
          </a:p>
          <a:p>
            <a:r>
              <a:rPr lang="zh-CN" altLang="en-US" dirty="0" smtClean="0"/>
              <a:t>代码链接：</a:t>
            </a:r>
            <a:r>
              <a:rPr lang="en-US" altLang="zh-CN" dirty="0" smtClean="0"/>
              <a:t>https://github.com/WEIYI7/arduino-homework/blob/master/sketch_jun23d.ino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326</Words>
  <Application>Microsoft Office PowerPoint</Application>
  <PresentationFormat>全屏显示(4:3)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DELL</cp:lastModifiedBy>
  <cp:revision>36</cp:revision>
  <dcterms:created xsi:type="dcterms:W3CDTF">2017-06-24T14:07:13Z</dcterms:created>
  <dcterms:modified xsi:type="dcterms:W3CDTF">2017-07-02T00:11:51Z</dcterms:modified>
</cp:coreProperties>
</file>