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8AD278-7BF7-4058-A922-EFC110F0DB4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CF6C9E-611D-41D8-AE08-AE5DC7AE88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Мещанов</a:t>
            </a:r>
            <a:r>
              <a:rPr lang="ru-RU" dirty="0" smtClean="0"/>
              <a:t> Михаил</a:t>
            </a:r>
            <a:br>
              <a:rPr lang="ru-RU" dirty="0" smtClean="0"/>
            </a:br>
            <a:r>
              <a:rPr lang="ru-RU" dirty="0" smtClean="0"/>
              <a:t>Суворова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9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2127376"/>
            <a:ext cx="10515600" cy="4511167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игра на сайте с регистрацией и авторизацией пользователя. </a:t>
            </a:r>
          </a:p>
          <a:p>
            <a:r>
              <a:rPr lang="ru-RU" dirty="0" smtClean="0"/>
              <a:t>В игре можно ставить </a:t>
            </a:r>
            <a:r>
              <a:rPr lang="ru-RU" dirty="0" smtClean="0"/>
              <a:t>производства</a:t>
            </a:r>
            <a:r>
              <a:rPr lang="ru-RU" dirty="0" smtClean="0"/>
              <a:t>, </a:t>
            </a:r>
            <a:r>
              <a:rPr lang="ru-RU" dirty="0" smtClean="0"/>
              <a:t>в которые игрок </a:t>
            </a:r>
            <a:r>
              <a:rPr lang="ru-RU" b="1" dirty="0" smtClean="0"/>
              <a:t>вкладывает ресурсы и через время получает за это монеты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Заводы имеют срок работы, после чего они ломаются и система создает новые (у всех заводов разная производительность и время работы и функционирования).</a:t>
            </a:r>
          </a:p>
          <a:p>
            <a:r>
              <a:rPr lang="ru-RU" dirty="0" smtClean="0"/>
              <a:t>Игрок может спонсировать заводы, тем самым продлевая срок их функционирования, а может наоборот, ломать их за деньги (заводы у всех игроков общие, т.е. </a:t>
            </a:r>
            <a:r>
              <a:rPr lang="ru-RU" b="1" dirty="0" smtClean="0"/>
              <a:t>можно сломать завод, на котором другой игрок что-то строит</a:t>
            </a:r>
            <a:r>
              <a:rPr lang="ru-RU" dirty="0" smtClean="0"/>
              <a:t>, и он потеряет ресурсы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210328"/>
            <a:ext cx="10058400" cy="1450757"/>
          </a:xfrm>
        </p:spPr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" y="1423309"/>
            <a:ext cx="10052304" cy="47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9" y="578985"/>
            <a:ext cx="11284361" cy="52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136" y="67147"/>
            <a:ext cx="10058400" cy="1450757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389888" y="1937174"/>
            <a:ext cx="6327648" cy="4023360"/>
          </a:xfrm>
        </p:spPr>
        <p:txBody>
          <a:bodyPr/>
          <a:lstStyle/>
          <a:p>
            <a:r>
              <a:rPr lang="en-US" sz="2800" dirty="0" smtClean="0"/>
              <a:t>Flask</a:t>
            </a:r>
          </a:p>
          <a:p>
            <a:r>
              <a:rPr lang="en-US" sz="2800" dirty="0" err="1" smtClean="0"/>
              <a:t>Sqlalchemy</a:t>
            </a:r>
            <a:endParaRPr lang="en-US" sz="2800" dirty="0" smtClean="0"/>
          </a:p>
          <a:p>
            <a:r>
              <a:rPr lang="en-US" sz="2800" dirty="0" err="1" smtClean="0"/>
              <a:t>Datetime</a:t>
            </a:r>
            <a:endParaRPr lang="en-US" sz="2800" dirty="0" smtClean="0"/>
          </a:p>
          <a:p>
            <a:r>
              <a:rPr lang="en-US" sz="2800" dirty="0" smtClean="0"/>
              <a:t>Time</a:t>
            </a:r>
          </a:p>
          <a:p>
            <a:r>
              <a:rPr lang="en-US" sz="2800" dirty="0" err="1" smtClean="0"/>
              <a:t>Os</a:t>
            </a:r>
            <a:endParaRPr lang="en-US" sz="2800" dirty="0" smtClean="0"/>
          </a:p>
          <a:p>
            <a:r>
              <a:rPr lang="en-US" sz="2800" dirty="0" smtClean="0"/>
              <a:t>Random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20" y="1845734"/>
            <a:ext cx="5983272" cy="38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796</TotalTime>
  <Words>114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Control</vt:lpstr>
      <vt:lpstr>Суть игры</vt:lpstr>
      <vt:lpstr>Регистрация</vt:lpstr>
      <vt:lpstr>Презентация PowerPoint</vt:lpstr>
      <vt:lpstr>Библиотеки</vt:lpstr>
      <vt:lpstr>База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игра</dc:title>
  <dc:creator>дарья суворова</dc:creator>
  <cp:lastModifiedBy>дарья суворова</cp:lastModifiedBy>
  <cp:revision>14</cp:revision>
  <dcterms:created xsi:type="dcterms:W3CDTF">2021-04-15T19:07:52Z</dcterms:created>
  <dcterms:modified xsi:type="dcterms:W3CDTF">2021-04-22T16:56:37Z</dcterms:modified>
</cp:coreProperties>
</file>