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19"/>
  </p:notesMasterIdLst>
  <p:sldIdLst>
    <p:sldId id="256" r:id="rId3"/>
    <p:sldId id="258" r:id="rId4"/>
    <p:sldId id="264" r:id="rId5"/>
    <p:sldId id="274" r:id="rId6"/>
    <p:sldId id="279" r:id="rId7"/>
    <p:sldId id="312" r:id="rId8"/>
    <p:sldId id="272" r:id="rId9"/>
    <p:sldId id="260" r:id="rId10"/>
    <p:sldId id="286" r:id="rId11"/>
    <p:sldId id="275" r:id="rId12"/>
    <p:sldId id="265" r:id="rId13"/>
    <p:sldId id="263" r:id="rId14"/>
    <p:sldId id="281" r:id="rId15"/>
    <p:sldId id="276" r:id="rId16"/>
    <p:sldId id="268" r:id="rId17"/>
    <p:sldId id="259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Bebas Neue" panose="020B0606020202050201" pitchFamily="34" charset="0"/>
      <p:regular r:id="rId22"/>
    </p:embeddedFon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ExtraLight" panose="020B0604020202020204" charset="0"/>
      <p:regular r:id="rId27"/>
      <p:bold r:id="rId28"/>
      <p:italic r:id="rId29"/>
      <p:boldItalic r:id="rId30"/>
    </p:embeddedFont>
    <p:embeddedFont>
      <p:font typeface="DM Sans Medium" pitchFamily="2" charset="0"/>
      <p:regular r:id="rId31"/>
      <p:italic r:id="rId32"/>
    </p:embeddedFont>
    <p:embeddedFont>
      <p:font typeface="DM Sans SemiBold" panose="020B0604020202020204" charset="0"/>
      <p:regular r:id="rId33"/>
      <p:bold r:id="rId34"/>
      <p:italic r:id="rId35"/>
      <p:boldItalic r:id="rId36"/>
    </p:embeddedFont>
    <p:embeddedFont>
      <p:font typeface="Manrope" panose="020B0604020202020204" charset="0"/>
      <p:regular r:id="rId37"/>
      <p:bold r:id="rId38"/>
    </p:embeddedFont>
    <p:embeddedFont>
      <p:font typeface="Manrope Medium" panose="020B0604020202020204" charset="0"/>
      <p:regular r:id="rId39"/>
      <p:bold r:id="rId40"/>
    </p:embeddedFont>
    <p:embeddedFont>
      <p:font typeface="Nunito Light" pitchFamily="2" charset="0"/>
      <p:regular r:id="rId41"/>
      <p:italic r:id="rId42"/>
    </p:embeddedFont>
    <p:embeddedFont>
      <p:font typeface="Proxima Nova" panose="020B0604020202020204" charset="0"/>
      <p:regular r:id="rId43"/>
      <p:bold r:id="rId44"/>
      <p:italic r:id="rId45"/>
      <p:boldItalic r:id="rId46"/>
    </p:embeddedFont>
    <p:embeddedFont>
      <p:font typeface="Roboto Mono Medium" panose="00000009000000000000" pitchFamily="49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B0F16-3211-6A36-D111-DED24FAABCE3}" v="36" dt="2025-01-09T15:33:29.116"/>
  </p1510:revLst>
</p1510:revInfo>
</file>

<file path=ppt/tableStyles.xml><?xml version="1.0" encoding="utf-8"?>
<a:tblStyleLst xmlns:a="http://schemas.openxmlformats.org/drawingml/2006/main" def="{4C777137-8A6B-40E4-9FCC-A7BEBDB2C6B4}">
  <a:tblStyle styleId="{4C777137-8A6B-40E4-9FCC-A7BEBDB2C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0.fntdata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5ee2521ffa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5ee2521ffa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5ee2521ff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5ee2521ff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>
          <a:extLst>
            <a:ext uri="{FF2B5EF4-FFF2-40B4-BE49-F238E27FC236}">
              <a16:creationId xmlns:a16="http://schemas.microsoft.com/office/drawing/2014/main" id="{6266B35D-D1D1-61F6-0B35-136E4549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4dda1946d_6_322:notes">
            <a:extLst>
              <a:ext uri="{FF2B5EF4-FFF2-40B4-BE49-F238E27FC236}">
                <a16:creationId xmlns:a16="http://schemas.microsoft.com/office/drawing/2014/main" id="{D1527322-BD8C-62FA-5AB5-078622D9B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4dda1946d_6_322:notes">
            <a:extLst>
              <a:ext uri="{FF2B5EF4-FFF2-40B4-BE49-F238E27FC236}">
                <a16:creationId xmlns:a16="http://schemas.microsoft.com/office/drawing/2014/main" id="{CB85DF0F-7654-8FAB-C34C-5BFFDD59B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08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5ee2521ffa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5ee2521ffa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473524"/>
            <a:ext cx="6867000" cy="15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04488"/>
            <a:ext cx="1932300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5000" y="187847"/>
            <a:ext cx="7090100" cy="4792907"/>
            <a:chOff x="265000" y="187847"/>
            <a:chExt cx="7090100" cy="4792907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71790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1789000" y="4804654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20000" y="2231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2"/>
          </p:nvPr>
        </p:nvSpPr>
        <p:spPr>
          <a:xfrm>
            <a:off x="3419271" y="2231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3"/>
          </p:nvPr>
        </p:nvSpPr>
        <p:spPr>
          <a:xfrm>
            <a:off x="720000" y="39988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3419271" y="39988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6118549" y="22314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6"/>
          </p:nvPr>
        </p:nvSpPr>
        <p:spPr>
          <a:xfrm>
            <a:off x="6118549" y="399885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 hasCustomPrompt="1"/>
          </p:nvPr>
        </p:nvSpPr>
        <p:spPr>
          <a:xfrm>
            <a:off x="2290750" y="11600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8" hasCustomPrompt="1"/>
          </p:nvPr>
        </p:nvSpPr>
        <p:spPr>
          <a:xfrm>
            <a:off x="2290750" y="292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9" hasCustomPrompt="1"/>
          </p:nvPr>
        </p:nvSpPr>
        <p:spPr>
          <a:xfrm>
            <a:off x="4990019" y="11600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90019" y="292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4" hasCustomPrompt="1"/>
          </p:nvPr>
        </p:nvSpPr>
        <p:spPr>
          <a:xfrm>
            <a:off x="7689295" y="116006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 hasCustomPrompt="1"/>
          </p:nvPr>
        </p:nvSpPr>
        <p:spPr>
          <a:xfrm>
            <a:off x="7689295" y="292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6"/>
          </p:nvPr>
        </p:nvSpPr>
        <p:spPr>
          <a:xfrm>
            <a:off x="720000" y="1534578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7"/>
          </p:nvPr>
        </p:nvSpPr>
        <p:spPr>
          <a:xfrm>
            <a:off x="3419271" y="1534578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8"/>
          </p:nvPr>
        </p:nvSpPr>
        <p:spPr>
          <a:xfrm>
            <a:off x="6118549" y="1534578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9"/>
          </p:nvPr>
        </p:nvSpPr>
        <p:spPr>
          <a:xfrm>
            <a:off x="720000" y="3301950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20"/>
          </p:nvPr>
        </p:nvSpPr>
        <p:spPr>
          <a:xfrm>
            <a:off x="3419271" y="3301950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1"/>
          </p:nvPr>
        </p:nvSpPr>
        <p:spPr>
          <a:xfrm>
            <a:off x="6118549" y="3301950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03" name="Google Shape;103;p13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" name="Google Shape;104;p13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5" name="Google Shape;105;p13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13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226400" y="3100288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10" name="Google Shape;110;p14"/>
          <p:cNvGrpSpPr/>
          <p:nvPr/>
        </p:nvGrpSpPr>
        <p:grpSpPr>
          <a:xfrm>
            <a:off x="265000" y="275903"/>
            <a:ext cx="8614100" cy="4616807"/>
            <a:chOff x="265000" y="275903"/>
            <a:chExt cx="8614100" cy="4616807"/>
          </a:xfrm>
        </p:grpSpPr>
        <p:cxnSp>
          <p:nvCxnSpPr>
            <p:cNvPr id="111" name="Google Shape;111;p14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4"/>
            <p:cNvCxnSpPr/>
            <p:nvPr/>
          </p:nvCxnSpPr>
          <p:spPr>
            <a:xfrm rot="10800000">
              <a:off x="2145600" y="4892710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999913" y="919925"/>
            <a:ext cx="2912700" cy="22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999913" y="3181075"/>
            <a:ext cx="2912700" cy="10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>
            <a:spLocks noGrp="1"/>
          </p:cNvSpPr>
          <p:nvPr>
            <p:ph type="pic" idx="2"/>
          </p:nvPr>
        </p:nvSpPr>
        <p:spPr>
          <a:xfrm>
            <a:off x="4355363" y="677400"/>
            <a:ext cx="3788700" cy="3788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17" name="Google Shape;117;p15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18" name="Google Shape;118;p15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5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0" name="Google Shape;120;p15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121;p15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713225" y="2062800"/>
            <a:ext cx="2664900" cy="10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6"/>
          <p:cNvGrpSpPr/>
          <p:nvPr/>
        </p:nvGrpSpPr>
        <p:grpSpPr>
          <a:xfrm>
            <a:off x="1205250" y="275903"/>
            <a:ext cx="6733500" cy="4616800"/>
            <a:chOff x="2140200" y="275903"/>
            <a:chExt cx="6733500" cy="4616800"/>
          </a:xfrm>
        </p:grpSpPr>
        <p:cxnSp>
          <p:nvCxnSpPr>
            <p:cNvPr id="126" name="Google Shape;126;p16"/>
            <p:cNvCxnSpPr/>
            <p:nvPr/>
          </p:nvCxnSpPr>
          <p:spPr>
            <a:xfrm rot="10800000">
              <a:off x="21402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6"/>
            <p:cNvCxnSpPr/>
            <p:nvPr/>
          </p:nvCxnSpPr>
          <p:spPr>
            <a:xfrm rot="10800000">
              <a:off x="21402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798500" y="1899600"/>
            <a:ext cx="363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1"/>
          </p:nvPr>
        </p:nvSpPr>
        <p:spPr>
          <a:xfrm>
            <a:off x="4798675" y="2396100"/>
            <a:ext cx="3632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17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133;p17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17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3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720000" y="1179575"/>
            <a:ext cx="77085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43" name="Google Shape;143;p19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" name="Google Shape;144;p19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4528850" y="2973823"/>
            <a:ext cx="2884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713225" y="2973824"/>
            <a:ext cx="2884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713225" y="2486200"/>
            <a:ext cx="288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4528854" y="2486200"/>
            <a:ext cx="28848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54" name="Google Shape;154;p20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" name="Google Shape;155;p20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20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20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4572125" y="1180225"/>
            <a:ext cx="3858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713225" y="1180225"/>
            <a:ext cx="3858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63" name="Google Shape;163;p21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21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21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21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713226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423873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6141850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720000" y="2487168"/>
            <a:ext cx="2282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430652" y="2487168"/>
            <a:ext cx="2282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6141850" y="2487168"/>
            <a:ext cx="2282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1205250" y="275903"/>
            <a:ext cx="6733500" cy="4616800"/>
            <a:chOff x="1205250" y="275903"/>
            <a:chExt cx="6733500" cy="4616800"/>
          </a:xfrm>
        </p:grpSpPr>
        <p:cxnSp>
          <p:nvCxnSpPr>
            <p:cNvPr id="176" name="Google Shape;176;p22"/>
            <p:cNvCxnSpPr/>
            <p:nvPr/>
          </p:nvCxnSpPr>
          <p:spPr>
            <a:xfrm rot="10800000">
              <a:off x="120525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 rot="10800000">
              <a:off x="120525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077375" y="1729875"/>
            <a:ext cx="4353300" cy="14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529675" y="8540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105475" y="3772625"/>
            <a:ext cx="23250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265000" y="187847"/>
            <a:ext cx="8614100" cy="4792907"/>
            <a:chOff x="265000" y="187847"/>
            <a:chExt cx="8614100" cy="4792907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1789000" y="187847"/>
              <a:ext cx="7090100" cy="4792907"/>
              <a:chOff x="1789000" y="187847"/>
              <a:chExt cx="7090100" cy="4792907"/>
            </a:xfrm>
          </p:grpSpPr>
          <p:cxnSp>
            <p:nvCxnSpPr>
              <p:cNvPr id="21" name="Google Shape;21;p3"/>
              <p:cNvCxnSpPr/>
              <p:nvPr/>
            </p:nvCxnSpPr>
            <p:spPr>
              <a:xfrm rot="10800000">
                <a:off x="2145600" y="275903"/>
                <a:ext cx="673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" name="Google Shape;22;p3"/>
              <p:cNvSpPr/>
              <p:nvPr/>
            </p:nvSpPr>
            <p:spPr>
              <a:xfrm flipH="1">
                <a:off x="1789000" y="187847"/>
                <a:ext cx="176100" cy="17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7179000" y="4804654"/>
                <a:ext cx="176100" cy="17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4" name="Google Shape;24;p3"/>
            <p:cNvCxnSpPr/>
            <p:nvPr/>
          </p:nvCxnSpPr>
          <p:spPr>
            <a:xfrm>
              <a:off x="265000" y="4892710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title" idx="2"/>
          </p:nvPr>
        </p:nvSpPr>
        <p:spPr>
          <a:xfrm>
            <a:off x="1896131" y="1250528"/>
            <a:ext cx="6069900" cy="48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1"/>
          </p:nvPr>
        </p:nvSpPr>
        <p:spPr>
          <a:xfrm>
            <a:off x="1896113" y="1680416"/>
            <a:ext cx="60699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 idx="3"/>
          </p:nvPr>
        </p:nvSpPr>
        <p:spPr>
          <a:xfrm>
            <a:off x="1896361" y="3524850"/>
            <a:ext cx="60657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4"/>
          </p:nvPr>
        </p:nvSpPr>
        <p:spPr>
          <a:xfrm>
            <a:off x="1898098" y="2387557"/>
            <a:ext cx="60657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5"/>
          </p:nvPr>
        </p:nvSpPr>
        <p:spPr>
          <a:xfrm>
            <a:off x="1896113" y="2819836"/>
            <a:ext cx="60699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6"/>
          </p:nvPr>
        </p:nvSpPr>
        <p:spPr>
          <a:xfrm>
            <a:off x="1896369" y="3957134"/>
            <a:ext cx="6069600" cy="62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24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195" name="Google Shape;195;p24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" name="Google Shape;196;p24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7" name="Google Shape;197;p24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" name="Google Shape;198;p24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1"/>
          </p:nvPr>
        </p:nvSpPr>
        <p:spPr>
          <a:xfrm>
            <a:off x="1369275" y="1932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2"/>
          </p:nvPr>
        </p:nvSpPr>
        <p:spPr>
          <a:xfrm>
            <a:off x="5206204" y="1932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3"/>
          </p:nvPr>
        </p:nvSpPr>
        <p:spPr>
          <a:xfrm>
            <a:off x="1369275" y="3472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4"/>
          </p:nvPr>
        </p:nvSpPr>
        <p:spPr>
          <a:xfrm>
            <a:off x="5206204" y="3472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5"/>
          </p:nvPr>
        </p:nvSpPr>
        <p:spPr>
          <a:xfrm>
            <a:off x="1369275" y="1649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6"/>
          </p:nvPr>
        </p:nvSpPr>
        <p:spPr>
          <a:xfrm>
            <a:off x="1369275" y="3188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7"/>
          </p:nvPr>
        </p:nvSpPr>
        <p:spPr>
          <a:xfrm>
            <a:off x="5206200" y="16493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8"/>
          </p:nvPr>
        </p:nvSpPr>
        <p:spPr>
          <a:xfrm>
            <a:off x="5206200" y="3188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210" name="Google Shape;210;p25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25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25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25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1"/>
          </p:nvPr>
        </p:nvSpPr>
        <p:spPr>
          <a:xfrm>
            <a:off x="720001" y="1947664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2"/>
          </p:nvPr>
        </p:nvSpPr>
        <p:spPr>
          <a:xfrm>
            <a:off x="3189850" y="1947664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3"/>
          </p:nvPr>
        </p:nvSpPr>
        <p:spPr>
          <a:xfrm>
            <a:off x="720001" y="3550899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4"/>
          </p:nvPr>
        </p:nvSpPr>
        <p:spPr>
          <a:xfrm>
            <a:off x="3189850" y="3550899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5"/>
          </p:nvPr>
        </p:nvSpPr>
        <p:spPr>
          <a:xfrm>
            <a:off x="5661199" y="1947664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6"/>
          </p:nvPr>
        </p:nvSpPr>
        <p:spPr>
          <a:xfrm>
            <a:off x="720001" y="1432488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7"/>
          </p:nvPr>
        </p:nvSpPr>
        <p:spPr>
          <a:xfrm>
            <a:off x="3189850" y="1432488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8"/>
          </p:nvPr>
        </p:nvSpPr>
        <p:spPr>
          <a:xfrm>
            <a:off x="5659699" y="1432488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9"/>
          </p:nvPr>
        </p:nvSpPr>
        <p:spPr>
          <a:xfrm>
            <a:off x="720001" y="3035697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225" name="Google Shape;225;p26"/>
          <p:cNvSpPr txBox="1">
            <a:spLocks noGrp="1"/>
          </p:cNvSpPr>
          <p:nvPr>
            <p:ph type="subTitle" idx="13"/>
          </p:nvPr>
        </p:nvSpPr>
        <p:spPr>
          <a:xfrm>
            <a:off x="3189850" y="3035697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 Mono Medium"/>
              <a:buNone/>
              <a:defRPr sz="2100"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grpSp>
        <p:nvGrpSpPr>
          <p:cNvPr id="226" name="Google Shape;226;p26"/>
          <p:cNvGrpSpPr/>
          <p:nvPr/>
        </p:nvGrpSpPr>
        <p:grpSpPr>
          <a:xfrm>
            <a:off x="265000" y="187847"/>
            <a:ext cx="9761375" cy="8462178"/>
            <a:chOff x="265000" y="187847"/>
            <a:chExt cx="9761375" cy="8462178"/>
          </a:xfrm>
        </p:grpSpPr>
        <p:grpSp>
          <p:nvGrpSpPr>
            <p:cNvPr id="227" name="Google Shape;227;p26"/>
            <p:cNvGrpSpPr/>
            <p:nvPr/>
          </p:nvGrpSpPr>
          <p:grpSpPr>
            <a:xfrm>
              <a:off x="5227575" y="3035700"/>
              <a:ext cx="4798800" cy="5614325"/>
              <a:chOff x="5227575" y="2220175"/>
              <a:chExt cx="4798800" cy="5614325"/>
            </a:xfrm>
          </p:grpSpPr>
          <p:sp>
            <p:nvSpPr>
              <p:cNvPr id="228" name="Google Shape;228;p26"/>
              <p:cNvSpPr/>
              <p:nvPr/>
            </p:nvSpPr>
            <p:spPr>
              <a:xfrm>
                <a:off x="5227575" y="3035700"/>
                <a:ext cx="4798800" cy="479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8186700" y="2220175"/>
                <a:ext cx="687000" cy="68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26"/>
            <p:cNvGrpSpPr/>
            <p:nvPr/>
          </p:nvGrpSpPr>
          <p:grpSpPr>
            <a:xfrm flipH="1">
              <a:off x="265000" y="187847"/>
              <a:ext cx="8608700" cy="4792900"/>
              <a:chOff x="265000" y="187847"/>
              <a:chExt cx="8608700" cy="4792900"/>
            </a:xfrm>
          </p:grpSpPr>
          <p:cxnSp>
            <p:nvCxnSpPr>
              <p:cNvPr id="231" name="Google Shape;231;p26"/>
              <p:cNvCxnSpPr/>
              <p:nvPr/>
            </p:nvCxnSpPr>
            <p:spPr>
              <a:xfrm>
                <a:off x="265000" y="275903"/>
                <a:ext cx="673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26"/>
              <p:cNvSpPr/>
              <p:nvPr/>
            </p:nvSpPr>
            <p:spPr>
              <a:xfrm>
                <a:off x="8697600" y="187847"/>
                <a:ext cx="176100" cy="17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3" name="Google Shape;233;p26"/>
              <p:cNvCxnSpPr/>
              <p:nvPr/>
            </p:nvCxnSpPr>
            <p:spPr>
              <a:xfrm>
                <a:off x="265000" y="4892703"/>
                <a:ext cx="6733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4" name="Google Shape;234;p26"/>
              <p:cNvSpPr/>
              <p:nvPr/>
            </p:nvSpPr>
            <p:spPr>
              <a:xfrm>
                <a:off x="8697600" y="4804647"/>
                <a:ext cx="176100" cy="176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subTitle" idx="1"/>
          </p:nvPr>
        </p:nvSpPr>
        <p:spPr>
          <a:xfrm>
            <a:off x="705725" y="1940778"/>
            <a:ext cx="22002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2"/>
          </p:nvPr>
        </p:nvSpPr>
        <p:spPr>
          <a:xfrm>
            <a:off x="3464550" y="1940778"/>
            <a:ext cx="22038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subTitle" idx="3"/>
          </p:nvPr>
        </p:nvSpPr>
        <p:spPr>
          <a:xfrm>
            <a:off x="705725" y="3526551"/>
            <a:ext cx="22002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subTitle" idx="4"/>
          </p:nvPr>
        </p:nvSpPr>
        <p:spPr>
          <a:xfrm>
            <a:off x="3464550" y="3526555"/>
            <a:ext cx="21963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subTitle" idx="5"/>
          </p:nvPr>
        </p:nvSpPr>
        <p:spPr>
          <a:xfrm>
            <a:off x="6226975" y="1940777"/>
            <a:ext cx="2199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subTitle" idx="6"/>
          </p:nvPr>
        </p:nvSpPr>
        <p:spPr>
          <a:xfrm>
            <a:off x="6226975" y="3526550"/>
            <a:ext cx="2199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7"/>
          </p:nvPr>
        </p:nvSpPr>
        <p:spPr>
          <a:xfrm>
            <a:off x="705725" y="1620825"/>
            <a:ext cx="2203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subTitle" idx="8"/>
          </p:nvPr>
        </p:nvSpPr>
        <p:spPr>
          <a:xfrm>
            <a:off x="3464550" y="1620825"/>
            <a:ext cx="219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9"/>
          </p:nvPr>
        </p:nvSpPr>
        <p:spPr>
          <a:xfrm>
            <a:off x="6226975" y="1620825"/>
            <a:ext cx="220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subTitle" idx="13"/>
          </p:nvPr>
        </p:nvSpPr>
        <p:spPr>
          <a:xfrm>
            <a:off x="705725" y="3211697"/>
            <a:ext cx="2203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4"/>
          </p:nvPr>
        </p:nvSpPr>
        <p:spPr>
          <a:xfrm>
            <a:off x="3464550" y="3211700"/>
            <a:ext cx="21996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15"/>
          </p:nvPr>
        </p:nvSpPr>
        <p:spPr>
          <a:xfrm>
            <a:off x="6226975" y="3211696"/>
            <a:ext cx="2202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9" name="Google Shape;249;p27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250" name="Google Shape;250;p27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27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2" name="Google Shape;252;p27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3" name="Google Shape;253;p27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title" hasCustomPrompt="1"/>
          </p:nvPr>
        </p:nvSpPr>
        <p:spPr>
          <a:xfrm>
            <a:off x="973074" y="1962144"/>
            <a:ext cx="1038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30"/>
          <p:cNvSpPr txBox="1">
            <a:spLocks noGrp="1"/>
          </p:cNvSpPr>
          <p:nvPr>
            <p:ph type="subTitle" idx="1"/>
          </p:nvPr>
        </p:nvSpPr>
        <p:spPr>
          <a:xfrm>
            <a:off x="713225" y="3629175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7" name="Google Shape;287;p30"/>
          <p:cNvSpPr txBox="1">
            <a:spLocks noGrp="1"/>
          </p:cNvSpPr>
          <p:nvPr>
            <p:ph type="subTitle" idx="2"/>
          </p:nvPr>
        </p:nvSpPr>
        <p:spPr>
          <a:xfrm>
            <a:off x="713225" y="3197100"/>
            <a:ext cx="22401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title" idx="3" hasCustomPrompt="1"/>
          </p:nvPr>
        </p:nvSpPr>
        <p:spPr>
          <a:xfrm>
            <a:off x="3776613" y="1962144"/>
            <a:ext cx="1038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4"/>
          </p:nvPr>
        </p:nvSpPr>
        <p:spPr>
          <a:xfrm>
            <a:off x="3451950" y="3629175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5"/>
          </p:nvPr>
        </p:nvSpPr>
        <p:spPr>
          <a:xfrm>
            <a:off x="3451950" y="3197100"/>
            <a:ext cx="22401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title" idx="6" hasCustomPrompt="1"/>
          </p:nvPr>
        </p:nvSpPr>
        <p:spPr>
          <a:xfrm>
            <a:off x="6460275" y="1962144"/>
            <a:ext cx="10386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7"/>
          </p:nvPr>
        </p:nvSpPr>
        <p:spPr>
          <a:xfrm>
            <a:off x="6183900" y="3629175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8"/>
          </p:nvPr>
        </p:nvSpPr>
        <p:spPr>
          <a:xfrm>
            <a:off x="6183900" y="3197100"/>
            <a:ext cx="2240100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30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296" name="Google Shape;296;p30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" name="Google Shape;297;p30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8" name="Google Shape;298;p30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30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31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303" name="Google Shape;303;p31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4" name="Google Shape;304;p31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1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306;p31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9" name="Google Shape;309;p32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310" name="Google Shape;310;p32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1" name="Google Shape;311;p32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2" name="Google Shape;312;p32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32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33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317" name="Google Shape;317;p33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33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9" name="Google Shape;319;p33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33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tile only 4">
  <p:cSld name="CUSTOM_10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grpSp>
        <p:nvGrpSpPr>
          <p:cNvPr id="323" name="Google Shape;323;p34"/>
          <p:cNvGrpSpPr/>
          <p:nvPr/>
        </p:nvGrpSpPr>
        <p:grpSpPr>
          <a:xfrm>
            <a:off x="1205250" y="275903"/>
            <a:ext cx="6733500" cy="4616800"/>
            <a:chOff x="265000" y="275903"/>
            <a:chExt cx="6733500" cy="4616800"/>
          </a:xfrm>
        </p:grpSpPr>
        <p:cxnSp>
          <p:nvCxnSpPr>
            <p:cNvPr id="324" name="Google Shape;324;p34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34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270300" y="182247"/>
            <a:ext cx="8603400" cy="4779000"/>
            <a:chOff x="270300" y="182247"/>
            <a:chExt cx="8603400" cy="4779000"/>
          </a:xfrm>
        </p:grpSpPr>
        <p:cxnSp>
          <p:nvCxnSpPr>
            <p:cNvPr id="335" name="Google Shape;335;p36"/>
            <p:cNvCxnSpPr/>
            <p:nvPr/>
          </p:nvCxnSpPr>
          <p:spPr>
            <a:xfrm rot="10800000">
              <a:off x="270325" y="270300"/>
              <a:ext cx="548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36"/>
            <p:cNvCxnSpPr/>
            <p:nvPr/>
          </p:nvCxnSpPr>
          <p:spPr>
            <a:xfrm rot="10800000">
              <a:off x="270300" y="270300"/>
              <a:ext cx="0" cy="291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36"/>
            <p:cNvCxnSpPr/>
            <p:nvPr/>
          </p:nvCxnSpPr>
          <p:spPr>
            <a:xfrm>
              <a:off x="3387275" y="4873200"/>
              <a:ext cx="548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36"/>
            <p:cNvCxnSpPr/>
            <p:nvPr/>
          </p:nvCxnSpPr>
          <p:spPr>
            <a:xfrm>
              <a:off x="8873700" y="1961400"/>
              <a:ext cx="0" cy="291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9" name="Google Shape;339;p36"/>
            <p:cNvSpPr/>
            <p:nvPr/>
          </p:nvSpPr>
          <p:spPr>
            <a:xfrm flipH="1">
              <a:off x="6083050" y="1822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 flipH="1">
              <a:off x="2925475" y="47851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1276200" y="1498250"/>
            <a:ext cx="65916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37"/>
          <p:cNvGrpSpPr/>
          <p:nvPr/>
        </p:nvGrpSpPr>
        <p:grpSpPr>
          <a:xfrm>
            <a:off x="182250" y="270300"/>
            <a:ext cx="8779500" cy="4602900"/>
            <a:chOff x="182250" y="270300"/>
            <a:chExt cx="8779500" cy="4602900"/>
          </a:xfrm>
        </p:grpSpPr>
        <p:cxnSp>
          <p:nvCxnSpPr>
            <p:cNvPr id="343" name="Google Shape;343;p37"/>
            <p:cNvCxnSpPr/>
            <p:nvPr/>
          </p:nvCxnSpPr>
          <p:spPr>
            <a:xfrm rot="10800000">
              <a:off x="270375" y="270300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7"/>
            <p:cNvCxnSpPr/>
            <p:nvPr/>
          </p:nvCxnSpPr>
          <p:spPr>
            <a:xfrm rot="10800000">
              <a:off x="270300" y="270300"/>
              <a:ext cx="0" cy="291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7"/>
            <p:cNvCxnSpPr/>
            <p:nvPr/>
          </p:nvCxnSpPr>
          <p:spPr>
            <a:xfrm>
              <a:off x="8873700" y="1961400"/>
              <a:ext cx="0" cy="291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6" name="Google Shape;346;p37"/>
            <p:cNvSpPr/>
            <p:nvPr/>
          </p:nvSpPr>
          <p:spPr>
            <a:xfrm flipH="1">
              <a:off x="182250" y="33292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 flipH="1">
              <a:off x="8785650" y="16381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8" name="Google Shape;348;p37"/>
            <p:cNvCxnSpPr/>
            <p:nvPr/>
          </p:nvCxnSpPr>
          <p:spPr>
            <a:xfrm rot="10800000">
              <a:off x="7917600" y="4873200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" name="Google Shape;43;p6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" name="Google Shape;44;p6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" name="Google Shape;45;p6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849650" y="1158625"/>
            <a:ext cx="5444700" cy="7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849650" y="2030675"/>
            <a:ext cx="5444700" cy="19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265000" y="187847"/>
            <a:ext cx="8608700" cy="4792900"/>
            <a:chOff x="265000" y="187847"/>
            <a:chExt cx="8608700" cy="479290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51;p7"/>
            <p:cNvSpPr/>
            <p:nvPr/>
          </p:nvSpPr>
          <p:spPr>
            <a:xfrm>
              <a:off x="86976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" name="Google Shape;52;p7"/>
            <p:cNvCxnSpPr/>
            <p:nvPr/>
          </p:nvCxnSpPr>
          <p:spPr>
            <a:xfrm>
              <a:off x="265000" y="48927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7"/>
            <p:cNvSpPr/>
            <p:nvPr/>
          </p:nvSpPr>
          <p:spPr>
            <a:xfrm>
              <a:off x="8697600" y="48046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2355000" y="354750"/>
            <a:ext cx="5031275" cy="4434000"/>
            <a:chOff x="2355000" y="354750"/>
            <a:chExt cx="5031275" cy="4434000"/>
          </a:xfrm>
        </p:grpSpPr>
        <p:sp>
          <p:nvSpPr>
            <p:cNvPr id="56" name="Google Shape;56;p8"/>
            <p:cNvSpPr/>
            <p:nvPr/>
          </p:nvSpPr>
          <p:spPr>
            <a:xfrm>
              <a:off x="2355000" y="354750"/>
              <a:ext cx="4434000" cy="443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6699275" y="537050"/>
              <a:ext cx="687000" cy="68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969350" y="1793550"/>
            <a:ext cx="5205300" cy="15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777850" y="181572"/>
            <a:ext cx="7588300" cy="4792900"/>
            <a:chOff x="-162400" y="181572"/>
            <a:chExt cx="7588300" cy="4792900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265000" y="269622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61;p8"/>
            <p:cNvSpPr/>
            <p:nvPr/>
          </p:nvSpPr>
          <p:spPr>
            <a:xfrm>
              <a:off x="7249800" y="181572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8"/>
            <p:cNvCxnSpPr/>
            <p:nvPr/>
          </p:nvCxnSpPr>
          <p:spPr>
            <a:xfrm>
              <a:off x="265000" y="4886422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8"/>
            <p:cNvSpPr/>
            <p:nvPr/>
          </p:nvSpPr>
          <p:spPr>
            <a:xfrm>
              <a:off x="7249800" y="4798372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-162400" y="181572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-162400" y="4798372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107500" y="539500"/>
            <a:ext cx="4929000" cy="10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2107500" y="1508200"/>
            <a:ext cx="49290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9"/>
          <p:cNvGrpSpPr/>
          <p:nvPr/>
        </p:nvGrpSpPr>
        <p:grpSpPr>
          <a:xfrm>
            <a:off x="265000" y="187847"/>
            <a:ext cx="7090100" cy="176100"/>
            <a:chOff x="265000" y="187847"/>
            <a:chExt cx="7090100" cy="176100"/>
          </a:xfrm>
        </p:grpSpPr>
        <p:cxnSp>
          <p:nvCxnSpPr>
            <p:cNvPr id="70" name="Google Shape;70;p9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9"/>
            <p:cNvSpPr/>
            <p:nvPr/>
          </p:nvSpPr>
          <p:spPr>
            <a:xfrm>
              <a:off x="71790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4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5292775" y="3688100"/>
            <a:ext cx="3138000" cy="915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2555275" y="838313"/>
            <a:ext cx="5875500" cy="10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555275" y="1967963"/>
            <a:ext cx="58755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265000" y="187847"/>
            <a:ext cx="7090100" cy="176100"/>
            <a:chOff x="265000" y="187847"/>
            <a:chExt cx="7090100" cy="176100"/>
          </a:xfrm>
        </p:grpSpPr>
        <p:cxnSp>
          <p:nvCxnSpPr>
            <p:cNvPr id="79" name="Google Shape;79;p11"/>
            <p:cNvCxnSpPr/>
            <p:nvPr/>
          </p:nvCxnSpPr>
          <p:spPr>
            <a:xfrm>
              <a:off x="265000" y="275903"/>
              <a:ext cx="673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1"/>
            <p:cNvSpPr/>
            <p:nvPr/>
          </p:nvSpPr>
          <p:spPr>
            <a:xfrm>
              <a:off x="7179000" y="187847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  <p:sldLayoutId id="2147483672" r:id="rId22"/>
    <p:sldLayoutId id="2147483673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2" r:id="rId29"/>
    <p:sldLayoutId id="2147483683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>
            <a:spLocks noGrp="1"/>
          </p:cNvSpPr>
          <p:nvPr>
            <p:ph type="ctrTitle"/>
          </p:nvPr>
        </p:nvSpPr>
        <p:spPr>
          <a:xfrm>
            <a:off x="713225" y="473524"/>
            <a:ext cx="6867000" cy="15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DM Sans SemiBold"/>
                <a:ea typeface="DM Sans SemiBold"/>
                <a:cs typeface="DM Sans SemiBold"/>
                <a:sym typeface="DM Sans SemiBold"/>
              </a:rPr>
              <a:t>Elderly People Care</a:t>
            </a:r>
            <a:br>
              <a:rPr lang="en-US" dirty="0">
                <a:latin typeface="DM Sans SemiBold"/>
                <a:ea typeface="DM Sans SemiBold"/>
                <a:cs typeface="DM Sans SemiBold"/>
                <a:sym typeface="DM Sans SemiBold"/>
              </a:rPr>
            </a:br>
            <a:r>
              <a:rPr lang="en-US" dirty="0">
                <a:latin typeface="DM Sans SemiBold"/>
                <a:ea typeface="DM Sans SemiBold"/>
                <a:cs typeface="DM Sans SemiBold"/>
                <a:sym typeface="DM Sans SemiBold"/>
              </a:rPr>
              <a:t>~</a:t>
            </a:r>
            <a:r>
              <a:rPr lang="en-US" sz="3600" dirty="0">
                <a:latin typeface="DM Sans SemiBold"/>
                <a:ea typeface="DM Sans SemiBold"/>
                <a:cs typeface="DM Sans SemiBold"/>
                <a:sym typeface="DM Sans SemiBold"/>
              </a:rPr>
              <a:t>With Empathy, More Love~</a:t>
            </a:r>
            <a:endParaRPr sz="3600" dirty="0"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1"/>
          </p:nvPr>
        </p:nvSpPr>
        <p:spPr>
          <a:xfrm>
            <a:off x="713224" y="3904488"/>
            <a:ext cx="2276465" cy="5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Felecan</a:t>
            </a:r>
            <a:r>
              <a:rPr lang="en-US" dirty="0"/>
              <a:t> Maria – Iulia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Gherasim Delia – Catalina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933 - PPI</a:t>
            </a:r>
            <a:endParaRPr dirty="0"/>
          </a:p>
        </p:txBody>
      </p:sp>
      <p:sp>
        <p:nvSpPr>
          <p:cNvPr id="361" name="Google Shape;361;p41"/>
          <p:cNvSpPr/>
          <p:nvPr/>
        </p:nvSpPr>
        <p:spPr>
          <a:xfrm>
            <a:off x="3503125" y="2443925"/>
            <a:ext cx="4798800" cy="479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"/>
          <p:cNvSpPr/>
          <p:nvPr/>
        </p:nvSpPr>
        <p:spPr>
          <a:xfrm>
            <a:off x="7987925" y="2808625"/>
            <a:ext cx="687000" cy="68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3" name="Google Shape;363;p41"/>
          <p:cNvCxnSpPr/>
          <p:nvPr/>
        </p:nvCxnSpPr>
        <p:spPr>
          <a:xfrm rot="10800000">
            <a:off x="2145600" y="4892710"/>
            <a:ext cx="673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4" name="Google Shape;364;p41"/>
          <p:cNvGrpSpPr/>
          <p:nvPr/>
        </p:nvGrpSpPr>
        <p:grpSpPr>
          <a:xfrm>
            <a:off x="4352775" y="2181047"/>
            <a:ext cx="3910768" cy="3070968"/>
            <a:chOff x="369100" y="651800"/>
            <a:chExt cx="2467050" cy="1937275"/>
          </a:xfrm>
        </p:grpSpPr>
        <p:sp>
          <p:nvSpPr>
            <p:cNvPr id="365" name="Google Shape;365;p41"/>
            <p:cNvSpPr/>
            <p:nvPr/>
          </p:nvSpPr>
          <p:spPr>
            <a:xfrm>
              <a:off x="369100" y="1686800"/>
              <a:ext cx="1652600" cy="902275"/>
            </a:xfrm>
            <a:custGeom>
              <a:avLst/>
              <a:gdLst/>
              <a:ahLst/>
              <a:cxnLst/>
              <a:rect l="l" t="t" r="r" b="b"/>
              <a:pathLst>
                <a:path w="66104" h="36091" extrusionOk="0">
                  <a:moveTo>
                    <a:pt x="22999" y="1230"/>
                  </a:moveTo>
                  <a:cubicBezTo>
                    <a:pt x="22999" y="1230"/>
                    <a:pt x="5402" y="5278"/>
                    <a:pt x="2702" y="10708"/>
                  </a:cubicBezTo>
                  <a:cubicBezTo>
                    <a:pt x="1" y="16137"/>
                    <a:pt x="1635" y="36008"/>
                    <a:pt x="1635" y="36008"/>
                  </a:cubicBezTo>
                  <a:lnTo>
                    <a:pt x="59685" y="36090"/>
                  </a:lnTo>
                  <a:cubicBezTo>
                    <a:pt x="59685" y="36090"/>
                    <a:pt x="66104" y="15133"/>
                    <a:pt x="64122" y="11870"/>
                  </a:cubicBezTo>
                  <a:cubicBezTo>
                    <a:pt x="62139" y="8607"/>
                    <a:pt x="36341" y="0"/>
                    <a:pt x="36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851075" y="1709600"/>
              <a:ext cx="92675" cy="530400"/>
            </a:xfrm>
            <a:custGeom>
              <a:avLst/>
              <a:gdLst/>
              <a:ahLst/>
              <a:cxnLst/>
              <a:rect l="l" t="t" r="r" b="b"/>
              <a:pathLst>
                <a:path w="3707" h="21216" extrusionOk="0">
                  <a:moveTo>
                    <a:pt x="3584" y="73"/>
                  </a:moveTo>
                  <a:cubicBezTo>
                    <a:pt x="3481" y="489"/>
                    <a:pt x="3266" y="890"/>
                    <a:pt x="3025" y="1301"/>
                  </a:cubicBezTo>
                  <a:cubicBezTo>
                    <a:pt x="2477" y="2234"/>
                    <a:pt x="1748" y="3184"/>
                    <a:pt x="1426" y="4122"/>
                  </a:cubicBezTo>
                  <a:cubicBezTo>
                    <a:pt x="472" y="7026"/>
                    <a:pt x="1" y="9938"/>
                    <a:pt x="161" y="12813"/>
                  </a:cubicBezTo>
                  <a:cubicBezTo>
                    <a:pt x="256" y="14564"/>
                    <a:pt x="569" y="16307"/>
                    <a:pt x="1170" y="18006"/>
                  </a:cubicBezTo>
                  <a:cubicBezTo>
                    <a:pt x="1554" y="19089"/>
                    <a:pt x="2068" y="20143"/>
                    <a:pt x="2672" y="21190"/>
                  </a:cubicBezTo>
                  <a:cubicBezTo>
                    <a:pt x="2682" y="21209"/>
                    <a:pt x="2706" y="21215"/>
                    <a:pt x="2725" y="21206"/>
                  </a:cubicBezTo>
                  <a:cubicBezTo>
                    <a:pt x="2745" y="21197"/>
                    <a:pt x="2752" y="21172"/>
                    <a:pt x="2742" y="21153"/>
                  </a:cubicBezTo>
                  <a:cubicBezTo>
                    <a:pt x="2230" y="20073"/>
                    <a:pt x="1840" y="18983"/>
                    <a:pt x="1513" y="17894"/>
                  </a:cubicBezTo>
                  <a:cubicBezTo>
                    <a:pt x="1005" y="16203"/>
                    <a:pt x="691" y="14506"/>
                    <a:pt x="603" y="12789"/>
                  </a:cubicBezTo>
                  <a:cubicBezTo>
                    <a:pt x="460" y="9963"/>
                    <a:pt x="872" y="7100"/>
                    <a:pt x="1789" y="4240"/>
                  </a:cubicBezTo>
                  <a:cubicBezTo>
                    <a:pt x="2116" y="3173"/>
                    <a:pt x="3031" y="2104"/>
                    <a:pt x="3468" y="1007"/>
                  </a:cubicBezTo>
                  <a:cubicBezTo>
                    <a:pt x="3585" y="715"/>
                    <a:pt x="3660" y="406"/>
                    <a:pt x="3693" y="94"/>
                  </a:cubicBezTo>
                  <a:cubicBezTo>
                    <a:pt x="3706" y="21"/>
                    <a:pt x="3598" y="0"/>
                    <a:pt x="3584" y="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917150" y="1974825"/>
              <a:ext cx="220025" cy="267250"/>
            </a:xfrm>
            <a:custGeom>
              <a:avLst/>
              <a:gdLst/>
              <a:ahLst/>
              <a:cxnLst/>
              <a:rect l="l" t="t" r="r" b="b"/>
              <a:pathLst>
                <a:path w="8801" h="10690" extrusionOk="0">
                  <a:moveTo>
                    <a:pt x="131" y="10622"/>
                  </a:moveTo>
                  <a:cubicBezTo>
                    <a:pt x="310" y="10267"/>
                    <a:pt x="651" y="9829"/>
                    <a:pt x="1064" y="9291"/>
                  </a:cubicBezTo>
                  <a:cubicBezTo>
                    <a:pt x="1496" y="8730"/>
                    <a:pt x="2010" y="8067"/>
                    <a:pt x="2584" y="7368"/>
                  </a:cubicBezTo>
                  <a:cubicBezTo>
                    <a:pt x="4175" y="5430"/>
                    <a:pt x="6215" y="3209"/>
                    <a:pt x="7597" y="1571"/>
                  </a:cubicBezTo>
                  <a:cubicBezTo>
                    <a:pt x="8100" y="975"/>
                    <a:pt x="8492" y="442"/>
                    <a:pt x="8788" y="61"/>
                  </a:cubicBezTo>
                  <a:cubicBezTo>
                    <a:pt x="8800" y="47"/>
                    <a:pt x="8799" y="26"/>
                    <a:pt x="8786" y="14"/>
                  </a:cubicBezTo>
                  <a:cubicBezTo>
                    <a:pt x="8772" y="1"/>
                    <a:pt x="8751" y="2"/>
                    <a:pt x="8738" y="16"/>
                  </a:cubicBezTo>
                  <a:cubicBezTo>
                    <a:pt x="8431" y="313"/>
                    <a:pt x="8008" y="683"/>
                    <a:pt x="7543" y="1152"/>
                  </a:cubicBezTo>
                  <a:cubicBezTo>
                    <a:pt x="6278" y="2425"/>
                    <a:pt x="4598" y="4273"/>
                    <a:pt x="3116" y="6028"/>
                  </a:cubicBezTo>
                  <a:cubicBezTo>
                    <a:pt x="2190" y="7122"/>
                    <a:pt x="1336" y="8181"/>
                    <a:pt x="765" y="9083"/>
                  </a:cubicBezTo>
                  <a:cubicBezTo>
                    <a:pt x="393" y="9671"/>
                    <a:pt x="153" y="10192"/>
                    <a:pt x="28" y="10580"/>
                  </a:cubicBezTo>
                  <a:cubicBezTo>
                    <a:pt x="1" y="10649"/>
                    <a:pt x="103" y="10690"/>
                    <a:pt x="131" y="10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1126625" y="1669375"/>
              <a:ext cx="272425" cy="490925"/>
            </a:xfrm>
            <a:custGeom>
              <a:avLst/>
              <a:gdLst/>
              <a:ahLst/>
              <a:cxnLst/>
              <a:rect l="l" t="t" r="r" b="b"/>
              <a:pathLst>
                <a:path w="10897" h="19637" extrusionOk="0">
                  <a:moveTo>
                    <a:pt x="8942" y="19054"/>
                  </a:moveTo>
                  <a:lnTo>
                    <a:pt x="8313" y="18327"/>
                  </a:lnTo>
                  <a:cubicBezTo>
                    <a:pt x="7302" y="17578"/>
                    <a:pt x="6232" y="16902"/>
                    <a:pt x="5197" y="16174"/>
                  </a:cubicBezTo>
                  <a:cubicBezTo>
                    <a:pt x="4759" y="15867"/>
                    <a:pt x="4328" y="15549"/>
                    <a:pt x="3911" y="15214"/>
                  </a:cubicBezTo>
                  <a:cubicBezTo>
                    <a:pt x="3134" y="14613"/>
                    <a:pt x="2097" y="14052"/>
                    <a:pt x="1246" y="13389"/>
                  </a:cubicBezTo>
                  <a:cubicBezTo>
                    <a:pt x="931" y="13146"/>
                    <a:pt x="640" y="12873"/>
                    <a:pt x="378" y="12573"/>
                  </a:cubicBezTo>
                  <a:cubicBezTo>
                    <a:pt x="353" y="12544"/>
                    <a:pt x="337" y="12494"/>
                    <a:pt x="298" y="12486"/>
                  </a:cubicBezTo>
                  <a:lnTo>
                    <a:pt x="279" y="12482"/>
                  </a:lnTo>
                  <a:lnTo>
                    <a:pt x="270" y="12492"/>
                  </a:lnTo>
                  <a:cubicBezTo>
                    <a:pt x="200" y="12544"/>
                    <a:pt x="168" y="12491"/>
                    <a:pt x="115" y="12525"/>
                  </a:cubicBezTo>
                  <a:cubicBezTo>
                    <a:pt x="63" y="12560"/>
                    <a:pt x="100" y="12611"/>
                    <a:pt x="24" y="12655"/>
                  </a:cubicBezTo>
                  <a:lnTo>
                    <a:pt x="13" y="12658"/>
                  </a:lnTo>
                  <a:lnTo>
                    <a:pt x="9" y="12680"/>
                  </a:lnTo>
                  <a:cubicBezTo>
                    <a:pt x="0" y="12723"/>
                    <a:pt x="48" y="12758"/>
                    <a:pt x="71" y="12797"/>
                  </a:cubicBezTo>
                  <a:cubicBezTo>
                    <a:pt x="287" y="13157"/>
                    <a:pt x="598" y="13470"/>
                    <a:pt x="941" y="13763"/>
                  </a:cubicBezTo>
                  <a:cubicBezTo>
                    <a:pt x="1761" y="14466"/>
                    <a:pt x="2817" y="15014"/>
                    <a:pt x="3588" y="15625"/>
                  </a:cubicBezTo>
                  <a:lnTo>
                    <a:pt x="8074" y="18655"/>
                  </a:lnTo>
                  <a:lnTo>
                    <a:pt x="8903" y="19577"/>
                  </a:lnTo>
                  <a:cubicBezTo>
                    <a:pt x="8935" y="19597"/>
                    <a:pt x="9133" y="19636"/>
                    <a:pt x="9215" y="19439"/>
                  </a:cubicBezTo>
                  <a:cubicBezTo>
                    <a:pt x="9271" y="19306"/>
                    <a:pt x="9379" y="18949"/>
                    <a:pt x="9389" y="18914"/>
                  </a:cubicBezTo>
                  <a:lnTo>
                    <a:pt x="9820" y="17516"/>
                  </a:lnTo>
                  <a:cubicBezTo>
                    <a:pt x="10023" y="16745"/>
                    <a:pt x="10243" y="15942"/>
                    <a:pt x="10413" y="15136"/>
                  </a:cubicBezTo>
                  <a:cubicBezTo>
                    <a:pt x="10528" y="14591"/>
                    <a:pt x="10620" y="14045"/>
                    <a:pt x="10672" y="13507"/>
                  </a:cubicBezTo>
                  <a:cubicBezTo>
                    <a:pt x="10897" y="11147"/>
                    <a:pt x="10670" y="8644"/>
                    <a:pt x="9966" y="6297"/>
                  </a:cubicBezTo>
                  <a:cubicBezTo>
                    <a:pt x="9473" y="4656"/>
                    <a:pt x="8777" y="3069"/>
                    <a:pt x="7784" y="1702"/>
                  </a:cubicBezTo>
                  <a:cubicBezTo>
                    <a:pt x="7355" y="1110"/>
                    <a:pt x="6860" y="574"/>
                    <a:pt x="6331" y="70"/>
                  </a:cubicBezTo>
                  <a:cubicBezTo>
                    <a:pt x="6265" y="0"/>
                    <a:pt x="6159" y="100"/>
                    <a:pt x="6227" y="171"/>
                  </a:cubicBezTo>
                  <a:cubicBezTo>
                    <a:pt x="6698" y="711"/>
                    <a:pt x="7107" y="1296"/>
                    <a:pt x="7501" y="1898"/>
                  </a:cubicBezTo>
                  <a:cubicBezTo>
                    <a:pt x="8407" y="3281"/>
                    <a:pt x="9137" y="4795"/>
                    <a:pt x="9614" y="6402"/>
                  </a:cubicBezTo>
                  <a:cubicBezTo>
                    <a:pt x="10298" y="8706"/>
                    <a:pt x="10521" y="11157"/>
                    <a:pt x="10298" y="13471"/>
                  </a:cubicBezTo>
                  <a:cubicBezTo>
                    <a:pt x="10247" y="13994"/>
                    <a:pt x="10156" y="14527"/>
                    <a:pt x="10041" y="15058"/>
                  </a:cubicBezTo>
                  <a:cubicBezTo>
                    <a:pt x="9871" y="15857"/>
                    <a:pt x="9652" y="16653"/>
                    <a:pt x="9450" y="17418"/>
                  </a:cubicBezTo>
                  <a:lnTo>
                    <a:pt x="9016" y="18813"/>
                  </a:lnTo>
                  <a:cubicBezTo>
                    <a:pt x="9012" y="18831"/>
                    <a:pt x="8979" y="18940"/>
                    <a:pt x="8942" y="190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1120475" y="1978350"/>
              <a:ext cx="33225" cy="554125"/>
            </a:xfrm>
            <a:custGeom>
              <a:avLst/>
              <a:gdLst/>
              <a:ahLst/>
              <a:cxnLst/>
              <a:rect l="l" t="t" r="r" b="b"/>
              <a:pathLst>
                <a:path w="1329" h="22165" extrusionOk="0">
                  <a:moveTo>
                    <a:pt x="309" y="78"/>
                  </a:moveTo>
                  <a:cubicBezTo>
                    <a:pt x="209" y="90"/>
                    <a:pt x="282" y="29"/>
                    <a:pt x="202" y="93"/>
                  </a:cubicBezTo>
                  <a:cubicBezTo>
                    <a:pt x="177" y="112"/>
                    <a:pt x="180" y="152"/>
                    <a:pt x="171" y="183"/>
                  </a:cubicBezTo>
                  <a:cubicBezTo>
                    <a:pt x="57" y="542"/>
                    <a:pt x="4" y="947"/>
                    <a:pt x="4" y="1373"/>
                  </a:cubicBezTo>
                  <a:cubicBezTo>
                    <a:pt x="1" y="2378"/>
                    <a:pt x="270" y="3482"/>
                    <a:pt x="324" y="4345"/>
                  </a:cubicBezTo>
                  <a:cubicBezTo>
                    <a:pt x="522" y="7154"/>
                    <a:pt x="465" y="9993"/>
                    <a:pt x="558" y="12810"/>
                  </a:cubicBezTo>
                  <a:cubicBezTo>
                    <a:pt x="598" y="14029"/>
                    <a:pt x="669" y="15243"/>
                    <a:pt x="792" y="16450"/>
                  </a:cubicBezTo>
                  <a:cubicBezTo>
                    <a:pt x="905" y="17492"/>
                    <a:pt x="1038" y="18670"/>
                    <a:pt x="1056" y="19821"/>
                  </a:cubicBezTo>
                  <a:cubicBezTo>
                    <a:pt x="1067" y="20596"/>
                    <a:pt x="1025" y="21357"/>
                    <a:pt x="891" y="22054"/>
                  </a:cubicBezTo>
                  <a:cubicBezTo>
                    <a:pt x="881" y="22099"/>
                    <a:pt x="911" y="22144"/>
                    <a:pt x="956" y="22154"/>
                  </a:cubicBezTo>
                  <a:cubicBezTo>
                    <a:pt x="1002" y="22164"/>
                    <a:pt x="1047" y="22136"/>
                    <a:pt x="1057" y="22090"/>
                  </a:cubicBezTo>
                  <a:cubicBezTo>
                    <a:pt x="1220" y="21385"/>
                    <a:pt x="1288" y="20611"/>
                    <a:pt x="1305" y="19822"/>
                  </a:cubicBezTo>
                  <a:cubicBezTo>
                    <a:pt x="1329" y="18662"/>
                    <a:pt x="1239" y="17470"/>
                    <a:pt x="1163" y="16417"/>
                  </a:cubicBezTo>
                  <a:cubicBezTo>
                    <a:pt x="1100" y="15617"/>
                    <a:pt x="1065" y="14812"/>
                    <a:pt x="1039" y="14007"/>
                  </a:cubicBezTo>
                  <a:cubicBezTo>
                    <a:pt x="936" y="10784"/>
                    <a:pt x="1053" y="7530"/>
                    <a:pt x="858" y="4310"/>
                  </a:cubicBezTo>
                  <a:cubicBezTo>
                    <a:pt x="808" y="3568"/>
                    <a:pt x="652" y="2646"/>
                    <a:pt x="550" y="1765"/>
                  </a:cubicBezTo>
                  <a:cubicBezTo>
                    <a:pt x="491" y="1245"/>
                    <a:pt x="450" y="744"/>
                    <a:pt x="495" y="290"/>
                  </a:cubicBezTo>
                  <a:cubicBezTo>
                    <a:pt x="500" y="247"/>
                    <a:pt x="525" y="200"/>
                    <a:pt x="507" y="162"/>
                  </a:cubicBezTo>
                  <a:cubicBezTo>
                    <a:pt x="459" y="64"/>
                    <a:pt x="509" y="165"/>
                    <a:pt x="417" y="105"/>
                  </a:cubicBezTo>
                  <a:cubicBezTo>
                    <a:pt x="440" y="31"/>
                    <a:pt x="325" y="1"/>
                    <a:pt x="309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528000" y="1896700"/>
              <a:ext cx="49750" cy="30050"/>
            </a:xfrm>
            <a:custGeom>
              <a:avLst/>
              <a:gdLst/>
              <a:ahLst/>
              <a:cxnLst/>
              <a:rect l="l" t="t" r="r" b="b"/>
              <a:pathLst>
                <a:path w="1990" h="1202" extrusionOk="0">
                  <a:moveTo>
                    <a:pt x="69" y="131"/>
                  </a:moveTo>
                  <a:cubicBezTo>
                    <a:pt x="114" y="181"/>
                    <a:pt x="133" y="229"/>
                    <a:pt x="184" y="273"/>
                  </a:cubicBezTo>
                  <a:cubicBezTo>
                    <a:pt x="353" y="418"/>
                    <a:pt x="538" y="529"/>
                    <a:pt x="721" y="649"/>
                  </a:cubicBezTo>
                  <a:cubicBezTo>
                    <a:pt x="1082" y="885"/>
                    <a:pt x="1463" y="1071"/>
                    <a:pt x="1900" y="1180"/>
                  </a:cubicBezTo>
                  <a:cubicBezTo>
                    <a:pt x="1958" y="1201"/>
                    <a:pt x="1989" y="1114"/>
                    <a:pt x="1932" y="1093"/>
                  </a:cubicBezTo>
                  <a:cubicBezTo>
                    <a:pt x="1471" y="874"/>
                    <a:pt x="1159" y="492"/>
                    <a:pt x="747" y="226"/>
                  </a:cubicBezTo>
                  <a:cubicBezTo>
                    <a:pt x="617" y="142"/>
                    <a:pt x="479" y="62"/>
                    <a:pt x="325" y="32"/>
                  </a:cubicBezTo>
                  <a:cubicBezTo>
                    <a:pt x="249" y="16"/>
                    <a:pt x="189" y="25"/>
                    <a:pt x="111" y="28"/>
                  </a:cubicBezTo>
                  <a:cubicBezTo>
                    <a:pt x="41" y="1"/>
                    <a:pt x="0" y="103"/>
                    <a:pt x="69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592450" y="1945300"/>
              <a:ext cx="38900" cy="47250"/>
            </a:xfrm>
            <a:custGeom>
              <a:avLst/>
              <a:gdLst/>
              <a:ahLst/>
              <a:cxnLst/>
              <a:rect l="l" t="t" r="r" b="b"/>
              <a:pathLst>
                <a:path w="1556" h="1890" extrusionOk="0">
                  <a:moveTo>
                    <a:pt x="17" y="94"/>
                  </a:moveTo>
                  <a:cubicBezTo>
                    <a:pt x="173" y="410"/>
                    <a:pt x="333" y="754"/>
                    <a:pt x="571" y="1051"/>
                  </a:cubicBezTo>
                  <a:cubicBezTo>
                    <a:pt x="804" y="1346"/>
                    <a:pt x="1104" y="1579"/>
                    <a:pt x="1361" y="1813"/>
                  </a:cubicBezTo>
                  <a:cubicBezTo>
                    <a:pt x="1437" y="1890"/>
                    <a:pt x="1555" y="1781"/>
                    <a:pt x="1485" y="1701"/>
                  </a:cubicBezTo>
                  <a:cubicBezTo>
                    <a:pt x="1274" y="1429"/>
                    <a:pt x="1085" y="1110"/>
                    <a:pt x="846" y="826"/>
                  </a:cubicBezTo>
                  <a:cubicBezTo>
                    <a:pt x="606" y="541"/>
                    <a:pt x="327" y="301"/>
                    <a:pt x="110" y="34"/>
                  </a:cubicBezTo>
                  <a:cubicBezTo>
                    <a:pt x="94" y="8"/>
                    <a:pt x="60" y="0"/>
                    <a:pt x="34" y="17"/>
                  </a:cubicBezTo>
                  <a:cubicBezTo>
                    <a:pt x="8" y="33"/>
                    <a:pt x="0" y="67"/>
                    <a:pt x="17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648000" y="2038775"/>
              <a:ext cx="26775" cy="46100"/>
            </a:xfrm>
            <a:custGeom>
              <a:avLst/>
              <a:gdLst/>
              <a:ahLst/>
              <a:cxnLst/>
              <a:rect l="l" t="t" r="r" b="b"/>
              <a:pathLst>
                <a:path w="1071" h="1844" extrusionOk="0">
                  <a:moveTo>
                    <a:pt x="62" y="86"/>
                  </a:moveTo>
                  <a:cubicBezTo>
                    <a:pt x="35" y="139"/>
                    <a:pt x="17" y="132"/>
                    <a:pt x="10" y="190"/>
                  </a:cubicBezTo>
                  <a:cubicBezTo>
                    <a:pt x="0" y="296"/>
                    <a:pt x="58" y="395"/>
                    <a:pt x="100" y="495"/>
                  </a:cubicBezTo>
                  <a:cubicBezTo>
                    <a:pt x="215" y="775"/>
                    <a:pt x="385" y="1040"/>
                    <a:pt x="555" y="1296"/>
                  </a:cubicBezTo>
                  <a:cubicBezTo>
                    <a:pt x="671" y="1470"/>
                    <a:pt x="802" y="1622"/>
                    <a:pt x="913" y="1789"/>
                  </a:cubicBezTo>
                  <a:cubicBezTo>
                    <a:pt x="932" y="1827"/>
                    <a:pt x="978" y="1843"/>
                    <a:pt x="1017" y="1826"/>
                  </a:cubicBezTo>
                  <a:cubicBezTo>
                    <a:pt x="1054" y="1807"/>
                    <a:pt x="1071" y="1761"/>
                    <a:pt x="1052" y="1723"/>
                  </a:cubicBezTo>
                  <a:cubicBezTo>
                    <a:pt x="992" y="1526"/>
                    <a:pt x="934" y="1329"/>
                    <a:pt x="848" y="1135"/>
                  </a:cubicBezTo>
                  <a:cubicBezTo>
                    <a:pt x="726" y="859"/>
                    <a:pt x="590" y="590"/>
                    <a:pt x="439" y="328"/>
                  </a:cubicBezTo>
                  <a:cubicBezTo>
                    <a:pt x="388" y="239"/>
                    <a:pt x="352" y="141"/>
                    <a:pt x="274" y="79"/>
                  </a:cubicBezTo>
                  <a:cubicBezTo>
                    <a:pt x="227" y="43"/>
                    <a:pt x="219" y="63"/>
                    <a:pt x="165" y="44"/>
                  </a:cubicBezTo>
                  <a:cubicBezTo>
                    <a:pt x="154" y="15"/>
                    <a:pt x="121" y="1"/>
                    <a:pt x="92" y="13"/>
                  </a:cubicBezTo>
                  <a:cubicBezTo>
                    <a:pt x="63" y="25"/>
                    <a:pt x="50" y="57"/>
                    <a:pt x="6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681425" y="2125825"/>
              <a:ext cx="13700" cy="33100"/>
            </a:xfrm>
            <a:custGeom>
              <a:avLst/>
              <a:gdLst/>
              <a:ahLst/>
              <a:cxnLst/>
              <a:rect l="l" t="t" r="r" b="b"/>
              <a:pathLst>
                <a:path w="548" h="1324" extrusionOk="0">
                  <a:moveTo>
                    <a:pt x="9" y="79"/>
                  </a:moveTo>
                  <a:cubicBezTo>
                    <a:pt x="10" y="169"/>
                    <a:pt x="3" y="247"/>
                    <a:pt x="21" y="332"/>
                  </a:cubicBezTo>
                  <a:cubicBezTo>
                    <a:pt x="88" y="635"/>
                    <a:pt x="263" y="883"/>
                    <a:pt x="306" y="1210"/>
                  </a:cubicBezTo>
                  <a:cubicBezTo>
                    <a:pt x="312" y="1276"/>
                    <a:pt x="370" y="1323"/>
                    <a:pt x="436" y="1316"/>
                  </a:cubicBezTo>
                  <a:cubicBezTo>
                    <a:pt x="501" y="1308"/>
                    <a:pt x="548" y="1247"/>
                    <a:pt x="537" y="1182"/>
                  </a:cubicBezTo>
                  <a:cubicBezTo>
                    <a:pt x="523" y="960"/>
                    <a:pt x="493" y="756"/>
                    <a:pt x="411" y="569"/>
                  </a:cubicBezTo>
                  <a:cubicBezTo>
                    <a:pt x="332" y="386"/>
                    <a:pt x="208" y="235"/>
                    <a:pt x="116" y="46"/>
                  </a:cubicBezTo>
                  <a:cubicBezTo>
                    <a:pt x="107" y="17"/>
                    <a:pt x="76" y="1"/>
                    <a:pt x="47" y="10"/>
                  </a:cubicBezTo>
                  <a:cubicBezTo>
                    <a:pt x="17" y="18"/>
                    <a:pt x="0" y="49"/>
                    <a:pt x="9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695275" y="2214125"/>
              <a:ext cx="31100" cy="374850"/>
            </a:xfrm>
            <a:custGeom>
              <a:avLst/>
              <a:gdLst/>
              <a:ahLst/>
              <a:cxnLst/>
              <a:rect l="l" t="t" r="r" b="b"/>
              <a:pathLst>
                <a:path w="1244" h="14994" extrusionOk="0">
                  <a:moveTo>
                    <a:pt x="38" y="120"/>
                  </a:moveTo>
                  <a:cubicBezTo>
                    <a:pt x="56" y="191"/>
                    <a:pt x="59" y="258"/>
                    <a:pt x="81" y="331"/>
                  </a:cubicBezTo>
                  <a:cubicBezTo>
                    <a:pt x="239" y="851"/>
                    <a:pt x="405" y="1466"/>
                    <a:pt x="462" y="2138"/>
                  </a:cubicBezTo>
                  <a:cubicBezTo>
                    <a:pt x="552" y="3244"/>
                    <a:pt x="499" y="4447"/>
                    <a:pt x="449" y="5282"/>
                  </a:cubicBezTo>
                  <a:cubicBezTo>
                    <a:pt x="365" y="7095"/>
                    <a:pt x="421" y="9099"/>
                    <a:pt x="577" y="11059"/>
                  </a:cubicBezTo>
                  <a:cubicBezTo>
                    <a:pt x="681" y="12379"/>
                    <a:pt x="832" y="13677"/>
                    <a:pt x="1009" y="14885"/>
                  </a:cubicBezTo>
                  <a:cubicBezTo>
                    <a:pt x="1015" y="14949"/>
                    <a:pt x="1073" y="14994"/>
                    <a:pt x="1137" y="14985"/>
                  </a:cubicBezTo>
                  <a:cubicBezTo>
                    <a:pt x="1199" y="14976"/>
                    <a:pt x="1243" y="14917"/>
                    <a:pt x="1232" y="14854"/>
                  </a:cubicBezTo>
                  <a:cubicBezTo>
                    <a:pt x="996" y="13065"/>
                    <a:pt x="812" y="11079"/>
                    <a:pt x="756" y="9127"/>
                  </a:cubicBezTo>
                  <a:cubicBezTo>
                    <a:pt x="718" y="7812"/>
                    <a:pt x="744" y="6514"/>
                    <a:pt x="825" y="5301"/>
                  </a:cubicBezTo>
                  <a:cubicBezTo>
                    <a:pt x="867" y="4451"/>
                    <a:pt x="938" y="3226"/>
                    <a:pt x="806" y="2104"/>
                  </a:cubicBezTo>
                  <a:cubicBezTo>
                    <a:pt x="724" y="1398"/>
                    <a:pt x="620" y="697"/>
                    <a:pt x="292" y="227"/>
                  </a:cubicBezTo>
                  <a:cubicBezTo>
                    <a:pt x="246" y="161"/>
                    <a:pt x="191" y="117"/>
                    <a:pt x="133" y="64"/>
                  </a:cubicBezTo>
                  <a:cubicBezTo>
                    <a:pt x="96" y="0"/>
                    <a:pt x="0" y="56"/>
                    <a:pt x="3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780025" y="2355825"/>
              <a:ext cx="179525" cy="15300"/>
            </a:xfrm>
            <a:custGeom>
              <a:avLst/>
              <a:gdLst/>
              <a:ahLst/>
              <a:cxnLst/>
              <a:rect l="l" t="t" r="r" b="b"/>
              <a:pathLst>
                <a:path w="7181" h="612" extrusionOk="0">
                  <a:moveTo>
                    <a:pt x="82" y="583"/>
                  </a:moveTo>
                  <a:cubicBezTo>
                    <a:pt x="147" y="573"/>
                    <a:pt x="294" y="601"/>
                    <a:pt x="518" y="606"/>
                  </a:cubicBezTo>
                  <a:cubicBezTo>
                    <a:pt x="781" y="611"/>
                    <a:pt x="1137" y="587"/>
                    <a:pt x="1552" y="569"/>
                  </a:cubicBezTo>
                  <a:cubicBezTo>
                    <a:pt x="2558" y="529"/>
                    <a:pt x="3894" y="487"/>
                    <a:pt x="5010" y="403"/>
                  </a:cubicBezTo>
                  <a:cubicBezTo>
                    <a:pt x="6067" y="324"/>
                    <a:pt x="6918" y="198"/>
                    <a:pt x="7126" y="166"/>
                  </a:cubicBezTo>
                  <a:cubicBezTo>
                    <a:pt x="7157" y="163"/>
                    <a:pt x="7180" y="135"/>
                    <a:pt x="7178" y="105"/>
                  </a:cubicBezTo>
                  <a:cubicBezTo>
                    <a:pt x="7175" y="73"/>
                    <a:pt x="7147" y="50"/>
                    <a:pt x="7117" y="53"/>
                  </a:cubicBezTo>
                  <a:cubicBezTo>
                    <a:pt x="6951" y="54"/>
                    <a:pt x="6383" y="3"/>
                    <a:pt x="5630" y="2"/>
                  </a:cubicBezTo>
                  <a:cubicBezTo>
                    <a:pt x="4617" y="0"/>
                    <a:pt x="3278" y="62"/>
                    <a:pt x="2163" y="140"/>
                  </a:cubicBezTo>
                  <a:cubicBezTo>
                    <a:pt x="1464" y="188"/>
                    <a:pt x="851" y="235"/>
                    <a:pt x="467" y="322"/>
                  </a:cubicBezTo>
                  <a:cubicBezTo>
                    <a:pt x="241" y="373"/>
                    <a:pt x="102" y="442"/>
                    <a:pt x="44" y="478"/>
                  </a:cubicBezTo>
                  <a:cubicBezTo>
                    <a:pt x="15" y="488"/>
                    <a:pt x="1" y="520"/>
                    <a:pt x="11" y="549"/>
                  </a:cubicBezTo>
                  <a:cubicBezTo>
                    <a:pt x="21" y="578"/>
                    <a:pt x="54" y="594"/>
                    <a:pt x="82" y="5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778775" y="2387325"/>
              <a:ext cx="180850" cy="17150"/>
            </a:xfrm>
            <a:custGeom>
              <a:avLst/>
              <a:gdLst/>
              <a:ahLst/>
              <a:cxnLst/>
              <a:rect l="l" t="t" r="r" b="b"/>
              <a:pathLst>
                <a:path w="7234" h="686" extrusionOk="0">
                  <a:moveTo>
                    <a:pt x="121" y="601"/>
                  </a:moveTo>
                  <a:cubicBezTo>
                    <a:pt x="136" y="600"/>
                    <a:pt x="164" y="654"/>
                    <a:pt x="275" y="674"/>
                  </a:cubicBezTo>
                  <a:cubicBezTo>
                    <a:pt x="340" y="686"/>
                    <a:pt x="427" y="677"/>
                    <a:pt x="529" y="674"/>
                  </a:cubicBezTo>
                  <a:cubicBezTo>
                    <a:pt x="1275" y="649"/>
                    <a:pt x="2877" y="570"/>
                    <a:pt x="4363" y="464"/>
                  </a:cubicBezTo>
                  <a:cubicBezTo>
                    <a:pt x="5367" y="393"/>
                    <a:pt x="6324" y="343"/>
                    <a:pt x="6917" y="223"/>
                  </a:cubicBezTo>
                  <a:cubicBezTo>
                    <a:pt x="7027" y="200"/>
                    <a:pt x="7113" y="164"/>
                    <a:pt x="7196" y="137"/>
                  </a:cubicBezTo>
                  <a:cubicBezTo>
                    <a:pt x="7218" y="135"/>
                    <a:pt x="7234" y="116"/>
                    <a:pt x="7233" y="94"/>
                  </a:cubicBezTo>
                  <a:cubicBezTo>
                    <a:pt x="7230" y="72"/>
                    <a:pt x="7211" y="57"/>
                    <a:pt x="7189" y="59"/>
                  </a:cubicBezTo>
                  <a:cubicBezTo>
                    <a:pt x="7110" y="47"/>
                    <a:pt x="7029" y="24"/>
                    <a:pt x="6930" y="17"/>
                  </a:cubicBezTo>
                  <a:cubicBezTo>
                    <a:pt x="6656" y="1"/>
                    <a:pt x="6304" y="34"/>
                    <a:pt x="5906" y="47"/>
                  </a:cubicBezTo>
                  <a:cubicBezTo>
                    <a:pt x="5031" y="78"/>
                    <a:pt x="3929" y="118"/>
                    <a:pt x="2920" y="172"/>
                  </a:cubicBezTo>
                  <a:cubicBezTo>
                    <a:pt x="1819" y="232"/>
                    <a:pt x="815" y="237"/>
                    <a:pt x="361" y="360"/>
                  </a:cubicBezTo>
                  <a:cubicBezTo>
                    <a:pt x="159" y="416"/>
                    <a:pt x="76" y="492"/>
                    <a:pt x="64" y="507"/>
                  </a:cubicBezTo>
                  <a:cubicBezTo>
                    <a:pt x="0" y="545"/>
                    <a:pt x="57" y="641"/>
                    <a:pt x="121" y="6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1477925" y="1024375"/>
              <a:ext cx="185225" cy="176625"/>
            </a:xfrm>
            <a:custGeom>
              <a:avLst/>
              <a:gdLst/>
              <a:ahLst/>
              <a:cxnLst/>
              <a:rect l="l" t="t" r="r" b="b"/>
              <a:pathLst>
                <a:path w="7409" h="7065" extrusionOk="0">
                  <a:moveTo>
                    <a:pt x="3877" y="1"/>
                  </a:moveTo>
                  <a:cubicBezTo>
                    <a:pt x="2973" y="1"/>
                    <a:pt x="2069" y="346"/>
                    <a:pt x="1379" y="1035"/>
                  </a:cubicBezTo>
                  <a:cubicBezTo>
                    <a:pt x="1" y="2415"/>
                    <a:pt x="1" y="4651"/>
                    <a:pt x="1379" y="6030"/>
                  </a:cubicBezTo>
                  <a:cubicBezTo>
                    <a:pt x="2042" y="6693"/>
                    <a:pt x="2940" y="7065"/>
                    <a:pt x="3877" y="7065"/>
                  </a:cubicBezTo>
                  <a:cubicBezTo>
                    <a:pt x="4814" y="7065"/>
                    <a:pt x="5712" y="6693"/>
                    <a:pt x="6374" y="6030"/>
                  </a:cubicBezTo>
                  <a:cubicBezTo>
                    <a:pt x="7037" y="5368"/>
                    <a:pt x="7408" y="4469"/>
                    <a:pt x="7408" y="3532"/>
                  </a:cubicBezTo>
                  <a:cubicBezTo>
                    <a:pt x="7408" y="2596"/>
                    <a:pt x="7037" y="1698"/>
                    <a:pt x="6374" y="1035"/>
                  </a:cubicBezTo>
                  <a:cubicBezTo>
                    <a:pt x="5685" y="346"/>
                    <a:pt x="4781" y="1"/>
                    <a:pt x="3877" y="1"/>
                  </a:cubicBezTo>
                  <a:close/>
                </a:path>
              </a:pathLst>
            </a:custGeom>
            <a:solidFill>
              <a:srgbClr val="FEE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1448775" y="1149300"/>
              <a:ext cx="185250" cy="176650"/>
            </a:xfrm>
            <a:custGeom>
              <a:avLst/>
              <a:gdLst/>
              <a:ahLst/>
              <a:cxnLst/>
              <a:rect l="l" t="t" r="r" b="b"/>
              <a:pathLst>
                <a:path w="7410" h="7066" extrusionOk="0">
                  <a:moveTo>
                    <a:pt x="3877" y="1"/>
                  </a:moveTo>
                  <a:cubicBezTo>
                    <a:pt x="2973" y="1"/>
                    <a:pt x="2070" y="346"/>
                    <a:pt x="1380" y="1035"/>
                  </a:cubicBezTo>
                  <a:cubicBezTo>
                    <a:pt x="0" y="2415"/>
                    <a:pt x="0" y="4651"/>
                    <a:pt x="1380" y="6030"/>
                  </a:cubicBezTo>
                  <a:cubicBezTo>
                    <a:pt x="2042" y="6693"/>
                    <a:pt x="2941" y="7065"/>
                    <a:pt x="3878" y="7065"/>
                  </a:cubicBezTo>
                  <a:cubicBezTo>
                    <a:pt x="4814" y="7065"/>
                    <a:pt x="5712" y="6693"/>
                    <a:pt x="6375" y="6030"/>
                  </a:cubicBezTo>
                  <a:cubicBezTo>
                    <a:pt x="7037" y="5368"/>
                    <a:pt x="7409" y="4470"/>
                    <a:pt x="7409" y="3532"/>
                  </a:cubicBezTo>
                  <a:cubicBezTo>
                    <a:pt x="7409" y="2595"/>
                    <a:pt x="7037" y="1698"/>
                    <a:pt x="6375" y="1035"/>
                  </a:cubicBezTo>
                  <a:cubicBezTo>
                    <a:pt x="5685" y="346"/>
                    <a:pt x="4781" y="1"/>
                    <a:pt x="3877" y="1"/>
                  </a:cubicBezTo>
                  <a:close/>
                </a:path>
              </a:pathLst>
            </a:custGeom>
            <a:solidFill>
              <a:srgbClr val="FEE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581450" y="1112950"/>
              <a:ext cx="185250" cy="176625"/>
            </a:xfrm>
            <a:custGeom>
              <a:avLst/>
              <a:gdLst/>
              <a:ahLst/>
              <a:cxnLst/>
              <a:rect l="l" t="t" r="r" b="b"/>
              <a:pathLst>
                <a:path w="7410" h="7065" extrusionOk="0">
                  <a:moveTo>
                    <a:pt x="3878" y="0"/>
                  </a:moveTo>
                  <a:cubicBezTo>
                    <a:pt x="2974" y="0"/>
                    <a:pt x="2071" y="345"/>
                    <a:pt x="1381" y="1034"/>
                  </a:cubicBezTo>
                  <a:cubicBezTo>
                    <a:pt x="1" y="2414"/>
                    <a:pt x="1" y="4651"/>
                    <a:pt x="1381" y="6029"/>
                  </a:cubicBezTo>
                  <a:cubicBezTo>
                    <a:pt x="2044" y="6692"/>
                    <a:pt x="2941" y="7064"/>
                    <a:pt x="3878" y="7064"/>
                  </a:cubicBezTo>
                  <a:cubicBezTo>
                    <a:pt x="4815" y="7064"/>
                    <a:pt x="5713" y="6692"/>
                    <a:pt x="6376" y="6029"/>
                  </a:cubicBezTo>
                  <a:cubicBezTo>
                    <a:pt x="7037" y="5367"/>
                    <a:pt x="7410" y="4469"/>
                    <a:pt x="7410" y="3532"/>
                  </a:cubicBezTo>
                  <a:cubicBezTo>
                    <a:pt x="7410" y="2596"/>
                    <a:pt x="7037" y="1697"/>
                    <a:pt x="6376" y="1034"/>
                  </a:cubicBezTo>
                  <a:cubicBezTo>
                    <a:pt x="5686" y="345"/>
                    <a:pt x="4782" y="0"/>
                    <a:pt x="3878" y="0"/>
                  </a:cubicBezTo>
                  <a:close/>
                </a:path>
              </a:pathLst>
            </a:custGeom>
            <a:solidFill>
              <a:srgbClr val="FEED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1537475" y="967000"/>
              <a:ext cx="144175" cy="119925"/>
            </a:xfrm>
            <a:custGeom>
              <a:avLst/>
              <a:gdLst/>
              <a:ahLst/>
              <a:cxnLst/>
              <a:rect l="l" t="t" r="r" b="b"/>
              <a:pathLst>
                <a:path w="5767" h="4797" extrusionOk="0">
                  <a:moveTo>
                    <a:pt x="2958" y="0"/>
                  </a:moveTo>
                  <a:cubicBezTo>
                    <a:pt x="2867" y="0"/>
                    <a:pt x="2775" y="4"/>
                    <a:pt x="2682" y="12"/>
                  </a:cubicBezTo>
                  <a:cubicBezTo>
                    <a:pt x="1151" y="142"/>
                    <a:pt x="0" y="1315"/>
                    <a:pt x="112" y="2633"/>
                  </a:cubicBezTo>
                  <a:cubicBezTo>
                    <a:pt x="217" y="3871"/>
                    <a:pt x="1398" y="4796"/>
                    <a:pt x="2810" y="4796"/>
                  </a:cubicBezTo>
                  <a:cubicBezTo>
                    <a:pt x="2901" y="4796"/>
                    <a:pt x="2993" y="4792"/>
                    <a:pt x="3086" y="4785"/>
                  </a:cubicBezTo>
                  <a:cubicBezTo>
                    <a:pt x="4617" y="4656"/>
                    <a:pt x="5766" y="3482"/>
                    <a:pt x="5655" y="2164"/>
                  </a:cubicBezTo>
                  <a:cubicBezTo>
                    <a:pt x="5550" y="926"/>
                    <a:pt x="4369" y="0"/>
                    <a:pt x="2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568350" y="1055875"/>
              <a:ext cx="144175" cy="119925"/>
            </a:xfrm>
            <a:custGeom>
              <a:avLst/>
              <a:gdLst/>
              <a:ahLst/>
              <a:cxnLst/>
              <a:rect l="l" t="t" r="r" b="b"/>
              <a:pathLst>
                <a:path w="5767" h="4797" extrusionOk="0">
                  <a:moveTo>
                    <a:pt x="2957" y="1"/>
                  </a:moveTo>
                  <a:cubicBezTo>
                    <a:pt x="2866" y="1"/>
                    <a:pt x="2774" y="5"/>
                    <a:pt x="2681" y="13"/>
                  </a:cubicBezTo>
                  <a:cubicBezTo>
                    <a:pt x="1150" y="143"/>
                    <a:pt x="1" y="1315"/>
                    <a:pt x="112" y="2634"/>
                  </a:cubicBezTo>
                  <a:cubicBezTo>
                    <a:pt x="216" y="3872"/>
                    <a:pt x="1398" y="4797"/>
                    <a:pt x="2809" y="4797"/>
                  </a:cubicBezTo>
                  <a:cubicBezTo>
                    <a:pt x="2900" y="4797"/>
                    <a:pt x="2992" y="4793"/>
                    <a:pt x="3085" y="4785"/>
                  </a:cubicBezTo>
                  <a:cubicBezTo>
                    <a:pt x="4616" y="4656"/>
                    <a:pt x="5767" y="3483"/>
                    <a:pt x="5655" y="2164"/>
                  </a:cubicBezTo>
                  <a:cubicBezTo>
                    <a:pt x="5550" y="926"/>
                    <a:pt x="4369" y="1"/>
                    <a:pt x="2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1498600" y="858275"/>
              <a:ext cx="171150" cy="161750"/>
            </a:xfrm>
            <a:custGeom>
              <a:avLst/>
              <a:gdLst/>
              <a:ahLst/>
              <a:cxnLst/>
              <a:rect l="l" t="t" r="r" b="b"/>
              <a:pathLst>
                <a:path w="6846" h="6470" extrusionOk="0">
                  <a:moveTo>
                    <a:pt x="3435" y="0"/>
                  </a:moveTo>
                  <a:cubicBezTo>
                    <a:pt x="3341" y="0"/>
                    <a:pt x="3246" y="4"/>
                    <a:pt x="3150" y="12"/>
                  </a:cubicBezTo>
                  <a:cubicBezTo>
                    <a:pt x="1343" y="166"/>
                    <a:pt x="1" y="1733"/>
                    <a:pt x="151" y="3512"/>
                  </a:cubicBezTo>
                  <a:cubicBezTo>
                    <a:pt x="294" y="5197"/>
                    <a:pt x="1725" y="6470"/>
                    <a:pt x="3411" y="6470"/>
                  </a:cubicBezTo>
                  <a:cubicBezTo>
                    <a:pt x="3505" y="6470"/>
                    <a:pt x="3600" y="6466"/>
                    <a:pt x="3696" y="6458"/>
                  </a:cubicBezTo>
                  <a:cubicBezTo>
                    <a:pt x="5503" y="6305"/>
                    <a:pt x="6845" y="4738"/>
                    <a:pt x="6695" y="2958"/>
                  </a:cubicBezTo>
                  <a:cubicBezTo>
                    <a:pt x="6552" y="1273"/>
                    <a:pt x="5121" y="0"/>
                    <a:pt x="3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584725" y="951325"/>
              <a:ext cx="171150" cy="161725"/>
            </a:xfrm>
            <a:custGeom>
              <a:avLst/>
              <a:gdLst/>
              <a:ahLst/>
              <a:cxnLst/>
              <a:rect l="l" t="t" r="r" b="b"/>
              <a:pathLst>
                <a:path w="6846" h="6469" extrusionOk="0">
                  <a:moveTo>
                    <a:pt x="3436" y="0"/>
                  </a:moveTo>
                  <a:cubicBezTo>
                    <a:pt x="3341" y="0"/>
                    <a:pt x="3246" y="4"/>
                    <a:pt x="3150" y="12"/>
                  </a:cubicBezTo>
                  <a:cubicBezTo>
                    <a:pt x="1343" y="164"/>
                    <a:pt x="1" y="1731"/>
                    <a:pt x="152" y="3512"/>
                  </a:cubicBezTo>
                  <a:cubicBezTo>
                    <a:pt x="295" y="5197"/>
                    <a:pt x="1725" y="6469"/>
                    <a:pt x="3411" y="6469"/>
                  </a:cubicBezTo>
                  <a:cubicBezTo>
                    <a:pt x="3506" y="6469"/>
                    <a:pt x="3601" y="6465"/>
                    <a:pt x="3697" y="6457"/>
                  </a:cubicBezTo>
                  <a:cubicBezTo>
                    <a:pt x="5504" y="6303"/>
                    <a:pt x="6846" y="4738"/>
                    <a:pt x="6695" y="2957"/>
                  </a:cubicBezTo>
                  <a:cubicBezTo>
                    <a:pt x="6552" y="1272"/>
                    <a:pt x="5121" y="0"/>
                    <a:pt x="3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1416175" y="784100"/>
              <a:ext cx="171150" cy="161775"/>
            </a:xfrm>
            <a:custGeom>
              <a:avLst/>
              <a:gdLst/>
              <a:ahLst/>
              <a:cxnLst/>
              <a:rect l="l" t="t" r="r" b="b"/>
              <a:pathLst>
                <a:path w="6846" h="6471" extrusionOk="0">
                  <a:moveTo>
                    <a:pt x="3435" y="1"/>
                  </a:moveTo>
                  <a:cubicBezTo>
                    <a:pt x="3341" y="1"/>
                    <a:pt x="3246" y="5"/>
                    <a:pt x="3150" y="13"/>
                  </a:cubicBezTo>
                  <a:cubicBezTo>
                    <a:pt x="1343" y="166"/>
                    <a:pt x="1" y="1733"/>
                    <a:pt x="151" y="3512"/>
                  </a:cubicBezTo>
                  <a:cubicBezTo>
                    <a:pt x="294" y="5199"/>
                    <a:pt x="1725" y="6470"/>
                    <a:pt x="3411" y="6470"/>
                  </a:cubicBezTo>
                  <a:cubicBezTo>
                    <a:pt x="3505" y="6470"/>
                    <a:pt x="3600" y="6466"/>
                    <a:pt x="3696" y="6458"/>
                  </a:cubicBezTo>
                  <a:cubicBezTo>
                    <a:pt x="5503" y="6305"/>
                    <a:pt x="6846" y="4738"/>
                    <a:pt x="6695" y="2959"/>
                  </a:cubicBezTo>
                  <a:cubicBezTo>
                    <a:pt x="6552" y="1273"/>
                    <a:pt x="5121" y="1"/>
                    <a:pt x="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653500" y="864350"/>
              <a:ext cx="171150" cy="161750"/>
            </a:xfrm>
            <a:custGeom>
              <a:avLst/>
              <a:gdLst/>
              <a:ahLst/>
              <a:cxnLst/>
              <a:rect l="l" t="t" r="r" b="b"/>
              <a:pathLst>
                <a:path w="6846" h="6470" extrusionOk="0">
                  <a:moveTo>
                    <a:pt x="3436" y="1"/>
                  </a:moveTo>
                  <a:cubicBezTo>
                    <a:pt x="3342" y="1"/>
                    <a:pt x="3247" y="5"/>
                    <a:pt x="3151" y="13"/>
                  </a:cubicBezTo>
                  <a:cubicBezTo>
                    <a:pt x="1344" y="165"/>
                    <a:pt x="1" y="1732"/>
                    <a:pt x="152" y="3511"/>
                  </a:cubicBezTo>
                  <a:cubicBezTo>
                    <a:pt x="294" y="5198"/>
                    <a:pt x="1725" y="6469"/>
                    <a:pt x="3411" y="6469"/>
                  </a:cubicBezTo>
                  <a:cubicBezTo>
                    <a:pt x="3505" y="6469"/>
                    <a:pt x="3601" y="6465"/>
                    <a:pt x="3696" y="6457"/>
                  </a:cubicBezTo>
                  <a:cubicBezTo>
                    <a:pt x="5503" y="6304"/>
                    <a:pt x="6846" y="4738"/>
                    <a:pt x="6696" y="2957"/>
                  </a:cubicBezTo>
                  <a:cubicBezTo>
                    <a:pt x="6553" y="1272"/>
                    <a:pt x="5122" y="1"/>
                    <a:pt x="3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929850" y="1438250"/>
              <a:ext cx="363650" cy="547600"/>
            </a:xfrm>
            <a:custGeom>
              <a:avLst/>
              <a:gdLst/>
              <a:ahLst/>
              <a:cxnLst/>
              <a:rect l="l" t="t" r="r" b="b"/>
              <a:pathLst>
                <a:path w="14546" h="21904" extrusionOk="0">
                  <a:moveTo>
                    <a:pt x="13861" y="8907"/>
                  </a:moveTo>
                  <a:cubicBezTo>
                    <a:pt x="13177" y="3775"/>
                    <a:pt x="9669" y="1"/>
                    <a:pt x="6033" y="485"/>
                  </a:cubicBezTo>
                  <a:cubicBezTo>
                    <a:pt x="2396" y="970"/>
                    <a:pt x="0" y="5531"/>
                    <a:pt x="684" y="10664"/>
                  </a:cubicBezTo>
                  <a:cubicBezTo>
                    <a:pt x="1369" y="15797"/>
                    <a:pt x="8113" y="21903"/>
                    <a:pt x="8113" y="21903"/>
                  </a:cubicBezTo>
                  <a:cubicBezTo>
                    <a:pt x="8113" y="21903"/>
                    <a:pt x="14546" y="14040"/>
                    <a:pt x="13861" y="890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87000" y="1137375"/>
              <a:ext cx="316850" cy="473975"/>
            </a:xfrm>
            <a:custGeom>
              <a:avLst/>
              <a:gdLst/>
              <a:ahLst/>
              <a:cxnLst/>
              <a:rect l="l" t="t" r="r" b="b"/>
              <a:pathLst>
                <a:path w="12674" h="18959" extrusionOk="0">
                  <a:moveTo>
                    <a:pt x="9993" y="5670"/>
                  </a:moveTo>
                  <a:cubicBezTo>
                    <a:pt x="9115" y="0"/>
                    <a:pt x="1" y="729"/>
                    <a:pt x="1683" y="9030"/>
                  </a:cubicBezTo>
                  <a:cubicBezTo>
                    <a:pt x="2292" y="12038"/>
                    <a:pt x="3585" y="15154"/>
                    <a:pt x="6367" y="16968"/>
                  </a:cubicBezTo>
                  <a:cubicBezTo>
                    <a:pt x="9421" y="18959"/>
                    <a:pt x="12673" y="16855"/>
                    <a:pt x="12426" y="1338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571375" y="1198725"/>
              <a:ext cx="206800" cy="374775"/>
            </a:xfrm>
            <a:custGeom>
              <a:avLst/>
              <a:gdLst/>
              <a:ahLst/>
              <a:cxnLst/>
              <a:rect l="l" t="t" r="r" b="b"/>
              <a:pathLst>
                <a:path w="8272" h="14991" extrusionOk="0">
                  <a:moveTo>
                    <a:pt x="6544" y="4263"/>
                  </a:moveTo>
                  <a:cubicBezTo>
                    <a:pt x="5851" y="1747"/>
                    <a:pt x="1" y="1"/>
                    <a:pt x="271" y="5078"/>
                  </a:cubicBezTo>
                  <a:cubicBezTo>
                    <a:pt x="447" y="8401"/>
                    <a:pt x="3094" y="7561"/>
                    <a:pt x="4472" y="8952"/>
                  </a:cubicBezTo>
                  <a:cubicBezTo>
                    <a:pt x="4570" y="9051"/>
                    <a:pt x="3908" y="9418"/>
                    <a:pt x="3840" y="9443"/>
                  </a:cubicBezTo>
                  <a:cubicBezTo>
                    <a:pt x="3354" y="9628"/>
                    <a:pt x="2890" y="9922"/>
                    <a:pt x="2632" y="10402"/>
                  </a:cubicBezTo>
                  <a:cubicBezTo>
                    <a:pt x="2123" y="11344"/>
                    <a:pt x="2721" y="12825"/>
                    <a:pt x="3539" y="13346"/>
                  </a:cubicBezTo>
                  <a:cubicBezTo>
                    <a:pt x="6122" y="14991"/>
                    <a:pt x="7991" y="11629"/>
                    <a:pt x="8272" y="9453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702050" y="735225"/>
              <a:ext cx="892050" cy="1084650"/>
            </a:xfrm>
            <a:custGeom>
              <a:avLst/>
              <a:gdLst/>
              <a:ahLst/>
              <a:cxnLst/>
              <a:rect l="l" t="t" r="r" b="b"/>
              <a:pathLst>
                <a:path w="35682" h="43386" extrusionOk="0">
                  <a:moveTo>
                    <a:pt x="35126" y="16068"/>
                  </a:moveTo>
                  <a:cubicBezTo>
                    <a:pt x="35207" y="8487"/>
                    <a:pt x="32963" y="0"/>
                    <a:pt x="24144" y="153"/>
                  </a:cubicBezTo>
                  <a:cubicBezTo>
                    <a:pt x="11654" y="370"/>
                    <a:pt x="80" y="1592"/>
                    <a:pt x="0" y="9174"/>
                  </a:cubicBezTo>
                  <a:lnTo>
                    <a:pt x="692" y="18665"/>
                  </a:lnTo>
                  <a:cubicBezTo>
                    <a:pt x="1932" y="30558"/>
                    <a:pt x="1600" y="34253"/>
                    <a:pt x="4028" y="35743"/>
                  </a:cubicBezTo>
                  <a:cubicBezTo>
                    <a:pt x="5761" y="36807"/>
                    <a:pt x="8665" y="37236"/>
                    <a:pt x="15457" y="36882"/>
                  </a:cubicBezTo>
                  <a:cubicBezTo>
                    <a:pt x="17584" y="36771"/>
                    <a:pt x="21061" y="43385"/>
                    <a:pt x="28223" y="41000"/>
                  </a:cubicBezTo>
                  <a:cubicBezTo>
                    <a:pt x="32236" y="39664"/>
                    <a:pt x="30134" y="35694"/>
                    <a:pt x="30910" y="35425"/>
                  </a:cubicBezTo>
                  <a:cubicBezTo>
                    <a:pt x="32749" y="34788"/>
                    <a:pt x="35662" y="31231"/>
                    <a:pt x="35681" y="2949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1278200" y="1654675"/>
              <a:ext cx="127275" cy="21325"/>
            </a:xfrm>
            <a:custGeom>
              <a:avLst/>
              <a:gdLst/>
              <a:ahLst/>
              <a:cxnLst/>
              <a:rect l="l" t="t" r="r" b="b"/>
              <a:pathLst>
                <a:path w="5091" h="853" extrusionOk="0">
                  <a:moveTo>
                    <a:pt x="39" y="114"/>
                  </a:moveTo>
                  <a:cubicBezTo>
                    <a:pt x="494" y="391"/>
                    <a:pt x="976" y="616"/>
                    <a:pt x="1489" y="736"/>
                  </a:cubicBezTo>
                  <a:cubicBezTo>
                    <a:pt x="1836" y="816"/>
                    <a:pt x="2191" y="853"/>
                    <a:pt x="2546" y="844"/>
                  </a:cubicBezTo>
                  <a:cubicBezTo>
                    <a:pt x="3416" y="824"/>
                    <a:pt x="4275" y="561"/>
                    <a:pt x="5056" y="124"/>
                  </a:cubicBezTo>
                  <a:cubicBezTo>
                    <a:pt x="5080" y="111"/>
                    <a:pt x="5090" y="83"/>
                    <a:pt x="5078" y="59"/>
                  </a:cubicBezTo>
                  <a:cubicBezTo>
                    <a:pt x="5067" y="34"/>
                    <a:pt x="5037" y="24"/>
                    <a:pt x="5014" y="37"/>
                  </a:cubicBezTo>
                  <a:cubicBezTo>
                    <a:pt x="4381" y="303"/>
                    <a:pt x="3715" y="433"/>
                    <a:pt x="3046" y="464"/>
                  </a:cubicBezTo>
                  <a:cubicBezTo>
                    <a:pt x="2648" y="481"/>
                    <a:pt x="2251" y="445"/>
                    <a:pt x="1855" y="403"/>
                  </a:cubicBezTo>
                  <a:cubicBezTo>
                    <a:pt x="1253" y="339"/>
                    <a:pt x="656" y="245"/>
                    <a:pt x="89" y="13"/>
                  </a:cubicBezTo>
                  <a:cubicBezTo>
                    <a:pt x="61" y="0"/>
                    <a:pt x="28" y="11"/>
                    <a:pt x="15" y="39"/>
                  </a:cubicBezTo>
                  <a:cubicBezTo>
                    <a:pt x="1" y="66"/>
                    <a:pt x="12" y="99"/>
                    <a:pt x="39" y="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1345075" y="1627425"/>
              <a:ext cx="25200" cy="7950"/>
            </a:xfrm>
            <a:custGeom>
              <a:avLst/>
              <a:gdLst/>
              <a:ahLst/>
              <a:cxnLst/>
              <a:rect l="l" t="t" r="r" b="b"/>
              <a:pathLst>
                <a:path w="1008" h="318" extrusionOk="0">
                  <a:moveTo>
                    <a:pt x="55" y="317"/>
                  </a:moveTo>
                  <a:lnTo>
                    <a:pt x="920" y="208"/>
                  </a:lnTo>
                  <a:cubicBezTo>
                    <a:pt x="974" y="197"/>
                    <a:pt x="1008" y="144"/>
                    <a:pt x="997" y="89"/>
                  </a:cubicBezTo>
                  <a:cubicBezTo>
                    <a:pt x="986" y="35"/>
                    <a:pt x="932" y="0"/>
                    <a:pt x="878" y="12"/>
                  </a:cubicBezTo>
                  <a:lnTo>
                    <a:pt x="55" y="206"/>
                  </a:lnTo>
                  <a:cubicBezTo>
                    <a:pt x="25" y="206"/>
                    <a:pt x="0" y="231"/>
                    <a:pt x="0" y="262"/>
                  </a:cubicBezTo>
                  <a:cubicBezTo>
                    <a:pt x="0" y="292"/>
                    <a:pt x="25" y="317"/>
                    <a:pt x="55" y="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1173750" y="1370825"/>
              <a:ext cx="278925" cy="198375"/>
            </a:xfrm>
            <a:custGeom>
              <a:avLst/>
              <a:gdLst/>
              <a:ahLst/>
              <a:cxnLst/>
              <a:rect l="l" t="t" r="r" b="b"/>
              <a:pathLst>
                <a:path w="11157" h="7935" extrusionOk="0">
                  <a:moveTo>
                    <a:pt x="6071" y="0"/>
                  </a:moveTo>
                  <a:cubicBezTo>
                    <a:pt x="5740" y="0"/>
                    <a:pt x="5401" y="22"/>
                    <a:pt x="5058" y="68"/>
                  </a:cubicBezTo>
                  <a:cubicBezTo>
                    <a:pt x="3615" y="261"/>
                    <a:pt x="2287" y="857"/>
                    <a:pt x="1364" y="1724"/>
                  </a:cubicBezTo>
                  <a:cubicBezTo>
                    <a:pt x="441" y="2592"/>
                    <a:pt x="1" y="3660"/>
                    <a:pt x="139" y="4694"/>
                  </a:cubicBezTo>
                  <a:cubicBezTo>
                    <a:pt x="394" y="6602"/>
                    <a:pt x="2519" y="7934"/>
                    <a:pt x="5090" y="7934"/>
                  </a:cubicBezTo>
                  <a:cubicBezTo>
                    <a:pt x="5420" y="7934"/>
                    <a:pt x="5758" y="7912"/>
                    <a:pt x="6100" y="7867"/>
                  </a:cubicBezTo>
                  <a:cubicBezTo>
                    <a:pt x="7543" y="7674"/>
                    <a:pt x="8872" y="7078"/>
                    <a:pt x="9793" y="6211"/>
                  </a:cubicBezTo>
                  <a:cubicBezTo>
                    <a:pt x="10716" y="5343"/>
                    <a:pt x="11157" y="4275"/>
                    <a:pt x="11019" y="3241"/>
                  </a:cubicBezTo>
                  <a:cubicBezTo>
                    <a:pt x="10763" y="1333"/>
                    <a:pt x="8641" y="0"/>
                    <a:pt x="6071" y="0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1079825" y="1333450"/>
              <a:ext cx="443350" cy="221775"/>
            </a:xfrm>
            <a:custGeom>
              <a:avLst/>
              <a:gdLst/>
              <a:ahLst/>
              <a:cxnLst/>
              <a:rect l="l" t="t" r="r" b="b"/>
              <a:pathLst>
                <a:path w="17734" h="8871" extrusionOk="0">
                  <a:moveTo>
                    <a:pt x="16943" y="2836"/>
                  </a:moveTo>
                  <a:cubicBezTo>
                    <a:pt x="13558" y="2202"/>
                    <a:pt x="12710" y="1"/>
                    <a:pt x="10300" y="174"/>
                  </a:cubicBezTo>
                  <a:lnTo>
                    <a:pt x="8419" y="177"/>
                  </a:lnTo>
                  <a:cubicBezTo>
                    <a:pt x="6009" y="350"/>
                    <a:pt x="3939" y="3915"/>
                    <a:pt x="1291" y="4513"/>
                  </a:cubicBezTo>
                  <a:cubicBezTo>
                    <a:pt x="1" y="4805"/>
                    <a:pt x="3902" y="8871"/>
                    <a:pt x="13491" y="6118"/>
                  </a:cubicBezTo>
                  <a:cubicBezTo>
                    <a:pt x="16208" y="5337"/>
                    <a:pt x="17734" y="2984"/>
                    <a:pt x="16943" y="28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1417225" y="1395625"/>
              <a:ext cx="60925" cy="85300"/>
            </a:xfrm>
            <a:custGeom>
              <a:avLst/>
              <a:gdLst/>
              <a:ahLst/>
              <a:cxnLst/>
              <a:rect l="l" t="t" r="r" b="b"/>
              <a:pathLst>
                <a:path w="2437" h="3412" extrusionOk="0">
                  <a:moveTo>
                    <a:pt x="2405" y="3304"/>
                  </a:moveTo>
                  <a:cubicBezTo>
                    <a:pt x="1864" y="2902"/>
                    <a:pt x="1388" y="2416"/>
                    <a:pt x="999" y="1864"/>
                  </a:cubicBezTo>
                  <a:cubicBezTo>
                    <a:pt x="607" y="1315"/>
                    <a:pt x="308" y="705"/>
                    <a:pt x="114" y="59"/>
                  </a:cubicBezTo>
                  <a:cubicBezTo>
                    <a:pt x="89" y="0"/>
                    <a:pt x="0" y="26"/>
                    <a:pt x="9" y="88"/>
                  </a:cubicBezTo>
                  <a:cubicBezTo>
                    <a:pt x="195" y="834"/>
                    <a:pt x="455" y="1459"/>
                    <a:pt x="829" y="1986"/>
                  </a:cubicBezTo>
                  <a:cubicBezTo>
                    <a:pt x="1224" y="2545"/>
                    <a:pt x="1738" y="2987"/>
                    <a:pt x="2342" y="3394"/>
                  </a:cubicBezTo>
                  <a:cubicBezTo>
                    <a:pt x="2366" y="3412"/>
                    <a:pt x="2401" y="3406"/>
                    <a:pt x="2419" y="3381"/>
                  </a:cubicBezTo>
                  <a:cubicBezTo>
                    <a:pt x="2436" y="3357"/>
                    <a:pt x="2431" y="3321"/>
                    <a:pt x="2405" y="3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1364825" y="1393550"/>
              <a:ext cx="55975" cy="117525"/>
            </a:xfrm>
            <a:custGeom>
              <a:avLst/>
              <a:gdLst/>
              <a:ahLst/>
              <a:cxnLst/>
              <a:rect l="l" t="t" r="r" b="b"/>
              <a:pathLst>
                <a:path w="2239" h="4701" extrusionOk="0">
                  <a:moveTo>
                    <a:pt x="2189" y="4572"/>
                  </a:moveTo>
                  <a:cubicBezTo>
                    <a:pt x="2131" y="4436"/>
                    <a:pt x="2111" y="4312"/>
                    <a:pt x="2041" y="4185"/>
                  </a:cubicBezTo>
                  <a:cubicBezTo>
                    <a:pt x="1796" y="3726"/>
                    <a:pt x="1483" y="3316"/>
                    <a:pt x="1258" y="2847"/>
                  </a:cubicBezTo>
                  <a:cubicBezTo>
                    <a:pt x="840" y="1973"/>
                    <a:pt x="510" y="1031"/>
                    <a:pt x="183" y="75"/>
                  </a:cubicBezTo>
                  <a:cubicBezTo>
                    <a:pt x="169" y="28"/>
                    <a:pt x="121" y="1"/>
                    <a:pt x="74" y="15"/>
                  </a:cubicBezTo>
                  <a:cubicBezTo>
                    <a:pt x="27" y="29"/>
                    <a:pt x="1" y="79"/>
                    <a:pt x="16" y="125"/>
                  </a:cubicBezTo>
                  <a:cubicBezTo>
                    <a:pt x="272" y="1119"/>
                    <a:pt x="490" y="2117"/>
                    <a:pt x="887" y="3018"/>
                  </a:cubicBezTo>
                  <a:cubicBezTo>
                    <a:pt x="1110" y="3522"/>
                    <a:pt x="1332" y="4050"/>
                    <a:pt x="1739" y="4421"/>
                  </a:cubicBezTo>
                  <a:cubicBezTo>
                    <a:pt x="1851" y="4522"/>
                    <a:pt x="1973" y="4572"/>
                    <a:pt x="2106" y="4645"/>
                  </a:cubicBezTo>
                  <a:cubicBezTo>
                    <a:pt x="2156" y="4700"/>
                    <a:pt x="2239" y="4627"/>
                    <a:pt x="2189" y="4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1328175" y="1414575"/>
              <a:ext cx="31300" cy="113000"/>
            </a:xfrm>
            <a:custGeom>
              <a:avLst/>
              <a:gdLst/>
              <a:ahLst/>
              <a:cxnLst/>
              <a:rect l="l" t="t" r="r" b="b"/>
              <a:pathLst>
                <a:path w="1252" h="4520" extrusionOk="0">
                  <a:moveTo>
                    <a:pt x="1225" y="4410"/>
                  </a:moveTo>
                  <a:cubicBezTo>
                    <a:pt x="1207" y="4280"/>
                    <a:pt x="1205" y="4158"/>
                    <a:pt x="1177" y="4030"/>
                  </a:cubicBezTo>
                  <a:cubicBezTo>
                    <a:pt x="1138" y="3847"/>
                    <a:pt x="1072" y="3672"/>
                    <a:pt x="1017" y="3495"/>
                  </a:cubicBezTo>
                  <a:cubicBezTo>
                    <a:pt x="800" y="2801"/>
                    <a:pt x="593" y="2113"/>
                    <a:pt x="430" y="1402"/>
                  </a:cubicBezTo>
                  <a:cubicBezTo>
                    <a:pt x="331" y="972"/>
                    <a:pt x="238" y="538"/>
                    <a:pt x="159" y="94"/>
                  </a:cubicBezTo>
                  <a:cubicBezTo>
                    <a:pt x="139" y="1"/>
                    <a:pt x="0" y="21"/>
                    <a:pt x="7" y="117"/>
                  </a:cubicBezTo>
                  <a:cubicBezTo>
                    <a:pt x="111" y="1029"/>
                    <a:pt x="239" y="1911"/>
                    <a:pt x="466" y="2773"/>
                  </a:cubicBezTo>
                  <a:cubicBezTo>
                    <a:pt x="588" y="3235"/>
                    <a:pt x="699" y="3709"/>
                    <a:pt x="917" y="4141"/>
                  </a:cubicBezTo>
                  <a:cubicBezTo>
                    <a:pt x="974" y="4255"/>
                    <a:pt x="1050" y="4345"/>
                    <a:pt x="1121" y="4450"/>
                  </a:cubicBezTo>
                  <a:cubicBezTo>
                    <a:pt x="1148" y="4519"/>
                    <a:pt x="1251" y="4479"/>
                    <a:pt x="1225" y="4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1268675" y="1440750"/>
              <a:ext cx="25975" cy="96575"/>
            </a:xfrm>
            <a:custGeom>
              <a:avLst/>
              <a:gdLst/>
              <a:ahLst/>
              <a:cxnLst/>
              <a:rect l="l" t="t" r="r" b="b"/>
              <a:pathLst>
                <a:path w="1039" h="3863" extrusionOk="0">
                  <a:moveTo>
                    <a:pt x="247" y="3777"/>
                  </a:moveTo>
                  <a:cubicBezTo>
                    <a:pt x="405" y="3785"/>
                    <a:pt x="256" y="3863"/>
                    <a:pt x="393" y="3784"/>
                  </a:cubicBezTo>
                  <a:cubicBezTo>
                    <a:pt x="423" y="3766"/>
                    <a:pt x="426" y="3721"/>
                    <a:pt x="440" y="3689"/>
                  </a:cubicBezTo>
                  <a:cubicBezTo>
                    <a:pt x="622" y="3272"/>
                    <a:pt x="752" y="2832"/>
                    <a:pt x="848" y="2386"/>
                  </a:cubicBezTo>
                  <a:cubicBezTo>
                    <a:pt x="1007" y="1651"/>
                    <a:pt x="1039" y="889"/>
                    <a:pt x="943" y="111"/>
                  </a:cubicBezTo>
                  <a:cubicBezTo>
                    <a:pt x="939" y="47"/>
                    <a:pt x="883" y="0"/>
                    <a:pt x="819" y="4"/>
                  </a:cubicBezTo>
                  <a:cubicBezTo>
                    <a:pt x="755" y="9"/>
                    <a:pt x="708" y="65"/>
                    <a:pt x="712" y="129"/>
                  </a:cubicBezTo>
                  <a:cubicBezTo>
                    <a:pt x="715" y="575"/>
                    <a:pt x="657" y="1005"/>
                    <a:pt x="587" y="1432"/>
                  </a:cubicBezTo>
                  <a:cubicBezTo>
                    <a:pt x="481" y="2082"/>
                    <a:pt x="298" y="2709"/>
                    <a:pt x="102" y="3332"/>
                  </a:cubicBezTo>
                  <a:cubicBezTo>
                    <a:pt x="72" y="3426"/>
                    <a:pt x="1" y="3518"/>
                    <a:pt x="21" y="3614"/>
                  </a:cubicBezTo>
                  <a:cubicBezTo>
                    <a:pt x="47" y="3726"/>
                    <a:pt x="52" y="3647"/>
                    <a:pt x="128" y="3733"/>
                  </a:cubicBezTo>
                  <a:cubicBezTo>
                    <a:pt x="113" y="3766"/>
                    <a:pt x="129" y="3806"/>
                    <a:pt x="164" y="3819"/>
                  </a:cubicBezTo>
                  <a:cubicBezTo>
                    <a:pt x="199" y="3832"/>
                    <a:pt x="237" y="3812"/>
                    <a:pt x="247" y="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1199350" y="1417125"/>
              <a:ext cx="50675" cy="105900"/>
            </a:xfrm>
            <a:custGeom>
              <a:avLst/>
              <a:gdLst/>
              <a:ahLst/>
              <a:cxnLst/>
              <a:rect l="l" t="t" r="r" b="b"/>
              <a:pathLst>
                <a:path w="2027" h="4236" extrusionOk="0">
                  <a:moveTo>
                    <a:pt x="126" y="4191"/>
                  </a:moveTo>
                  <a:cubicBezTo>
                    <a:pt x="211" y="4182"/>
                    <a:pt x="265" y="4193"/>
                    <a:pt x="343" y="4156"/>
                  </a:cubicBezTo>
                  <a:cubicBezTo>
                    <a:pt x="816" y="3929"/>
                    <a:pt x="1076" y="3330"/>
                    <a:pt x="1328" y="2776"/>
                  </a:cubicBezTo>
                  <a:cubicBezTo>
                    <a:pt x="1713" y="1928"/>
                    <a:pt x="1914" y="926"/>
                    <a:pt x="2021" y="107"/>
                  </a:cubicBezTo>
                  <a:cubicBezTo>
                    <a:pt x="2027" y="60"/>
                    <a:pt x="1994" y="16"/>
                    <a:pt x="1947" y="8"/>
                  </a:cubicBezTo>
                  <a:cubicBezTo>
                    <a:pt x="1899" y="0"/>
                    <a:pt x="1855" y="31"/>
                    <a:pt x="1845" y="78"/>
                  </a:cubicBezTo>
                  <a:cubicBezTo>
                    <a:pt x="1690" y="867"/>
                    <a:pt x="1406" y="1813"/>
                    <a:pt x="1009" y="2628"/>
                  </a:cubicBezTo>
                  <a:cubicBezTo>
                    <a:pt x="766" y="3130"/>
                    <a:pt x="388" y="3504"/>
                    <a:pt x="125" y="3907"/>
                  </a:cubicBezTo>
                  <a:cubicBezTo>
                    <a:pt x="82" y="3975"/>
                    <a:pt x="90" y="4028"/>
                    <a:pt x="60" y="4102"/>
                  </a:cubicBezTo>
                  <a:cubicBezTo>
                    <a:pt x="1" y="4146"/>
                    <a:pt x="67" y="4235"/>
                    <a:pt x="126" y="4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1140200" y="1442075"/>
              <a:ext cx="54675" cy="45375"/>
            </a:xfrm>
            <a:custGeom>
              <a:avLst/>
              <a:gdLst/>
              <a:ahLst/>
              <a:cxnLst/>
              <a:rect l="l" t="t" r="r" b="b"/>
              <a:pathLst>
                <a:path w="2187" h="1815" extrusionOk="0">
                  <a:moveTo>
                    <a:pt x="118" y="1779"/>
                  </a:moveTo>
                  <a:cubicBezTo>
                    <a:pt x="519" y="1586"/>
                    <a:pt x="904" y="1395"/>
                    <a:pt x="1250" y="1136"/>
                  </a:cubicBezTo>
                  <a:cubicBezTo>
                    <a:pt x="1587" y="883"/>
                    <a:pt x="1881" y="566"/>
                    <a:pt x="2152" y="183"/>
                  </a:cubicBezTo>
                  <a:cubicBezTo>
                    <a:pt x="2186" y="135"/>
                    <a:pt x="2175" y="70"/>
                    <a:pt x="2129" y="35"/>
                  </a:cubicBezTo>
                  <a:cubicBezTo>
                    <a:pt x="2082" y="1"/>
                    <a:pt x="2017" y="12"/>
                    <a:pt x="1981" y="58"/>
                  </a:cubicBezTo>
                  <a:cubicBezTo>
                    <a:pt x="1770" y="342"/>
                    <a:pt x="1533" y="571"/>
                    <a:pt x="1293" y="785"/>
                  </a:cubicBezTo>
                  <a:cubicBezTo>
                    <a:pt x="913" y="1123"/>
                    <a:pt x="510" y="1412"/>
                    <a:pt x="65" y="1681"/>
                  </a:cubicBezTo>
                  <a:cubicBezTo>
                    <a:pt x="0" y="1717"/>
                    <a:pt x="54" y="1815"/>
                    <a:pt x="119" y="17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877000" y="947225"/>
              <a:ext cx="223550" cy="96700"/>
            </a:xfrm>
            <a:custGeom>
              <a:avLst/>
              <a:gdLst/>
              <a:ahLst/>
              <a:cxnLst/>
              <a:rect l="l" t="t" r="r" b="b"/>
              <a:pathLst>
                <a:path w="8942" h="3868" extrusionOk="0">
                  <a:moveTo>
                    <a:pt x="3637" y="426"/>
                  </a:moveTo>
                  <a:cubicBezTo>
                    <a:pt x="7477" y="0"/>
                    <a:pt x="8942" y="3051"/>
                    <a:pt x="8942" y="3051"/>
                  </a:cubicBezTo>
                  <a:lnTo>
                    <a:pt x="0" y="3868"/>
                  </a:lnTo>
                  <a:cubicBezTo>
                    <a:pt x="0" y="3868"/>
                    <a:pt x="1174" y="698"/>
                    <a:pt x="3637" y="4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932300" y="905125"/>
              <a:ext cx="210450" cy="142850"/>
            </a:xfrm>
            <a:custGeom>
              <a:avLst/>
              <a:gdLst/>
              <a:ahLst/>
              <a:cxnLst/>
              <a:rect l="l" t="t" r="r" b="b"/>
              <a:pathLst>
                <a:path w="8418" h="5714" extrusionOk="0">
                  <a:moveTo>
                    <a:pt x="4825" y="911"/>
                  </a:moveTo>
                  <a:cubicBezTo>
                    <a:pt x="8418" y="2333"/>
                    <a:pt x="8283" y="5713"/>
                    <a:pt x="8283" y="5713"/>
                  </a:cubicBezTo>
                  <a:lnTo>
                    <a:pt x="0" y="2251"/>
                  </a:lnTo>
                  <a:cubicBezTo>
                    <a:pt x="0" y="2251"/>
                    <a:pt x="2520" y="1"/>
                    <a:pt x="4825" y="9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960325" y="965050"/>
              <a:ext cx="146500" cy="45125"/>
            </a:xfrm>
            <a:custGeom>
              <a:avLst/>
              <a:gdLst/>
              <a:ahLst/>
              <a:cxnLst/>
              <a:rect l="l" t="t" r="r" b="b"/>
              <a:pathLst>
                <a:path w="5860" h="1805" extrusionOk="0">
                  <a:moveTo>
                    <a:pt x="5802" y="1671"/>
                  </a:moveTo>
                  <a:cubicBezTo>
                    <a:pt x="5000" y="1030"/>
                    <a:pt x="4070" y="567"/>
                    <a:pt x="3077" y="310"/>
                  </a:cubicBezTo>
                  <a:cubicBezTo>
                    <a:pt x="2099" y="57"/>
                    <a:pt x="1068" y="1"/>
                    <a:pt x="41" y="62"/>
                  </a:cubicBezTo>
                  <a:cubicBezTo>
                    <a:pt x="0" y="62"/>
                    <a:pt x="4" y="124"/>
                    <a:pt x="43" y="120"/>
                  </a:cubicBezTo>
                  <a:cubicBezTo>
                    <a:pt x="1060" y="94"/>
                    <a:pt x="2071" y="209"/>
                    <a:pt x="3034" y="469"/>
                  </a:cubicBezTo>
                  <a:cubicBezTo>
                    <a:pt x="3999" y="728"/>
                    <a:pt x="4916" y="1131"/>
                    <a:pt x="5732" y="1758"/>
                  </a:cubicBezTo>
                  <a:cubicBezTo>
                    <a:pt x="5790" y="1805"/>
                    <a:pt x="5860" y="1716"/>
                    <a:pt x="5801" y="16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977200" y="993350"/>
              <a:ext cx="63925" cy="13875"/>
            </a:xfrm>
            <a:custGeom>
              <a:avLst/>
              <a:gdLst/>
              <a:ahLst/>
              <a:cxnLst/>
              <a:rect l="l" t="t" r="r" b="b"/>
              <a:pathLst>
                <a:path w="2557" h="555" extrusionOk="0">
                  <a:moveTo>
                    <a:pt x="2487" y="425"/>
                  </a:moveTo>
                  <a:cubicBezTo>
                    <a:pt x="2196" y="289"/>
                    <a:pt x="1888" y="174"/>
                    <a:pt x="1565" y="105"/>
                  </a:cubicBezTo>
                  <a:cubicBezTo>
                    <a:pt x="1084" y="5"/>
                    <a:pt x="582" y="1"/>
                    <a:pt x="107" y="29"/>
                  </a:cubicBezTo>
                  <a:cubicBezTo>
                    <a:pt x="47" y="32"/>
                    <a:pt x="0" y="83"/>
                    <a:pt x="4" y="143"/>
                  </a:cubicBezTo>
                  <a:cubicBezTo>
                    <a:pt x="6" y="203"/>
                    <a:pt x="58" y="250"/>
                    <a:pt x="117" y="246"/>
                  </a:cubicBezTo>
                  <a:cubicBezTo>
                    <a:pt x="425" y="234"/>
                    <a:pt x="741" y="252"/>
                    <a:pt x="1057" y="277"/>
                  </a:cubicBezTo>
                  <a:cubicBezTo>
                    <a:pt x="1533" y="315"/>
                    <a:pt x="2009" y="382"/>
                    <a:pt x="2447" y="528"/>
                  </a:cubicBezTo>
                  <a:cubicBezTo>
                    <a:pt x="2517" y="555"/>
                    <a:pt x="2556" y="451"/>
                    <a:pt x="2487" y="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1379775" y="909225"/>
              <a:ext cx="223825" cy="90625"/>
            </a:xfrm>
            <a:custGeom>
              <a:avLst/>
              <a:gdLst/>
              <a:ahLst/>
              <a:cxnLst/>
              <a:rect l="l" t="t" r="r" b="b"/>
              <a:pathLst>
                <a:path w="8953" h="3625" extrusionOk="0">
                  <a:moveTo>
                    <a:pt x="4788" y="145"/>
                  </a:moveTo>
                  <a:cubicBezTo>
                    <a:pt x="930" y="372"/>
                    <a:pt x="1" y="3625"/>
                    <a:pt x="1" y="3625"/>
                  </a:cubicBezTo>
                  <a:lnTo>
                    <a:pt x="8952" y="2925"/>
                  </a:lnTo>
                  <a:cubicBezTo>
                    <a:pt x="8952" y="2925"/>
                    <a:pt x="7262" y="1"/>
                    <a:pt x="4788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1328050" y="865450"/>
              <a:ext cx="207175" cy="165075"/>
            </a:xfrm>
            <a:custGeom>
              <a:avLst/>
              <a:gdLst/>
              <a:ahLst/>
              <a:cxnLst/>
              <a:rect l="l" t="t" r="r" b="b"/>
              <a:pathLst>
                <a:path w="8287" h="6603" extrusionOk="0">
                  <a:moveTo>
                    <a:pt x="3304" y="1287"/>
                  </a:moveTo>
                  <a:cubicBezTo>
                    <a:pt x="1" y="3292"/>
                    <a:pt x="701" y="6602"/>
                    <a:pt x="701" y="6602"/>
                  </a:cubicBezTo>
                  <a:lnTo>
                    <a:pt x="8286" y="1796"/>
                  </a:lnTo>
                  <a:cubicBezTo>
                    <a:pt x="8286" y="1796"/>
                    <a:pt x="5423" y="1"/>
                    <a:pt x="3304" y="12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1370950" y="920175"/>
              <a:ext cx="137675" cy="67325"/>
            </a:xfrm>
            <a:custGeom>
              <a:avLst/>
              <a:gdLst/>
              <a:ahLst/>
              <a:cxnLst/>
              <a:rect l="l" t="t" r="r" b="b"/>
              <a:pathLst>
                <a:path w="5507" h="2693" extrusionOk="0">
                  <a:moveTo>
                    <a:pt x="134" y="2637"/>
                  </a:moveTo>
                  <a:cubicBezTo>
                    <a:pt x="833" y="1880"/>
                    <a:pt x="1671" y="1328"/>
                    <a:pt x="2576" y="912"/>
                  </a:cubicBezTo>
                  <a:cubicBezTo>
                    <a:pt x="3481" y="495"/>
                    <a:pt x="4460" y="211"/>
                    <a:pt x="5467" y="65"/>
                  </a:cubicBezTo>
                  <a:cubicBezTo>
                    <a:pt x="5506" y="61"/>
                    <a:pt x="5499" y="1"/>
                    <a:pt x="5459" y="9"/>
                  </a:cubicBezTo>
                  <a:cubicBezTo>
                    <a:pt x="4436" y="120"/>
                    <a:pt x="3429" y="349"/>
                    <a:pt x="2509" y="763"/>
                  </a:cubicBezTo>
                  <a:cubicBezTo>
                    <a:pt x="1572" y="1182"/>
                    <a:pt x="734" y="1796"/>
                    <a:pt x="51" y="2562"/>
                  </a:cubicBezTo>
                  <a:cubicBezTo>
                    <a:pt x="0" y="2617"/>
                    <a:pt x="83" y="2692"/>
                    <a:pt x="134" y="26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1435175" y="950350"/>
              <a:ext cx="61825" cy="23300"/>
            </a:xfrm>
            <a:custGeom>
              <a:avLst/>
              <a:gdLst/>
              <a:ahLst/>
              <a:cxnLst/>
              <a:rect l="l" t="t" r="r" b="b"/>
              <a:pathLst>
                <a:path w="2473" h="932" extrusionOk="0">
                  <a:moveTo>
                    <a:pt x="122" y="894"/>
                  </a:moveTo>
                  <a:cubicBezTo>
                    <a:pt x="529" y="676"/>
                    <a:pt x="987" y="529"/>
                    <a:pt x="1448" y="412"/>
                  </a:cubicBezTo>
                  <a:cubicBezTo>
                    <a:pt x="1757" y="333"/>
                    <a:pt x="2065" y="263"/>
                    <a:pt x="2371" y="224"/>
                  </a:cubicBezTo>
                  <a:cubicBezTo>
                    <a:pt x="2431" y="217"/>
                    <a:pt x="2473" y="163"/>
                    <a:pt x="2466" y="103"/>
                  </a:cubicBezTo>
                  <a:cubicBezTo>
                    <a:pt x="2458" y="44"/>
                    <a:pt x="2404" y="1"/>
                    <a:pt x="2345" y="9"/>
                  </a:cubicBezTo>
                  <a:cubicBezTo>
                    <a:pt x="1872" y="60"/>
                    <a:pt x="1377" y="148"/>
                    <a:pt x="920" y="328"/>
                  </a:cubicBezTo>
                  <a:cubicBezTo>
                    <a:pt x="613" y="449"/>
                    <a:pt x="330" y="615"/>
                    <a:pt x="64" y="798"/>
                  </a:cubicBezTo>
                  <a:cubicBezTo>
                    <a:pt x="0" y="835"/>
                    <a:pt x="58" y="931"/>
                    <a:pt x="122" y="8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1410050" y="1073625"/>
              <a:ext cx="133000" cy="95600"/>
            </a:xfrm>
            <a:custGeom>
              <a:avLst/>
              <a:gdLst/>
              <a:ahLst/>
              <a:cxnLst/>
              <a:rect l="l" t="t" r="r" b="b"/>
              <a:pathLst>
                <a:path w="5320" h="3824" extrusionOk="0">
                  <a:moveTo>
                    <a:pt x="5126" y="3138"/>
                  </a:moveTo>
                  <a:cubicBezTo>
                    <a:pt x="5174" y="3020"/>
                    <a:pt x="5221" y="2942"/>
                    <a:pt x="5232" y="2819"/>
                  </a:cubicBezTo>
                  <a:cubicBezTo>
                    <a:pt x="5320" y="1802"/>
                    <a:pt x="4494" y="947"/>
                    <a:pt x="3680" y="515"/>
                  </a:cubicBezTo>
                  <a:cubicBezTo>
                    <a:pt x="2713" y="1"/>
                    <a:pt x="1501" y="100"/>
                    <a:pt x="569" y="1058"/>
                  </a:cubicBezTo>
                  <a:cubicBezTo>
                    <a:pt x="300" y="1387"/>
                    <a:pt x="134" y="1740"/>
                    <a:pt x="68" y="2122"/>
                  </a:cubicBezTo>
                  <a:cubicBezTo>
                    <a:pt x="3" y="2494"/>
                    <a:pt x="0" y="2873"/>
                    <a:pt x="57" y="3246"/>
                  </a:cubicBezTo>
                  <a:cubicBezTo>
                    <a:pt x="82" y="3403"/>
                    <a:pt x="125" y="3546"/>
                    <a:pt x="160" y="3699"/>
                  </a:cubicBezTo>
                  <a:cubicBezTo>
                    <a:pt x="160" y="3768"/>
                    <a:pt x="217" y="3823"/>
                    <a:pt x="286" y="3823"/>
                  </a:cubicBezTo>
                  <a:cubicBezTo>
                    <a:pt x="356" y="3823"/>
                    <a:pt x="412" y="3767"/>
                    <a:pt x="411" y="3697"/>
                  </a:cubicBezTo>
                  <a:cubicBezTo>
                    <a:pt x="477" y="3220"/>
                    <a:pt x="555" y="2742"/>
                    <a:pt x="725" y="2295"/>
                  </a:cubicBezTo>
                  <a:cubicBezTo>
                    <a:pt x="819" y="2047"/>
                    <a:pt x="950" y="1818"/>
                    <a:pt x="1164" y="1621"/>
                  </a:cubicBezTo>
                  <a:cubicBezTo>
                    <a:pt x="1806" y="925"/>
                    <a:pt x="2646" y="874"/>
                    <a:pt x="3358" y="1184"/>
                  </a:cubicBezTo>
                  <a:cubicBezTo>
                    <a:pt x="4045" y="1482"/>
                    <a:pt x="4484" y="2138"/>
                    <a:pt x="4839" y="2889"/>
                  </a:cubicBezTo>
                  <a:cubicBezTo>
                    <a:pt x="4887" y="2993"/>
                    <a:pt x="4956" y="3043"/>
                    <a:pt x="5015" y="3145"/>
                  </a:cubicBezTo>
                  <a:cubicBezTo>
                    <a:pt x="5020" y="3218"/>
                    <a:pt x="5132" y="3211"/>
                    <a:pt x="5126" y="31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999450" y="1110225"/>
              <a:ext cx="132600" cy="83400"/>
            </a:xfrm>
            <a:custGeom>
              <a:avLst/>
              <a:gdLst/>
              <a:ahLst/>
              <a:cxnLst/>
              <a:rect l="l" t="t" r="r" b="b"/>
              <a:pathLst>
                <a:path w="5304" h="3336" extrusionOk="0">
                  <a:moveTo>
                    <a:pt x="314" y="3276"/>
                  </a:moveTo>
                  <a:cubicBezTo>
                    <a:pt x="383" y="3207"/>
                    <a:pt x="413" y="3232"/>
                    <a:pt x="456" y="3146"/>
                  </a:cubicBezTo>
                  <a:cubicBezTo>
                    <a:pt x="618" y="2823"/>
                    <a:pt x="594" y="2479"/>
                    <a:pt x="784" y="2160"/>
                  </a:cubicBezTo>
                  <a:lnTo>
                    <a:pt x="1367" y="1378"/>
                  </a:lnTo>
                  <a:cubicBezTo>
                    <a:pt x="2005" y="754"/>
                    <a:pt x="2743" y="800"/>
                    <a:pt x="3392" y="1137"/>
                  </a:cubicBezTo>
                  <a:cubicBezTo>
                    <a:pt x="4118" y="1513"/>
                    <a:pt x="4762" y="2210"/>
                    <a:pt x="5054" y="2955"/>
                  </a:cubicBezTo>
                  <a:cubicBezTo>
                    <a:pt x="5073" y="3019"/>
                    <a:pt x="5140" y="3054"/>
                    <a:pt x="5204" y="3035"/>
                  </a:cubicBezTo>
                  <a:cubicBezTo>
                    <a:pt x="5267" y="3015"/>
                    <a:pt x="5303" y="2948"/>
                    <a:pt x="5284" y="2885"/>
                  </a:cubicBezTo>
                  <a:cubicBezTo>
                    <a:pt x="5039" y="1807"/>
                    <a:pt x="4201" y="693"/>
                    <a:pt x="3185" y="295"/>
                  </a:cubicBezTo>
                  <a:cubicBezTo>
                    <a:pt x="2430" y="0"/>
                    <a:pt x="1588" y="105"/>
                    <a:pt x="816" y="782"/>
                  </a:cubicBezTo>
                  <a:cubicBezTo>
                    <a:pt x="686" y="909"/>
                    <a:pt x="573" y="1052"/>
                    <a:pt x="478" y="1208"/>
                  </a:cubicBezTo>
                  <a:cubicBezTo>
                    <a:pt x="352" y="1422"/>
                    <a:pt x="260" y="1655"/>
                    <a:pt x="178" y="1883"/>
                  </a:cubicBezTo>
                  <a:cubicBezTo>
                    <a:pt x="64" y="2224"/>
                    <a:pt x="0" y="2540"/>
                    <a:pt x="20" y="2874"/>
                  </a:cubicBezTo>
                  <a:cubicBezTo>
                    <a:pt x="25" y="2972"/>
                    <a:pt x="2" y="3080"/>
                    <a:pt x="54" y="3166"/>
                  </a:cubicBezTo>
                  <a:cubicBezTo>
                    <a:pt x="105" y="3251"/>
                    <a:pt x="121" y="3222"/>
                    <a:pt x="203" y="3282"/>
                  </a:cubicBezTo>
                  <a:cubicBezTo>
                    <a:pt x="204" y="3313"/>
                    <a:pt x="230" y="3336"/>
                    <a:pt x="261" y="3334"/>
                  </a:cubicBezTo>
                  <a:cubicBezTo>
                    <a:pt x="292" y="3332"/>
                    <a:pt x="315" y="3306"/>
                    <a:pt x="314" y="3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072725" y="1149375"/>
              <a:ext cx="49650" cy="44250"/>
            </a:xfrm>
            <a:custGeom>
              <a:avLst/>
              <a:gdLst/>
              <a:ahLst/>
              <a:cxnLst/>
              <a:rect l="l" t="t" r="r" b="b"/>
              <a:pathLst>
                <a:path w="1986" h="1770" extrusionOk="0">
                  <a:moveTo>
                    <a:pt x="1937" y="1639"/>
                  </a:moveTo>
                  <a:cubicBezTo>
                    <a:pt x="1959" y="1568"/>
                    <a:pt x="1986" y="1551"/>
                    <a:pt x="1980" y="1478"/>
                  </a:cubicBezTo>
                  <a:cubicBezTo>
                    <a:pt x="1951" y="1066"/>
                    <a:pt x="1595" y="762"/>
                    <a:pt x="1295" y="509"/>
                  </a:cubicBezTo>
                  <a:cubicBezTo>
                    <a:pt x="1127" y="365"/>
                    <a:pt x="936" y="249"/>
                    <a:pt x="730" y="166"/>
                  </a:cubicBezTo>
                  <a:cubicBezTo>
                    <a:pt x="527" y="87"/>
                    <a:pt x="319" y="52"/>
                    <a:pt x="95" y="23"/>
                  </a:cubicBezTo>
                  <a:cubicBezTo>
                    <a:pt x="32" y="0"/>
                    <a:pt x="0" y="97"/>
                    <a:pt x="65" y="116"/>
                  </a:cubicBezTo>
                  <a:cubicBezTo>
                    <a:pt x="247" y="222"/>
                    <a:pt x="397" y="347"/>
                    <a:pt x="562" y="470"/>
                  </a:cubicBezTo>
                  <a:cubicBezTo>
                    <a:pt x="719" y="587"/>
                    <a:pt x="868" y="707"/>
                    <a:pt x="1012" y="835"/>
                  </a:cubicBezTo>
                  <a:cubicBezTo>
                    <a:pt x="1267" y="1062"/>
                    <a:pt x="1409" y="1382"/>
                    <a:pt x="1672" y="1627"/>
                  </a:cubicBezTo>
                  <a:cubicBezTo>
                    <a:pt x="1723" y="1674"/>
                    <a:pt x="1755" y="1660"/>
                    <a:pt x="1817" y="1690"/>
                  </a:cubicBezTo>
                  <a:cubicBezTo>
                    <a:pt x="1851" y="1770"/>
                    <a:pt x="1971" y="1719"/>
                    <a:pt x="1937" y="163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080150" y="1173025"/>
              <a:ext cx="24575" cy="16200"/>
            </a:xfrm>
            <a:custGeom>
              <a:avLst/>
              <a:gdLst/>
              <a:ahLst/>
              <a:cxnLst/>
              <a:rect l="l" t="t" r="r" b="b"/>
              <a:pathLst>
                <a:path w="983" h="648" extrusionOk="0">
                  <a:moveTo>
                    <a:pt x="949" y="537"/>
                  </a:moveTo>
                  <a:cubicBezTo>
                    <a:pt x="930" y="496"/>
                    <a:pt x="931" y="468"/>
                    <a:pt x="900" y="435"/>
                  </a:cubicBezTo>
                  <a:cubicBezTo>
                    <a:pt x="704" y="221"/>
                    <a:pt x="398" y="149"/>
                    <a:pt x="137" y="22"/>
                  </a:cubicBezTo>
                  <a:cubicBezTo>
                    <a:pt x="97" y="0"/>
                    <a:pt x="45" y="16"/>
                    <a:pt x="23" y="56"/>
                  </a:cubicBezTo>
                  <a:cubicBezTo>
                    <a:pt x="1" y="97"/>
                    <a:pt x="17" y="149"/>
                    <a:pt x="58" y="171"/>
                  </a:cubicBezTo>
                  <a:cubicBezTo>
                    <a:pt x="305" y="315"/>
                    <a:pt x="503" y="547"/>
                    <a:pt x="776" y="632"/>
                  </a:cubicBezTo>
                  <a:cubicBezTo>
                    <a:pt x="819" y="645"/>
                    <a:pt x="844" y="632"/>
                    <a:pt x="888" y="632"/>
                  </a:cubicBezTo>
                  <a:cubicBezTo>
                    <a:pt x="915" y="648"/>
                    <a:pt x="949" y="641"/>
                    <a:pt x="965" y="615"/>
                  </a:cubicBezTo>
                  <a:cubicBezTo>
                    <a:pt x="983" y="589"/>
                    <a:pt x="975" y="554"/>
                    <a:pt x="949" y="53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106300" y="1121700"/>
              <a:ext cx="24275" cy="22375"/>
            </a:xfrm>
            <a:custGeom>
              <a:avLst/>
              <a:gdLst/>
              <a:ahLst/>
              <a:cxnLst/>
              <a:rect l="l" t="t" r="r" b="b"/>
              <a:pathLst>
                <a:path w="971" h="895" extrusionOk="0">
                  <a:moveTo>
                    <a:pt x="929" y="771"/>
                  </a:moveTo>
                  <a:cubicBezTo>
                    <a:pt x="853" y="639"/>
                    <a:pt x="775" y="524"/>
                    <a:pt x="677" y="427"/>
                  </a:cubicBezTo>
                  <a:cubicBezTo>
                    <a:pt x="533" y="282"/>
                    <a:pt x="358" y="177"/>
                    <a:pt x="166" y="58"/>
                  </a:cubicBezTo>
                  <a:cubicBezTo>
                    <a:pt x="83" y="1"/>
                    <a:pt x="1" y="127"/>
                    <a:pt x="86" y="180"/>
                  </a:cubicBezTo>
                  <a:lnTo>
                    <a:pt x="839" y="834"/>
                  </a:lnTo>
                  <a:cubicBezTo>
                    <a:pt x="881" y="895"/>
                    <a:pt x="971" y="831"/>
                    <a:pt x="929" y="770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430200" y="1123900"/>
              <a:ext cx="27950" cy="38025"/>
            </a:xfrm>
            <a:custGeom>
              <a:avLst/>
              <a:gdLst/>
              <a:ahLst/>
              <a:cxnLst/>
              <a:rect l="l" t="t" r="r" b="b"/>
              <a:pathLst>
                <a:path w="1118" h="1521" extrusionOk="0">
                  <a:moveTo>
                    <a:pt x="1001" y="36"/>
                  </a:moveTo>
                  <a:cubicBezTo>
                    <a:pt x="893" y="46"/>
                    <a:pt x="808" y="45"/>
                    <a:pt x="713" y="82"/>
                  </a:cubicBezTo>
                  <a:cubicBezTo>
                    <a:pt x="495" y="170"/>
                    <a:pt x="336" y="345"/>
                    <a:pt x="219" y="527"/>
                  </a:cubicBezTo>
                  <a:cubicBezTo>
                    <a:pt x="56" y="778"/>
                    <a:pt x="0" y="1083"/>
                    <a:pt x="17" y="1435"/>
                  </a:cubicBezTo>
                  <a:cubicBezTo>
                    <a:pt x="13" y="1477"/>
                    <a:pt x="44" y="1514"/>
                    <a:pt x="86" y="1517"/>
                  </a:cubicBezTo>
                  <a:cubicBezTo>
                    <a:pt x="128" y="1520"/>
                    <a:pt x="164" y="1488"/>
                    <a:pt x="168" y="1446"/>
                  </a:cubicBezTo>
                  <a:cubicBezTo>
                    <a:pt x="216" y="1213"/>
                    <a:pt x="314" y="1031"/>
                    <a:pt x="423" y="858"/>
                  </a:cubicBezTo>
                  <a:cubicBezTo>
                    <a:pt x="538" y="678"/>
                    <a:pt x="698" y="547"/>
                    <a:pt x="860" y="384"/>
                  </a:cubicBezTo>
                  <a:cubicBezTo>
                    <a:pt x="936" y="307"/>
                    <a:pt x="975" y="220"/>
                    <a:pt x="1053" y="134"/>
                  </a:cubicBezTo>
                  <a:cubicBezTo>
                    <a:pt x="1118" y="99"/>
                    <a:pt x="1066" y="1"/>
                    <a:pt x="1001" y="35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396525" y="1100125"/>
              <a:ext cx="8200" cy="36075"/>
            </a:xfrm>
            <a:custGeom>
              <a:avLst/>
              <a:gdLst/>
              <a:ahLst/>
              <a:cxnLst/>
              <a:rect l="l" t="t" r="r" b="b"/>
              <a:pathLst>
                <a:path w="328" h="1443" extrusionOk="0">
                  <a:moveTo>
                    <a:pt x="213" y="48"/>
                  </a:moveTo>
                  <a:cubicBezTo>
                    <a:pt x="140" y="216"/>
                    <a:pt x="72" y="376"/>
                    <a:pt x="43" y="549"/>
                  </a:cubicBezTo>
                  <a:cubicBezTo>
                    <a:pt x="0" y="805"/>
                    <a:pt x="30" y="1066"/>
                    <a:pt x="59" y="1336"/>
                  </a:cubicBezTo>
                  <a:cubicBezTo>
                    <a:pt x="64" y="1396"/>
                    <a:pt x="117" y="1443"/>
                    <a:pt x="178" y="1437"/>
                  </a:cubicBezTo>
                  <a:cubicBezTo>
                    <a:pt x="239" y="1433"/>
                    <a:pt x="285" y="1380"/>
                    <a:pt x="280" y="1318"/>
                  </a:cubicBezTo>
                  <a:lnTo>
                    <a:pt x="320" y="74"/>
                  </a:lnTo>
                  <a:cubicBezTo>
                    <a:pt x="327" y="44"/>
                    <a:pt x="309" y="15"/>
                    <a:pt x="279" y="7"/>
                  </a:cubicBezTo>
                  <a:cubicBezTo>
                    <a:pt x="249" y="0"/>
                    <a:pt x="220" y="18"/>
                    <a:pt x="213" y="48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122300" y="1039800"/>
              <a:ext cx="354475" cy="404200"/>
            </a:xfrm>
            <a:custGeom>
              <a:avLst/>
              <a:gdLst/>
              <a:ahLst/>
              <a:cxnLst/>
              <a:rect l="l" t="t" r="r" b="b"/>
              <a:pathLst>
                <a:path w="14179" h="16168" extrusionOk="0">
                  <a:moveTo>
                    <a:pt x="14089" y="12302"/>
                  </a:moveTo>
                  <a:cubicBezTo>
                    <a:pt x="14178" y="14809"/>
                    <a:pt x="3846" y="16168"/>
                    <a:pt x="2422" y="13439"/>
                  </a:cubicBezTo>
                  <a:cubicBezTo>
                    <a:pt x="1" y="8797"/>
                    <a:pt x="2847" y="95"/>
                    <a:pt x="3849" y="59"/>
                  </a:cubicBezTo>
                  <a:cubicBezTo>
                    <a:pt x="5467" y="1"/>
                    <a:pt x="7861" y="7244"/>
                    <a:pt x="7861" y="7244"/>
                  </a:cubicBezTo>
                  <a:cubicBezTo>
                    <a:pt x="7861" y="7244"/>
                    <a:pt x="13963" y="8786"/>
                    <a:pt x="14089" y="12302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217025" y="1359750"/>
              <a:ext cx="88950" cy="37000"/>
            </a:xfrm>
            <a:custGeom>
              <a:avLst/>
              <a:gdLst/>
              <a:ahLst/>
              <a:cxnLst/>
              <a:rect l="l" t="t" r="r" b="b"/>
              <a:pathLst>
                <a:path w="3558" h="1480" extrusionOk="0">
                  <a:moveTo>
                    <a:pt x="1504" y="0"/>
                  </a:moveTo>
                  <a:cubicBezTo>
                    <a:pt x="693" y="0"/>
                    <a:pt x="61" y="247"/>
                    <a:pt x="33" y="600"/>
                  </a:cubicBezTo>
                  <a:cubicBezTo>
                    <a:pt x="1" y="1001"/>
                    <a:pt x="756" y="1389"/>
                    <a:pt x="1721" y="1466"/>
                  </a:cubicBezTo>
                  <a:cubicBezTo>
                    <a:pt x="1834" y="1475"/>
                    <a:pt x="1945" y="1479"/>
                    <a:pt x="2053" y="1479"/>
                  </a:cubicBezTo>
                  <a:cubicBezTo>
                    <a:pt x="2864" y="1479"/>
                    <a:pt x="3496" y="1233"/>
                    <a:pt x="3526" y="879"/>
                  </a:cubicBezTo>
                  <a:cubicBezTo>
                    <a:pt x="3558" y="478"/>
                    <a:pt x="2801" y="91"/>
                    <a:pt x="1836" y="14"/>
                  </a:cubicBezTo>
                  <a:cubicBezTo>
                    <a:pt x="1723" y="5"/>
                    <a:pt x="1612" y="0"/>
                    <a:pt x="1504" y="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580750" y="912625"/>
              <a:ext cx="281250" cy="573950"/>
            </a:xfrm>
            <a:custGeom>
              <a:avLst/>
              <a:gdLst/>
              <a:ahLst/>
              <a:cxnLst/>
              <a:rect l="l" t="t" r="r" b="b"/>
              <a:pathLst>
                <a:path w="11250" h="22958" extrusionOk="0">
                  <a:moveTo>
                    <a:pt x="5320" y="0"/>
                  </a:moveTo>
                  <a:cubicBezTo>
                    <a:pt x="5320" y="0"/>
                    <a:pt x="3308" y="143"/>
                    <a:pt x="2461" y="2645"/>
                  </a:cubicBezTo>
                  <a:cubicBezTo>
                    <a:pt x="1465" y="5586"/>
                    <a:pt x="2978" y="6626"/>
                    <a:pt x="2978" y="6626"/>
                  </a:cubicBezTo>
                  <a:cubicBezTo>
                    <a:pt x="2978" y="6626"/>
                    <a:pt x="519" y="7614"/>
                    <a:pt x="260" y="10197"/>
                  </a:cubicBezTo>
                  <a:cubicBezTo>
                    <a:pt x="0" y="12779"/>
                    <a:pt x="2631" y="13398"/>
                    <a:pt x="2631" y="13398"/>
                  </a:cubicBezTo>
                  <a:cubicBezTo>
                    <a:pt x="2631" y="13398"/>
                    <a:pt x="877" y="15019"/>
                    <a:pt x="1212" y="16823"/>
                  </a:cubicBezTo>
                  <a:cubicBezTo>
                    <a:pt x="1545" y="18625"/>
                    <a:pt x="3513" y="19223"/>
                    <a:pt x="3513" y="19223"/>
                  </a:cubicBezTo>
                  <a:cubicBezTo>
                    <a:pt x="3513" y="19223"/>
                    <a:pt x="4121" y="22810"/>
                    <a:pt x="7261" y="22957"/>
                  </a:cubicBezTo>
                  <a:cubicBezTo>
                    <a:pt x="7261" y="22957"/>
                    <a:pt x="9731" y="19303"/>
                    <a:pt x="7462" y="17151"/>
                  </a:cubicBezTo>
                  <a:cubicBezTo>
                    <a:pt x="7462" y="17151"/>
                    <a:pt x="11250" y="14265"/>
                    <a:pt x="10163" y="11240"/>
                  </a:cubicBezTo>
                  <a:cubicBezTo>
                    <a:pt x="9076" y="8215"/>
                    <a:pt x="5159" y="107"/>
                    <a:pt x="5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967350" y="651800"/>
              <a:ext cx="112000" cy="172225"/>
            </a:xfrm>
            <a:custGeom>
              <a:avLst/>
              <a:gdLst/>
              <a:ahLst/>
              <a:cxnLst/>
              <a:rect l="l" t="t" r="r" b="b"/>
              <a:pathLst>
                <a:path w="4480" h="6889" extrusionOk="0">
                  <a:moveTo>
                    <a:pt x="114" y="6836"/>
                  </a:moveTo>
                  <a:cubicBezTo>
                    <a:pt x="175" y="6420"/>
                    <a:pt x="275" y="6027"/>
                    <a:pt x="387" y="5643"/>
                  </a:cubicBezTo>
                  <a:cubicBezTo>
                    <a:pt x="648" y="4730"/>
                    <a:pt x="1053" y="3865"/>
                    <a:pt x="1587" y="3079"/>
                  </a:cubicBezTo>
                  <a:cubicBezTo>
                    <a:pt x="2337" y="1978"/>
                    <a:pt x="3314" y="1007"/>
                    <a:pt x="4416" y="145"/>
                  </a:cubicBezTo>
                  <a:cubicBezTo>
                    <a:pt x="4480" y="96"/>
                    <a:pt x="4407" y="1"/>
                    <a:pt x="4343" y="49"/>
                  </a:cubicBezTo>
                  <a:cubicBezTo>
                    <a:pt x="2962" y="1065"/>
                    <a:pt x="1727" y="2224"/>
                    <a:pt x="935" y="3645"/>
                  </a:cubicBezTo>
                  <a:cubicBezTo>
                    <a:pt x="408" y="4592"/>
                    <a:pt x="90" y="5654"/>
                    <a:pt x="2" y="6825"/>
                  </a:cubicBezTo>
                  <a:cubicBezTo>
                    <a:pt x="0" y="6855"/>
                    <a:pt x="22" y="6883"/>
                    <a:pt x="53" y="6885"/>
                  </a:cubicBezTo>
                  <a:cubicBezTo>
                    <a:pt x="84" y="6888"/>
                    <a:pt x="110" y="6866"/>
                    <a:pt x="114" y="6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039200" y="687200"/>
              <a:ext cx="197150" cy="120475"/>
            </a:xfrm>
            <a:custGeom>
              <a:avLst/>
              <a:gdLst/>
              <a:ahLst/>
              <a:cxnLst/>
              <a:rect l="l" t="t" r="r" b="b"/>
              <a:pathLst>
                <a:path w="7886" h="4819" extrusionOk="0">
                  <a:moveTo>
                    <a:pt x="161" y="4754"/>
                  </a:moveTo>
                  <a:cubicBezTo>
                    <a:pt x="157" y="4509"/>
                    <a:pt x="225" y="4277"/>
                    <a:pt x="326" y="4044"/>
                  </a:cubicBezTo>
                  <a:cubicBezTo>
                    <a:pt x="652" y="3301"/>
                    <a:pt x="1467" y="2616"/>
                    <a:pt x="2469" y="2014"/>
                  </a:cubicBezTo>
                  <a:cubicBezTo>
                    <a:pt x="4289" y="921"/>
                    <a:pt x="6693" y="120"/>
                    <a:pt x="7850" y="167"/>
                  </a:cubicBezTo>
                  <a:cubicBezTo>
                    <a:pt x="7868" y="168"/>
                    <a:pt x="7883" y="155"/>
                    <a:pt x="7885" y="137"/>
                  </a:cubicBezTo>
                  <a:cubicBezTo>
                    <a:pt x="7886" y="120"/>
                    <a:pt x="7872" y="104"/>
                    <a:pt x="7855" y="103"/>
                  </a:cubicBezTo>
                  <a:cubicBezTo>
                    <a:pt x="6681" y="1"/>
                    <a:pt x="4162" y="634"/>
                    <a:pt x="2302" y="1731"/>
                  </a:cubicBezTo>
                  <a:cubicBezTo>
                    <a:pt x="1233" y="2359"/>
                    <a:pt x="375" y="3142"/>
                    <a:pt x="106" y="3959"/>
                  </a:cubicBezTo>
                  <a:cubicBezTo>
                    <a:pt x="20" y="4219"/>
                    <a:pt x="0" y="4497"/>
                    <a:pt x="51" y="4765"/>
                  </a:cubicBezTo>
                  <a:cubicBezTo>
                    <a:pt x="54" y="4796"/>
                    <a:pt x="82" y="4818"/>
                    <a:pt x="112" y="4815"/>
                  </a:cubicBezTo>
                  <a:cubicBezTo>
                    <a:pt x="142" y="4812"/>
                    <a:pt x="164" y="4784"/>
                    <a:pt x="161" y="4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649300" y="939350"/>
              <a:ext cx="81100" cy="164675"/>
            </a:xfrm>
            <a:custGeom>
              <a:avLst/>
              <a:gdLst/>
              <a:ahLst/>
              <a:cxnLst/>
              <a:rect l="l" t="t" r="r" b="b"/>
              <a:pathLst>
                <a:path w="3244" h="6587" extrusionOk="0">
                  <a:moveTo>
                    <a:pt x="2802" y="474"/>
                  </a:moveTo>
                  <a:cubicBezTo>
                    <a:pt x="918" y="0"/>
                    <a:pt x="0" y="1757"/>
                    <a:pt x="62" y="3377"/>
                  </a:cubicBezTo>
                  <a:cubicBezTo>
                    <a:pt x="127" y="5068"/>
                    <a:pt x="1240" y="6586"/>
                    <a:pt x="3178" y="5261"/>
                  </a:cubicBezTo>
                  <a:cubicBezTo>
                    <a:pt x="3243" y="5223"/>
                    <a:pt x="3180" y="5127"/>
                    <a:pt x="3120" y="5170"/>
                  </a:cubicBezTo>
                  <a:cubicBezTo>
                    <a:pt x="1305" y="6330"/>
                    <a:pt x="370" y="4917"/>
                    <a:pt x="312" y="3368"/>
                  </a:cubicBezTo>
                  <a:cubicBezTo>
                    <a:pt x="255" y="1858"/>
                    <a:pt x="1007" y="194"/>
                    <a:pt x="2775" y="582"/>
                  </a:cubicBezTo>
                  <a:cubicBezTo>
                    <a:pt x="2805" y="589"/>
                    <a:pt x="2836" y="571"/>
                    <a:pt x="2842" y="541"/>
                  </a:cubicBezTo>
                  <a:cubicBezTo>
                    <a:pt x="2850" y="511"/>
                    <a:pt x="2831" y="480"/>
                    <a:pt x="2802" y="4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633625" y="1068425"/>
              <a:ext cx="86275" cy="118450"/>
            </a:xfrm>
            <a:custGeom>
              <a:avLst/>
              <a:gdLst/>
              <a:ahLst/>
              <a:cxnLst/>
              <a:rect l="l" t="t" r="r" b="b"/>
              <a:pathLst>
                <a:path w="3451" h="4738" extrusionOk="0">
                  <a:moveTo>
                    <a:pt x="1754" y="5"/>
                  </a:moveTo>
                  <a:cubicBezTo>
                    <a:pt x="1228" y="6"/>
                    <a:pt x="785" y="311"/>
                    <a:pt x="494" y="775"/>
                  </a:cubicBezTo>
                  <a:cubicBezTo>
                    <a:pt x="113" y="1384"/>
                    <a:pt x="1" y="2263"/>
                    <a:pt x="243" y="2990"/>
                  </a:cubicBezTo>
                  <a:cubicBezTo>
                    <a:pt x="573" y="3988"/>
                    <a:pt x="1565" y="4738"/>
                    <a:pt x="3394" y="4191"/>
                  </a:cubicBezTo>
                  <a:cubicBezTo>
                    <a:pt x="3451" y="4176"/>
                    <a:pt x="3428" y="4093"/>
                    <a:pt x="3372" y="4107"/>
                  </a:cubicBezTo>
                  <a:cubicBezTo>
                    <a:pt x="1679" y="4494"/>
                    <a:pt x="831" y="3807"/>
                    <a:pt x="552" y="2892"/>
                  </a:cubicBezTo>
                  <a:cubicBezTo>
                    <a:pt x="355" y="2241"/>
                    <a:pt x="446" y="1484"/>
                    <a:pt x="746" y="920"/>
                  </a:cubicBezTo>
                  <a:cubicBezTo>
                    <a:pt x="972" y="497"/>
                    <a:pt x="1304" y="175"/>
                    <a:pt x="1761" y="117"/>
                  </a:cubicBezTo>
                  <a:cubicBezTo>
                    <a:pt x="1835" y="112"/>
                    <a:pt x="1829" y="1"/>
                    <a:pt x="175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730425" y="1113100"/>
              <a:ext cx="72925" cy="86100"/>
            </a:xfrm>
            <a:custGeom>
              <a:avLst/>
              <a:gdLst/>
              <a:ahLst/>
              <a:cxnLst/>
              <a:rect l="l" t="t" r="r" b="b"/>
              <a:pathLst>
                <a:path w="2917" h="3444" extrusionOk="0">
                  <a:moveTo>
                    <a:pt x="710" y="14"/>
                  </a:moveTo>
                  <a:cubicBezTo>
                    <a:pt x="0" y="299"/>
                    <a:pt x="13" y="1493"/>
                    <a:pt x="573" y="2320"/>
                  </a:cubicBezTo>
                  <a:cubicBezTo>
                    <a:pt x="1048" y="3023"/>
                    <a:pt x="1896" y="3443"/>
                    <a:pt x="2855" y="2886"/>
                  </a:cubicBezTo>
                  <a:cubicBezTo>
                    <a:pt x="2900" y="2862"/>
                    <a:pt x="2916" y="2806"/>
                    <a:pt x="2891" y="2762"/>
                  </a:cubicBezTo>
                  <a:cubicBezTo>
                    <a:pt x="2867" y="2716"/>
                    <a:pt x="2811" y="2701"/>
                    <a:pt x="2767" y="2725"/>
                  </a:cubicBezTo>
                  <a:cubicBezTo>
                    <a:pt x="1916" y="3169"/>
                    <a:pt x="1235" y="2755"/>
                    <a:pt x="815" y="2154"/>
                  </a:cubicBezTo>
                  <a:cubicBezTo>
                    <a:pt x="309" y="1431"/>
                    <a:pt x="149" y="414"/>
                    <a:pt x="755" y="115"/>
                  </a:cubicBezTo>
                  <a:cubicBezTo>
                    <a:pt x="782" y="102"/>
                    <a:pt x="794" y="69"/>
                    <a:pt x="782" y="42"/>
                  </a:cubicBezTo>
                  <a:cubicBezTo>
                    <a:pt x="770" y="13"/>
                    <a:pt x="737" y="1"/>
                    <a:pt x="7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683450" y="1224975"/>
              <a:ext cx="82425" cy="57950"/>
            </a:xfrm>
            <a:custGeom>
              <a:avLst/>
              <a:gdLst/>
              <a:ahLst/>
              <a:cxnLst/>
              <a:rect l="l" t="t" r="r" b="b"/>
              <a:pathLst>
                <a:path w="3297" h="2318" extrusionOk="0">
                  <a:moveTo>
                    <a:pt x="620" y="54"/>
                  </a:moveTo>
                  <a:cubicBezTo>
                    <a:pt x="1" y="703"/>
                    <a:pt x="241" y="1648"/>
                    <a:pt x="1002" y="2045"/>
                  </a:cubicBezTo>
                  <a:cubicBezTo>
                    <a:pt x="1527" y="2318"/>
                    <a:pt x="2310" y="2314"/>
                    <a:pt x="3209" y="1773"/>
                  </a:cubicBezTo>
                  <a:cubicBezTo>
                    <a:pt x="3275" y="1733"/>
                    <a:pt x="3297" y="1648"/>
                    <a:pt x="3257" y="1582"/>
                  </a:cubicBezTo>
                  <a:cubicBezTo>
                    <a:pt x="3217" y="1516"/>
                    <a:pt x="3133" y="1494"/>
                    <a:pt x="3066" y="1534"/>
                  </a:cubicBezTo>
                  <a:cubicBezTo>
                    <a:pt x="2275" y="2001"/>
                    <a:pt x="1602" y="2001"/>
                    <a:pt x="1134" y="1780"/>
                  </a:cubicBezTo>
                  <a:cubicBezTo>
                    <a:pt x="479" y="1471"/>
                    <a:pt x="229" y="716"/>
                    <a:pt x="703" y="128"/>
                  </a:cubicBezTo>
                  <a:cubicBezTo>
                    <a:pt x="752" y="73"/>
                    <a:pt x="669" y="0"/>
                    <a:pt x="621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674975" y="1306375"/>
              <a:ext cx="90400" cy="91025"/>
            </a:xfrm>
            <a:custGeom>
              <a:avLst/>
              <a:gdLst/>
              <a:ahLst/>
              <a:cxnLst/>
              <a:rect l="l" t="t" r="r" b="b"/>
              <a:pathLst>
                <a:path w="3616" h="3641" extrusionOk="0">
                  <a:moveTo>
                    <a:pt x="818" y="14"/>
                  </a:moveTo>
                  <a:cubicBezTo>
                    <a:pt x="1" y="437"/>
                    <a:pt x="20" y="1432"/>
                    <a:pt x="477" y="2253"/>
                  </a:cubicBezTo>
                  <a:cubicBezTo>
                    <a:pt x="916" y="3039"/>
                    <a:pt x="1756" y="3641"/>
                    <a:pt x="2544" y="3479"/>
                  </a:cubicBezTo>
                  <a:cubicBezTo>
                    <a:pt x="2778" y="3429"/>
                    <a:pt x="2959" y="3322"/>
                    <a:pt x="3099" y="3177"/>
                  </a:cubicBezTo>
                  <a:cubicBezTo>
                    <a:pt x="3304" y="2968"/>
                    <a:pt x="3424" y="2676"/>
                    <a:pt x="3502" y="2366"/>
                  </a:cubicBezTo>
                  <a:cubicBezTo>
                    <a:pt x="3616" y="1920"/>
                    <a:pt x="3279" y="1741"/>
                    <a:pt x="2951" y="1757"/>
                  </a:cubicBezTo>
                  <a:cubicBezTo>
                    <a:pt x="2556" y="1776"/>
                    <a:pt x="2210" y="2054"/>
                    <a:pt x="2674" y="2358"/>
                  </a:cubicBezTo>
                  <a:cubicBezTo>
                    <a:pt x="2740" y="2404"/>
                    <a:pt x="2810" y="2306"/>
                    <a:pt x="2745" y="2260"/>
                  </a:cubicBezTo>
                  <a:cubicBezTo>
                    <a:pt x="2497" y="2065"/>
                    <a:pt x="2732" y="1946"/>
                    <a:pt x="2955" y="1948"/>
                  </a:cubicBezTo>
                  <a:cubicBezTo>
                    <a:pt x="3156" y="1949"/>
                    <a:pt x="3376" y="2042"/>
                    <a:pt x="3301" y="2312"/>
                  </a:cubicBezTo>
                  <a:cubicBezTo>
                    <a:pt x="3238" y="2536"/>
                    <a:pt x="3153" y="2751"/>
                    <a:pt x="3022" y="2920"/>
                  </a:cubicBezTo>
                  <a:cubicBezTo>
                    <a:pt x="2893" y="3091"/>
                    <a:pt x="2706" y="3207"/>
                    <a:pt x="2496" y="3245"/>
                  </a:cubicBezTo>
                  <a:cubicBezTo>
                    <a:pt x="1799" y="3387"/>
                    <a:pt x="1094" y="2817"/>
                    <a:pt x="688" y="2132"/>
                  </a:cubicBezTo>
                  <a:cubicBezTo>
                    <a:pt x="259" y="1407"/>
                    <a:pt x="160" y="530"/>
                    <a:pt x="872" y="112"/>
                  </a:cubicBezTo>
                  <a:cubicBezTo>
                    <a:pt x="899" y="97"/>
                    <a:pt x="908" y="63"/>
                    <a:pt x="894" y="37"/>
                  </a:cubicBezTo>
                  <a:cubicBezTo>
                    <a:pt x="878" y="10"/>
                    <a:pt x="845" y="0"/>
                    <a:pt x="81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1614825" y="1063275"/>
              <a:ext cx="38225" cy="92900"/>
            </a:xfrm>
            <a:custGeom>
              <a:avLst/>
              <a:gdLst/>
              <a:ahLst/>
              <a:cxnLst/>
              <a:rect l="l" t="t" r="r" b="b"/>
              <a:pathLst>
                <a:path w="1529" h="3716" extrusionOk="0">
                  <a:moveTo>
                    <a:pt x="241" y="253"/>
                  </a:moveTo>
                  <a:cubicBezTo>
                    <a:pt x="953" y="207"/>
                    <a:pt x="1193" y="725"/>
                    <a:pt x="1200" y="1354"/>
                  </a:cubicBezTo>
                  <a:cubicBezTo>
                    <a:pt x="1211" y="2236"/>
                    <a:pt x="781" y="3369"/>
                    <a:pt x="60" y="3607"/>
                  </a:cubicBezTo>
                  <a:cubicBezTo>
                    <a:pt x="1" y="3626"/>
                    <a:pt x="27" y="3715"/>
                    <a:pt x="88" y="3700"/>
                  </a:cubicBezTo>
                  <a:cubicBezTo>
                    <a:pt x="888" y="3500"/>
                    <a:pt x="1528" y="2307"/>
                    <a:pt x="1503" y="1349"/>
                  </a:cubicBezTo>
                  <a:cubicBezTo>
                    <a:pt x="1483" y="593"/>
                    <a:pt x="1073" y="1"/>
                    <a:pt x="228" y="143"/>
                  </a:cubicBezTo>
                  <a:cubicBezTo>
                    <a:pt x="197" y="146"/>
                    <a:pt x="175" y="174"/>
                    <a:pt x="179" y="205"/>
                  </a:cubicBezTo>
                  <a:cubicBezTo>
                    <a:pt x="182" y="235"/>
                    <a:pt x="210" y="256"/>
                    <a:pt x="241" y="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1180050" y="1760225"/>
              <a:ext cx="1290625" cy="828825"/>
            </a:xfrm>
            <a:custGeom>
              <a:avLst/>
              <a:gdLst/>
              <a:ahLst/>
              <a:cxnLst/>
              <a:rect l="l" t="t" r="r" b="b"/>
              <a:pathLst>
                <a:path w="51625" h="33153" extrusionOk="0">
                  <a:moveTo>
                    <a:pt x="17328" y="2076"/>
                  </a:moveTo>
                  <a:cubicBezTo>
                    <a:pt x="17328" y="2076"/>
                    <a:pt x="4219" y="5060"/>
                    <a:pt x="2110" y="10010"/>
                  </a:cubicBezTo>
                  <a:cubicBezTo>
                    <a:pt x="1" y="14961"/>
                    <a:pt x="1278" y="33077"/>
                    <a:pt x="1278" y="33077"/>
                  </a:cubicBezTo>
                  <a:lnTo>
                    <a:pt x="49958" y="33152"/>
                  </a:lnTo>
                  <a:cubicBezTo>
                    <a:pt x="49958" y="33152"/>
                    <a:pt x="51625" y="14043"/>
                    <a:pt x="50077" y="11069"/>
                  </a:cubicBezTo>
                  <a:cubicBezTo>
                    <a:pt x="48528" y="8094"/>
                    <a:pt x="25225" y="0"/>
                    <a:pt x="25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1562750" y="1802825"/>
              <a:ext cx="167975" cy="223825"/>
            </a:xfrm>
            <a:custGeom>
              <a:avLst/>
              <a:gdLst/>
              <a:ahLst/>
              <a:cxnLst/>
              <a:rect l="l" t="t" r="r" b="b"/>
              <a:pathLst>
                <a:path w="6719" h="8953" extrusionOk="0">
                  <a:moveTo>
                    <a:pt x="4347" y="1889"/>
                  </a:moveTo>
                  <a:cubicBezTo>
                    <a:pt x="3741" y="2150"/>
                    <a:pt x="3141" y="2391"/>
                    <a:pt x="2550" y="2670"/>
                  </a:cubicBezTo>
                  <a:cubicBezTo>
                    <a:pt x="2028" y="2914"/>
                    <a:pt x="1513" y="3190"/>
                    <a:pt x="1006" y="3533"/>
                  </a:cubicBezTo>
                  <a:cubicBezTo>
                    <a:pt x="937" y="3581"/>
                    <a:pt x="400" y="3955"/>
                    <a:pt x="161" y="4230"/>
                  </a:cubicBezTo>
                  <a:cubicBezTo>
                    <a:pt x="34" y="4378"/>
                    <a:pt x="0" y="4520"/>
                    <a:pt x="38" y="4599"/>
                  </a:cubicBezTo>
                  <a:cubicBezTo>
                    <a:pt x="96" y="4721"/>
                    <a:pt x="226" y="4804"/>
                    <a:pt x="396" y="4843"/>
                  </a:cubicBezTo>
                  <a:cubicBezTo>
                    <a:pt x="672" y="4906"/>
                    <a:pt x="1054" y="4865"/>
                    <a:pt x="1218" y="4842"/>
                  </a:cubicBezTo>
                  <a:cubicBezTo>
                    <a:pt x="1611" y="4788"/>
                    <a:pt x="2209" y="4670"/>
                    <a:pt x="2825" y="4512"/>
                  </a:cubicBezTo>
                  <a:cubicBezTo>
                    <a:pt x="2353" y="4826"/>
                    <a:pt x="1795" y="5230"/>
                    <a:pt x="1451" y="5573"/>
                  </a:cubicBezTo>
                  <a:cubicBezTo>
                    <a:pt x="1148" y="5872"/>
                    <a:pt x="1034" y="6166"/>
                    <a:pt x="1111" y="6327"/>
                  </a:cubicBezTo>
                  <a:cubicBezTo>
                    <a:pt x="1217" y="6538"/>
                    <a:pt x="1404" y="6635"/>
                    <a:pt x="1625" y="6658"/>
                  </a:cubicBezTo>
                  <a:cubicBezTo>
                    <a:pt x="1877" y="6685"/>
                    <a:pt x="2175" y="6608"/>
                    <a:pt x="2374" y="6556"/>
                  </a:cubicBezTo>
                  <a:cubicBezTo>
                    <a:pt x="2705" y="6471"/>
                    <a:pt x="3034" y="6367"/>
                    <a:pt x="3363" y="6252"/>
                  </a:cubicBezTo>
                  <a:cubicBezTo>
                    <a:pt x="3694" y="6136"/>
                    <a:pt x="4023" y="6012"/>
                    <a:pt x="4350" y="5885"/>
                  </a:cubicBezTo>
                  <a:cubicBezTo>
                    <a:pt x="3864" y="6221"/>
                    <a:pt x="3363" y="6538"/>
                    <a:pt x="2897" y="6900"/>
                  </a:cubicBezTo>
                  <a:cubicBezTo>
                    <a:pt x="2565" y="7157"/>
                    <a:pt x="2251" y="7437"/>
                    <a:pt x="1974" y="7762"/>
                  </a:cubicBezTo>
                  <a:cubicBezTo>
                    <a:pt x="1905" y="7843"/>
                    <a:pt x="1650" y="8117"/>
                    <a:pt x="1539" y="8350"/>
                  </a:cubicBezTo>
                  <a:cubicBezTo>
                    <a:pt x="1453" y="8527"/>
                    <a:pt x="1458" y="8688"/>
                    <a:pt x="1555" y="8785"/>
                  </a:cubicBezTo>
                  <a:cubicBezTo>
                    <a:pt x="1687" y="8914"/>
                    <a:pt x="1867" y="8952"/>
                    <a:pt x="2067" y="8930"/>
                  </a:cubicBezTo>
                  <a:cubicBezTo>
                    <a:pt x="2406" y="8891"/>
                    <a:pt x="2813" y="8667"/>
                    <a:pt x="3040" y="8599"/>
                  </a:cubicBezTo>
                  <a:cubicBezTo>
                    <a:pt x="3561" y="8441"/>
                    <a:pt x="4046" y="8238"/>
                    <a:pt x="4517" y="8012"/>
                  </a:cubicBezTo>
                  <a:cubicBezTo>
                    <a:pt x="5224" y="7675"/>
                    <a:pt x="5899" y="7289"/>
                    <a:pt x="6621" y="6944"/>
                  </a:cubicBezTo>
                  <a:cubicBezTo>
                    <a:pt x="6719" y="6889"/>
                    <a:pt x="6648" y="6739"/>
                    <a:pt x="6543" y="6778"/>
                  </a:cubicBezTo>
                  <a:cubicBezTo>
                    <a:pt x="5817" y="7112"/>
                    <a:pt x="5135" y="7488"/>
                    <a:pt x="4424" y="7814"/>
                  </a:cubicBezTo>
                  <a:cubicBezTo>
                    <a:pt x="3959" y="8026"/>
                    <a:pt x="3482" y="8218"/>
                    <a:pt x="2971" y="8363"/>
                  </a:cubicBezTo>
                  <a:cubicBezTo>
                    <a:pt x="2780" y="8418"/>
                    <a:pt x="2460" y="8583"/>
                    <a:pt x="2165" y="8647"/>
                  </a:cubicBezTo>
                  <a:cubicBezTo>
                    <a:pt x="2002" y="8683"/>
                    <a:pt x="1847" y="8696"/>
                    <a:pt x="1746" y="8592"/>
                  </a:cubicBezTo>
                  <a:cubicBezTo>
                    <a:pt x="1684" y="8532"/>
                    <a:pt x="1793" y="8427"/>
                    <a:pt x="1871" y="8311"/>
                  </a:cubicBezTo>
                  <a:cubicBezTo>
                    <a:pt x="1983" y="8145"/>
                    <a:pt x="2128" y="7989"/>
                    <a:pt x="2175" y="7932"/>
                  </a:cubicBezTo>
                  <a:cubicBezTo>
                    <a:pt x="2438" y="7619"/>
                    <a:pt x="2737" y="7348"/>
                    <a:pt x="3054" y="7099"/>
                  </a:cubicBezTo>
                  <a:cubicBezTo>
                    <a:pt x="3537" y="6718"/>
                    <a:pt x="4060" y="6385"/>
                    <a:pt x="4565" y="6029"/>
                  </a:cubicBezTo>
                  <a:lnTo>
                    <a:pt x="5208" y="5620"/>
                  </a:lnTo>
                  <a:cubicBezTo>
                    <a:pt x="5310" y="5568"/>
                    <a:pt x="5565" y="5448"/>
                    <a:pt x="5632" y="5409"/>
                  </a:cubicBezTo>
                  <a:cubicBezTo>
                    <a:pt x="5646" y="5401"/>
                    <a:pt x="5659" y="5391"/>
                    <a:pt x="5671" y="5380"/>
                  </a:cubicBezTo>
                  <a:cubicBezTo>
                    <a:pt x="5744" y="5308"/>
                    <a:pt x="5701" y="5242"/>
                    <a:pt x="5671" y="5215"/>
                  </a:cubicBezTo>
                  <a:cubicBezTo>
                    <a:pt x="5666" y="5209"/>
                    <a:pt x="5617" y="5164"/>
                    <a:pt x="5524" y="5196"/>
                  </a:cubicBezTo>
                  <a:cubicBezTo>
                    <a:pt x="4786" y="5438"/>
                    <a:pt x="4029" y="5736"/>
                    <a:pt x="3272" y="5978"/>
                  </a:cubicBezTo>
                  <a:cubicBezTo>
                    <a:pt x="2948" y="6081"/>
                    <a:pt x="2623" y="6175"/>
                    <a:pt x="2300" y="6249"/>
                  </a:cubicBezTo>
                  <a:cubicBezTo>
                    <a:pt x="2129" y="6288"/>
                    <a:pt x="1876" y="6355"/>
                    <a:pt x="1663" y="6326"/>
                  </a:cubicBezTo>
                  <a:cubicBezTo>
                    <a:pt x="1562" y="6313"/>
                    <a:pt x="1470" y="6275"/>
                    <a:pt x="1424" y="6176"/>
                  </a:cubicBezTo>
                  <a:cubicBezTo>
                    <a:pt x="1401" y="6129"/>
                    <a:pt x="1468" y="6079"/>
                    <a:pt x="1531" y="5999"/>
                  </a:cubicBezTo>
                  <a:cubicBezTo>
                    <a:pt x="1670" y="5817"/>
                    <a:pt x="1905" y="5599"/>
                    <a:pt x="2171" y="5381"/>
                  </a:cubicBezTo>
                  <a:cubicBezTo>
                    <a:pt x="2809" y="4858"/>
                    <a:pt x="3622" y="4332"/>
                    <a:pt x="3778" y="4241"/>
                  </a:cubicBezTo>
                  <a:lnTo>
                    <a:pt x="3818" y="4223"/>
                  </a:lnTo>
                  <a:cubicBezTo>
                    <a:pt x="4262" y="4075"/>
                    <a:pt x="4658" y="3911"/>
                    <a:pt x="4929" y="3741"/>
                  </a:cubicBezTo>
                  <a:cubicBezTo>
                    <a:pt x="4938" y="3736"/>
                    <a:pt x="4947" y="3730"/>
                    <a:pt x="4954" y="3725"/>
                  </a:cubicBezTo>
                  <a:lnTo>
                    <a:pt x="5002" y="3693"/>
                  </a:lnTo>
                  <a:cubicBezTo>
                    <a:pt x="5048" y="3662"/>
                    <a:pt x="5059" y="3631"/>
                    <a:pt x="5062" y="3621"/>
                  </a:cubicBezTo>
                  <a:cubicBezTo>
                    <a:pt x="5070" y="3588"/>
                    <a:pt x="5051" y="3495"/>
                    <a:pt x="4937" y="3512"/>
                  </a:cubicBezTo>
                  <a:cubicBezTo>
                    <a:pt x="4861" y="3524"/>
                    <a:pt x="4586" y="3619"/>
                    <a:pt x="4470" y="3648"/>
                  </a:cubicBezTo>
                  <a:lnTo>
                    <a:pt x="3642" y="3997"/>
                  </a:lnTo>
                  <a:cubicBezTo>
                    <a:pt x="3599" y="4020"/>
                    <a:pt x="3509" y="4074"/>
                    <a:pt x="3385" y="4151"/>
                  </a:cubicBezTo>
                  <a:cubicBezTo>
                    <a:pt x="2583" y="4379"/>
                    <a:pt x="1706" y="4549"/>
                    <a:pt x="1188" y="4611"/>
                  </a:cubicBezTo>
                  <a:cubicBezTo>
                    <a:pt x="1060" y="4628"/>
                    <a:pt x="782" y="4657"/>
                    <a:pt x="549" y="4625"/>
                  </a:cubicBezTo>
                  <a:cubicBezTo>
                    <a:pt x="422" y="4607"/>
                    <a:pt x="303" y="4582"/>
                    <a:pt x="265" y="4495"/>
                  </a:cubicBezTo>
                  <a:lnTo>
                    <a:pt x="1147" y="3739"/>
                  </a:lnTo>
                  <a:cubicBezTo>
                    <a:pt x="1639" y="3396"/>
                    <a:pt x="2139" y="3119"/>
                    <a:pt x="2646" y="2874"/>
                  </a:cubicBezTo>
                  <a:cubicBezTo>
                    <a:pt x="3432" y="2493"/>
                    <a:pt x="4231" y="2180"/>
                    <a:pt x="5039" y="1793"/>
                  </a:cubicBezTo>
                  <a:cubicBezTo>
                    <a:pt x="5106" y="1762"/>
                    <a:pt x="5104" y="1709"/>
                    <a:pt x="5101" y="1687"/>
                  </a:cubicBezTo>
                  <a:cubicBezTo>
                    <a:pt x="5097" y="1653"/>
                    <a:pt x="5073" y="1623"/>
                    <a:pt x="5041" y="1610"/>
                  </a:cubicBezTo>
                  <a:cubicBezTo>
                    <a:pt x="5023" y="1601"/>
                    <a:pt x="4930" y="1595"/>
                    <a:pt x="4894" y="1596"/>
                  </a:cubicBezTo>
                  <a:lnTo>
                    <a:pt x="4453" y="1650"/>
                  </a:lnTo>
                  <a:lnTo>
                    <a:pt x="3651" y="1819"/>
                  </a:lnTo>
                  <a:cubicBezTo>
                    <a:pt x="3346" y="1868"/>
                    <a:pt x="2298" y="2108"/>
                    <a:pt x="1444" y="2094"/>
                  </a:cubicBezTo>
                  <a:cubicBezTo>
                    <a:pt x="905" y="2085"/>
                    <a:pt x="430" y="2013"/>
                    <a:pt x="397" y="1617"/>
                  </a:cubicBezTo>
                  <a:cubicBezTo>
                    <a:pt x="387" y="1512"/>
                    <a:pt x="491" y="1434"/>
                    <a:pt x="600" y="1352"/>
                  </a:cubicBezTo>
                  <a:cubicBezTo>
                    <a:pt x="820" y="1186"/>
                    <a:pt x="1118" y="1053"/>
                    <a:pt x="1261" y="980"/>
                  </a:cubicBezTo>
                  <a:cubicBezTo>
                    <a:pt x="1774" y="689"/>
                    <a:pt x="2323" y="468"/>
                    <a:pt x="2893" y="319"/>
                  </a:cubicBezTo>
                  <a:cubicBezTo>
                    <a:pt x="3277" y="220"/>
                    <a:pt x="3669" y="157"/>
                    <a:pt x="4065" y="133"/>
                  </a:cubicBezTo>
                  <a:cubicBezTo>
                    <a:pt x="4096" y="132"/>
                    <a:pt x="4120" y="105"/>
                    <a:pt x="4119" y="76"/>
                  </a:cubicBezTo>
                  <a:cubicBezTo>
                    <a:pt x="4118" y="45"/>
                    <a:pt x="4092" y="21"/>
                    <a:pt x="4061" y="22"/>
                  </a:cubicBezTo>
                  <a:cubicBezTo>
                    <a:pt x="3450" y="1"/>
                    <a:pt x="2838" y="68"/>
                    <a:pt x="2246" y="222"/>
                  </a:cubicBezTo>
                  <a:cubicBezTo>
                    <a:pt x="1848" y="328"/>
                    <a:pt x="1463" y="479"/>
                    <a:pt x="1096" y="654"/>
                  </a:cubicBezTo>
                  <a:cubicBezTo>
                    <a:pt x="911" y="746"/>
                    <a:pt x="493" y="922"/>
                    <a:pt x="255" y="1156"/>
                  </a:cubicBezTo>
                  <a:cubicBezTo>
                    <a:pt x="103" y="1306"/>
                    <a:pt x="20" y="1479"/>
                    <a:pt x="42" y="1655"/>
                  </a:cubicBezTo>
                  <a:cubicBezTo>
                    <a:pt x="97" y="2102"/>
                    <a:pt x="493" y="2329"/>
                    <a:pt x="1052" y="2381"/>
                  </a:cubicBezTo>
                  <a:cubicBezTo>
                    <a:pt x="1971" y="2470"/>
                    <a:pt x="3332" y="2117"/>
                    <a:pt x="36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642750" y="1907700"/>
              <a:ext cx="424750" cy="265925"/>
            </a:xfrm>
            <a:custGeom>
              <a:avLst/>
              <a:gdLst/>
              <a:ahLst/>
              <a:cxnLst/>
              <a:rect l="l" t="t" r="r" b="b"/>
              <a:pathLst>
                <a:path w="16990" h="10637" extrusionOk="0">
                  <a:moveTo>
                    <a:pt x="12538" y="2069"/>
                  </a:moveTo>
                  <a:cubicBezTo>
                    <a:pt x="11767" y="1777"/>
                    <a:pt x="11479" y="1781"/>
                    <a:pt x="11531" y="1906"/>
                  </a:cubicBezTo>
                  <a:cubicBezTo>
                    <a:pt x="11414" y="1973"/>
                    <a:pt x="11637" y="2165"/>
                    <a:pt x="12422" y="2436"/>
                  </a:cubicBezTo>
                  <a:lnTo>
                    <a:pt x="12440" y="2444"/>
                  </a:lnTo>
                  <a:lnTo>
                    <a:pt x="12482" y="2458"/>
                  </a:lnTo>
                  <a:cubicBezTo>
                    <a:pt x="12697" y="2538"/>
                    <a:pt x="12873" y="2676"/>
                    <a:pt x="13028" y="2844"/>
                  </a:cubicBezTo>
                  <a:cubicBezTo>
                    <a:pt x="13441" y="3293"/>
                    <a:pt x="13712" y="3937"/>
                    <a:pt x="14073" y="4381"/>
                  </a:cubicBezTo>
                  <a:cubicBezTo>
                    <a:pt x="14164" y="4493"/>
                    <a:pt x="14405" y="4698"/>
                    <a:pt x="14527" y="4906"/>
                  </a:cubicBezTo>
                  <a:cubicBezTo>
                    <a:pt x="14582" y="5001"/>
                    <a:pt x="14621" y="5095"/>
                    <a:pt x="14535" y="5162"/>
                  </a:cubicBezTo>
                  <a:cubicBezTo>
                    <a:pt x="14334" y="5324"/>
                    <a:pt x="14009" y="5206"/>
                    <a:pt x="13670" y="5034"/>
                  </a:cubicBezTo>
                  <a:cubicBezTo>
                    <a:pt x="13141" y="4762"/>
                    <a:pt x="12591" y="4303"/>
                    <a:pt x="12372" y="4134"/>
                  </a:cubicBezTo>
                  <a:lnTo>
                    <a:pt x="11867" y="3668"/>
                  </a:lnTo>
                  <a:cubicBezTo>
                    <a:pt x="11830" y="3591"/>
                    <a:pt x="11789" y="3515"/>
                    <a:pt x="11744" y="3442"/>
                  </a:cubicBezTo>
                  <a:cubicBezTo>
                    <a:pt x="11650" y="3287"/>
                    <a:pt x="11541" y="3175"/>
                    <a:pt x="11445" y="3144"/>
                  </a:cubicBezTo>
                  <a:cubicBezTo>
                    <a:pt x="11271" y="3086"/>
                    <a:pt x="11231" y="3187"/>
                    <a:pt x="11232" y="3284"/>
                  </a:cubicBezTo>
                  <a:cubicBezTo>
                    <a:pt x="11233" y="3347"/>
                    <a:pt x="11401" y="3582"/>
                    <a:pt x="11476" y="3675"/>
                  </a:cubicBezTo>
                  <a:lnTo>
                    <a:pt x="11643" y="3828"/>
                  </a:lnTo>
                  <a:cubicBezTo>
                    <a:pt x="11734" y="4016"/>
                    <a:pt x="11813" y="4203"/>
                    <a:pt x="11859" y="4285"/>
                  </a:cubicBezTo>
                  <a:cubicBezTo>
                    <a:pt x="12027" y="4579"/>
                    <a:pt x="12817" y="5646"/>
                    <a:pt x="12923" y="6375"/>
                  </a:cubicBezTo>
                  <a:cubicBezTo>
                    <a:pt x="12966" y="6668"/>
                    <a:pt x="12873" y="6892"/>
                    <a:pt x="12509" y="6932"/>
                  </a:cubicBezTo>
                  <a:cubicBezTo>
                    <a:pt x="12263" y="6960"/>
                    <a:pt x="11959" y="6747"/>
                    <a:pt x="11631" y="6464"/>
                  </a:cubicBezTo>
                  <a:cubicBezTo>
                    <a:pt x="10940" y="5865"/>
                    <a:pt x="10191" y="4904"/>
                    <a:pt x="9797" y="4572"/>
                  </a:cubicBezTo>
                  <a:cubicBezTo>
                    <a:pt x="9771" y="4548"/>
                    <a:pt x="9737" y="4535"/>
                    <a:pt x="9703" y="4534"/>
                  </a:cubicBezTo>
                  <a:cubicBezTo>
                    <a:pt x="9637" y="4534"/>
                    <a:pt x="9517" y="4574"/>
                    <a:pt x="9571" y="4722"/>
                  </a:cubicBezTo>
                  <a:cubicBezTo>
                    <a:pt x="9578" y="4746"/>
                    <a:pt x="9634" y="4832"/>
                    <a:pt x="9653" y="4870"/>
                  </a:cubicBezTo>
                  <a:lnTo>
                    <a:pt x="9810" y="5244"/>
                  </a:lnTo>
                  <a:lnTo>
                    <a:pt x="10046" y="5948"/>
                  </a:lnTo>
                  <a:cubicBezTo>
                    <a:pt x="10148" y="6211"/>
                    <a:pt x="10898" y="7511"/>
                    <a:pt x="11053" y="8409"/>
                  </a:cubicBezTo>
                  <a:cubicBezTo>
                    <a:pt x="11124" y="8824"/>
                    <a:pt x="11076" y="9150"/>
                    <a:pt x="10698" y="9152"/>
                  </a:cubicBezTo>
                  <a:cubicBezTo>
                    <a:pt x="10245" y="9155"/>
                    <a:pt x="9925" y="8908"/>
                    <a:pt x="9679" y="8554"/>
                  </a:cubicBezTo>
                  <a:cubicBezTo>
                    <a:pt x="9038" y="7636"/>
                    <a:pt x="8861" y="6028"/>
                    <a:pt x="8494" y="5636"/>
                  </a:cubicBezTo>
                  <a:cubicBezTo>
                    <a:pt x="8387" y="5526"/>
                    <a:pt x="8311" y="5576"/>
                    <a:pt x="8265" y="5641"/>
                  </a:cubicBezTo>
                  <a:cubicBezTo>
                    <a:pt x="8233" y="5690"/>
                    <a:pt x="8254" y="5960"/>
                    <a:pt x="8247" y="6072"/>
                  </a:cubicBezTo>
                  <a:lnTo>
                    <a:pt x="8265" y="7126"/>
                  </a:lnTo>
                  <a:cubicBezTo>
                    <a:pt x="8278" y="7356"/>
                    <a:pt x="8357" y="8781"/>
                    <a:pt x="8137" y="9667"/>
                  </a:cubicBezTo>
                  <a:cubicBezTo>
                    <a:pt x="8031" y="10095"/>
                    <a:pt x="7880" y="10407"/>
                    <a:pt x="7592" y="10284"/>
                  </a:cubicBezTo>
                  <a:cubicBezTo>
                    <a:pt x="7205" y="10114"/>
                    <a:pt x="7011" y="9764"/>
                    <a:pt x="6899" y="9360"/>
                  </a:cubicBezTo>
                  <a:cubicBezTo>
                    <a:pt x="6726" y="8736"/>
                    <a:pt x="6756" y="7975"/>
                    <a:pt x="6757" y="7454"/>
                  </a:cubicBezTo>
                  <a:lnTo>
                    <a:pt x="6776" y="6253"/>
                  </a:lnTo>
                  <a:cubicBezTo>
                    <a:pt x="6792" y="6131"/>
                    <a:pt x="6875" y="5845"/>
                    <a:pt x="6864" y="5779"/>
                  </a:cubicBezTo>
                  <a:cubicBezTo>
                    <a:pt x="6844" y="5650"/>
                    <a:pt x="6775" y="5547"/>
                    <a:pt x="6615" y="5719"/>
                  </a:cubicBezTo>
                  <a:cubicBezTo>
                    <a:pt x="6507" y="5834"/>
                    <a:pt x="6400" y="6109"/>
                    <a:pt x="6299" y="6470"/>
                  </a:cubicBezTo>
                  <a:cubicBezTo>
                    <a:pt x="6051" y="7360"/>
                    <a:pt x="5813" y="8803"/>
                    <a:pt x="5514" y="9366"/>
                  </a:cubicBezTo>
                  <a:cubicBezTo>
                    <a:pt x="5437" y="9511"/>
                    <a:pt x="5298" y="9830"/>
                    <a:pt x="5122" y="10067"/>
                  </a:cubicBezTo>
                  <a:cubicBezTo>
                    <a:pt x="5029" y="10191"/>
                    <a:pt x="4937" y="10306"/>
                    <a:pt x="4825" y="10298"/>
                  </a:cubicBezTo>
                  <a:cubicBezTo>
                    <a:pt x="4445" y="10274"/>
                    <a:pt x="4402" y="9801"/>
                    <a:pt x="4409" y="9269"/>
                  </a:cubicBezTo>
                  <a:cubicBezTo>
                    <a:pt x="4420" y="8433"/>
                    <a:pt x="4668" y="7412"/>
                    <a:pt x="4765" y="7158"/>
                  </a:cubicBezTo>
                  <a:lnTo>
                    <a:pt x="5144" y="6312"/>
                  </a:lnTo>
                  <a:cubicBezTo>
                    <a:pt x="5193" y="6232"/>
                    <a:pt x="5362" y="6068"/>
                    <a:pt x="5400" y="6018"/>
                  </a:cubicBezTo>
                  <a:cubicBezTo>
                    <a:pt x="5421" y="5994"/>
                    <a:pt x="5435" y="5965"/>
                    <a:pt x="5439" y="5933"/>
                  </a:cubicBezTo>
                  <a:cubicBezTo>
                    <a:pt x="5449" y="5843"/>
                    <a:pt x="5407" y="5796"/>
                    <a:pt x="5334" y="5778"/>
                  </a:cubicBezTo>
                  <a:cubicBezTo>
                    <a:pt x="5322" y="5776"/>
                    <a:pt x="5269" y="5761"/>
                    <a:pt x="5199" y="5811"/>
                  </a:cubicBezTo>
                  <a:lnTo>
                    <a:pt x="3662" y="7143"/>
                  </a:lnTo>
                  <a:lnTo>
                    <a:pt x="2776" y="7709"/>
                  </a:lnTo>
                  <a:cubicBezTo>
                    <a:pt x="2391" y="7964"/>
                    <a:pt x="2075" y="8007"/>
                    <a:pt x="1919" y="7860"/>
                  </a:cubicBezTo>
                  <a:cubicBezTo>
                    <a:pt x="1761" y="7714"/>
                    <a:pt x="1810" y="7411"/>
                    <a:pt x="2093" y="7034"/>
                  </a:cubicBezTo>
                  <a:cubicBezTo>
                    <a:pt x="2333" y="6715"/>
                    <a:pt x="2942" y="6027"/>
                    <a:pt x="3555" y="5495"/>
                  </a:cubicBezTo>
                  <a:cubicBezTo>
                    <a:pt x="3674" y="5391"/>
                    <a:pt x="3793" y="5293"/>
                    <a:pt x="3909" y="5205"/>
                  </a:cubicBezTo>
                  <a:lnTo>
                    <a:pt x="4344" y="5002"/>
                  </a:lnTo>
                  <a:cubicBezTo>
                    <a:pt x="4453" y="4953"/>
                    <a:pt x="4729" y="4846"/>
                    <a:pt x="4788" y="4803"/>
                  </a:cubicBezTo>
                  <a:cubicBezTo>
                    <a:pt x="4942" y="4690"/>
                    <a:pt x="5006" y="4560"/>
                    <a:pt x="4692" y="4575"/>
                  </a:cubicBezTo>
                  <a:cubicBezTo>
                    <a:pt x="4470" y="4585"/>
                    <a:pt x="4177" y="4733"/>
                    <a:pt x="3863" y="4954"/>
                  </a:cubicBezTo>
                  <a:lnTo>
                    <a:pt x="3194" y="5251"/>
                  </a:lnTo>
                  <a:cubicBezTo>
                    <a:pt x="2847" y="5406"/>
                    <a:pt x="2146" y="5842"/>
                    <a:pt x="1498" y="6064"/>
                  </a:cubicBezTo>
                  <a:cubicBezTo>
                    <a:pt x="1083" y="6205"/>
                    <a:pt x="692" y="6279"/>
                    <a:pt x="470" y="6046"/>
                  </a:cubicBezTo>
                  <a:cubicBezTo>
                    <a:pt x="364" y="5933"/>
                    <a:pt x="358" y="5787"/>
                    <a:pt x="388" y="5639"/>
                  </a:cubicBezTo>
                  <a:cubicBezTo>
                    <a:pt x="443" y="5365"/>
                    <a:pt x="620" y="5081"/>
                    <a:pt x="737" y="4888"/>
                  </a:cubicBezTo>
                  <a:cubicBezTo>
                    <a:pt x="1014" y="4378"/>
                    <a:pt x="1622" y="3693"/>
                    <a:pt x="2268" y="3273"/>
                  </a:cubicBezTo>
                  <a:cubicBezTo>
                    <a:pt x="2558" y="3082"/>
                    <a:pt x="2855" y="2939"/>
                    <a:pt x="3144" y="2905"/>
                  </a:cubicBezTo>
                  <a:cubicBezTo>
                    <a:pt x="3174" y="2904"/>
                    <a:pt x="3197" y="2877"/>
                    <a:pt x="3196" y="2847"/>
                  </a:cubicBezTo>
                  <a:cubicBezTo>
                    <a:pt x="3194" y="2817"/>
                    <a:pt x="3167" y="2793"/>
                    <a:pt x="3136" y="2795"/>
                  </a:cubicBezTo>
                  <a:cubicBezTo>
                    <a:pt x="2637" y="2789"/>
                    <a:pt x="2059" y="3046"/>
                    <a:pt x="1561" y="3426"/>
                  </a:cubicBezTo>
                  <a:cubicBezTo>
                    <a:pt x="1062" y="3807"/>
                    <a:pt x="650" y="4311"/>
                    <a:pt x="417" y="4701"/>
                  </a:cubicBezTo>
                  <a:cubicBezTo>
                    <a:pt x="290" y="4925"/>
                    <a:pt x="101" y="5259"/>
                    <a:pt x="45" y="5574"/>
                  </a:cubicBezTo>
                  <a:cubicBezTo>
                    <a:pt x="0" y="5836"/>
                    <a:pt x="39" y="6086"/>
                    <a:pt x="232" y="6278"/>
                  </a:cubicBezTo>
                  <a:cubicBezTo>
                    <a:pt x="476" y="6525"/>
                    <a:pt x="855" y="6558"/>
                    <a:pt x="1283" y="6450"/>
                  </a:cubicBezTo>
                  <a:cubicBezTo>
                    <a:pt x="1905" y="6293"/>
                    <a:pt x="2638" y="5847"/>
                    <a:pt x="3092" y="5600"/>
                  </a:cubicBezTo>
                  <a:cubicBezTo>
                    <a:pt x="2577" y="6084"/>
                    <a:pt x="2107" y="6619"/>
                    <a:pt x="1902" y="6892"/>
                  </a:cubicBezTo>
                  <a:cubicBezTo>
                    <a:pt x="1514" y="7407"/>
                    <a:pt x="1539" y="7834"/>
                    <a:pt x="1754" y="8036"/>
                  </a:cubicBezTo>
                  <a:cubicBezTo>
                    <a:pt x="1964" y="8231"/>
                    <a:pt x="2394" y="8250"/>
                    <a:pt x="2908" y="7912"/>
                  </a:cubicBezTo>
                  <a:lnTo>
                    <a:pt x="3800" y="7345"/>
                  </a:lnTo>
                  <a:lnTo>
                    <a:pt x="4663" y="6623"/>
                  </a:lnTo>
                  <a:lnTo>
                    <a:pt x="4455" y="7039"/>
                  </a:lnTo>
                  <a:cubicBezTo>
                    <a:pt x="4335" y="7348"/>
                    <a:pt x="3979" y="8728"/>
                    <a:pt x="4072" y="9652"/>
                  </a:cubicBezTo>
                  <a:cubicBezTo>
                    <a:pt x="4129" y="10217"/>
                    <a:pt x="4364" y="10609"/>
                    <a:pt x="4806" y="10630"/>
                  </a:cubicBezTo>
                  <a:cubicBezTo>
                    <a:pt x="4974" y="10636"/>
                    <a:pt x="5142" y="10542"/>
                    <a:pt x="5285" y="10378"/>
                  </a:cubicBezTo>
                  <a:cubicBezTo>
                    <a:pt x="5513" y="10120"/>
                    <a:pt x="5694" y="9689"/>
                    <a:pt x="5786" y="9510"/>
                  </a:cubicBezTo>
                  <a:cubicBezTo>
                    <a:pt x="6067" y="8961"/>
                    <a:pt x="6285" y="7614"/>
                    <a:pt x="6510" y="6695"/>
                  </a:cubicBezTo>
                  <a:lnTo>
                    <a:pt x="6481" y="7454"/>
                  </a:lnTo>
                  <a:cubicBezTo>
                    <a:pt x="6478" y="7997"/>
                    <a:pt x="6433" y="8794"/>
                    <a:pt x="6630" y="9439"/>
                  </a:cubicBezTo>
                  <a:cubicBezTo>
                    <a:pt x="6776" y="9913"/>
                    <a:pt x="7047" y="10304"/>
                    <a:pt x="7514" y="10479"/>
                  </a:cubicBezTo>
                  <a:cubicBezTo>
                    <a:pt x="7906" y="10628"/>
                    <a:pt x="8160" y="10280"/>
                    <a:pt x="8297" y="9708"/>
                  </a:cubicBezTo>
                  <a:cubicBezTo>
                    <a:pt x="8511" y="8801"/>
                    <a:pt x="8490" y="7352"/>
                    <a:pt x="8482" y="7117"/>
                  </a:cubicBezTo>
                  <a:lnTo>
                    <a:pt x="8487" y="6120"/>
                  </a:lnTo>
                  <a:cubicBezTo>
                    <a:pt x="8744" y="6744"/>
                    <a:pt x="8942" y="7959"/>
                    <a:pt x="9473" y="8700"/>
                  </a:cubicBezTo>
                  <a:cubicBezTo>
                    <a:pt x="9771" y="9116"/>
                    <a:pt x="10165" y="9389"/>
                    <a:pt x="10701" y="9372"/>
                  </a:cubicBezTo>
                  <a:cubicBezTo>
                    <a:pt x="11221" y="9357"/>
                    <a:pt x="11340" y="8947"/>
                    <a:pt x="11241" y="8378"/>
                  </a:cubicBezTo>
                  <a:cubicBezTo>
                    <a:pt x="11083" y="7468"/>
                    <a:pt x="10374" y="6131"/>
                    <a:pt x="10275" y="5863"/>
                  </a:cubicBezTo>
                  <a:lnTo>
                    <a:pt x="10087" y="5258"/>
                  </a:lnTo>
                  <a:cubicBezTo>
                    <a:pt x="10481" y="5689"/>
                    <a:pt x="10979" y="6266"/>
                    <a:pt x="11450" y="6674"/>
                  </a:cubicBezTo>
                  <a:cubicBezTo>
                    <a:pt x="11850" y="7021"/>
                    <a:pt x="12240" y="7240"/>
                    <a:pt x="12538" y="7208"/>
                  </a:cubicBezTo>
                  <a:cubicBezTo>
                    <a:pt x="13112" y="7147"/>
                    <a:pt x="13264" y="6798"/>
                    <a:pt x="13197" y="6337"/>
                  </a:cubicBezTo>
                  <a:cubicBezTo>
                    <a:pt x="13104" y="5707"/>
                    <a:pt x="12532" y="4831"/>
                    <a:pt x="12237" y="4374"/>
                  </a:cubicBezTo>
                  <a:cubicBezTo>
                    <a:pt x="12521" y="4594"/>
                    <a:pt x="13209" y="5157"/>
                    <a:pt x="13805" y="5393"/>
                  </a:cubicBezTo>
                  <a:cubicBezTo>
                    <a:pt x="14160" y="5532"/>
                    <a:pt x="14487" y="5550"/>
                    <a:pt x="14705" y="5375"/>
                  </a:cubicBezTo>
                  <a:cubicBezTo>
                    <a:pt x="14867" y="5245"/>
                    <a:pt x="14886" y="5080"/>
                    <a:pt x="14822" y="4903"/>
                  </a:cubicBezTo>
                  <a:cubicBezTo>
                    <a:pt x="14730" y="4643"/>
                    <a:pt x="14412" y="4349"/>
                    <a:pt x="14302" y="4204"/>
                  </a:cubicBezTo>
                  <a:cubicBezTo>
                    <a:pt x="14018" y="3828"/>
                    <a:pt x="13797" y="3323"/>
                    <a:pt x="13508" y="2895"/>
                  </a:cubicBezTo>
                  <a:lnTo>
                    <a:pt x="13581" y="2928"/>
                  </a:lnTo>
                  <a:cubicBezTo>
                    <a:pt x="14146" y="3176"/>
                    <a:pt x="14735" y="3460"/>
                    <a:pt x="15324" y="3506"/>
                  </a:cubicBezTo>
                  <a:cubicBezTo>
                    <a:pt x="15734" y="3539"/>
                    <a:pt x="16143" y="3462"/>
                    <a:pt x="16545" y="3186"/>
                  </a:cubicBezTo>
                  <a:cubicBezTo>
                    <a:pt x="16953" y="2922"/>
                    <a:pt x="16989" y="2503"/>
                    <a:pt x="16822" y="2042"/>
                  </a:cubicBezTo>
                  <a:cubicBezTo>
                    <a:pt x="16685" y="1667"/>
                    <a:pt x="16420" y="1254"/>
                    <a:pt x="16110" y="906"/>
                  </a:cubicBezTo>
                  <a:cubicBezTo>
                    <a:pt x="15747" y="498"/>
                    <a:pt x="15335" y="180"/>
                    <a:pt x="15124" y="32"/>
                  </a:cubicBezTo>
                  <a:cubicBezTo>
                    <a:pt x="15083" y="0"/>
                    <a:pt x="15024" y="8"/>
                    <a:pt x="14993" y="49"/>
                  </a:cubicBezTo>
                  <a:cubicBezTo>
                    <a:pt x="14961" y="90"/>
                    <a:pt x="14969" y="149"/>
                    <a:pt x="15009" y="181"/>
                  </a:cubicBezTo>
                  <a:cubicBezTo>
                    <a:pt x="15199" y="341"/>
                    <a:pt x="15537" y="705"/>
                    <a:pt x="15874" y="1110"/>
                  </a:cubicBezTo>
                  <a:cubicBezTo>
                    <a:pt x="16148" y="1442"/>
                    <a:pt x="16430" y="1797"/>
                    <a:pt x="16564" y="2140"/>
                  </a:cubicBezTo>
                  <a:cubicBezTo>
                    <a:pt x="16693" y="2470"/>
                    <a:pt x="16695" y="2778"/>
                    <a:pt x="16406" y="2977"/>
                  </a:cubicBezTo>
                  <a:cubicBezTo>
                    <a:pt x="16054" y="3203"/>
                    <a:pt x="15701" y="3258"/>
                    <a:pt x="15352" y="3221"/>
                  </a:cubicBezTo>
                  <a:cubicBezTo>
                    <a:pt x="14797" y="3159"/>
                    <a:pt x="14251" y="2868"/>
                    <a:pt x="13724" y="2615"/>
                  </a:cubicBezTo>
                  <a:lnTo>
                    <a:pt x="12957" y="2242"/>
                  </a:lnTo>
                  <a:cubicBezTo>
                    <a:pt x="12868" y="2198"/>
                    <a:pt x="12641" y="2108"/>
                    <a:pt x="12575" y="2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1771675" y="2086650"/>
              <a:ext cx="30950" cy="437375"/>
            </a:xfrm>
            <a:custGeom>
              <a:avLst/>
              <a:gdLst/>
              <a:ahLst/>
              <a:cxnLst/>
              <a:rect l="l" t="t" r="r" b="b"/>
              <a:pathLst>
                <a:path w="1238" h="17495" extrusionOk="0">
                  <a:moveTo>
                    <a:pt x="1074" y="74"/>
                  </a:moveTo>
                  <a:cubicBezTo>
                    <a:pt x="1009" y="293"/>
                    <a:pt x="960" y="506"/>
                    <a:pt x="938" y="725"/>
                  </a:cubicBezTo>
                  <a:cubicBezTo>
                    <a:pt x="889" y="1221"/>
                    <a:pt x="937" y="1716"/>
                    <a:pt x="881" y="2230"/>
                  </a:cubicBezTo>
                  <a:cubicBezTo>
                    <a:pt x="789" y="3194"/>
                    <a:pt x="694" y="4154"/>
                    <a:pt x="637" y="5118"/>
                  </a:cubicBezTo>
                  <a:cubicBezTo>
                    <a:pt x="551" y="6563"/>
                    <a:pt x="526" y="8009"/>
                    <a:pt x="474" y="9457"/>
                  </a:cubicBezTo>
                  <a:cubicBezTo>
                    <a:pt x="409" y="11294"/>
                    <a:pt x="195" y="13163"/>
                    <a:pt x="82" y="15019"/>
                  </a:cubicBezTo>
                  <a:cubicBezTo>
                    <a:pt x="32" y="15821"/>
                    <a:pt x="0" y="16622"/>
                    <a:pt x="10" y="17416"/>
                  </a:cubicBezTo>
                  <a:cubicBezTo>
                    <a:pt x="10" y="17459"/>
                    <a:pt x="44" y="17494"/>
                    <a:pt x="87" y="17494"/>
                  </a:cubicBezTo>
                  <a:cubicBezTo>
                    <a:pt x="130" y="17494"/>
                    <a:pt x="165" y="17459"/>
                    <a:pt x="165" y="17416"/>
                  </a:cubicBezTo>
                  <a:cubicBezTo>
                    <a:pt x="174" y="16626"/>
                    <a:pt x="221" y="15831"/>
                    <a:pt x="290" y="15034"/>
                  </a:cubicBezTo>
                  <a:cubicBezTo>
                    <a:pt x="452" y="13179"/>
                    <a:pt x="719" y="11313"/>
                    <a:pt x="834" y="9474"/>
                  </a:cubicBezTo>
                  <a:lnTo>
                    <a:pt x="1238" y="2257"/>
                  </a:lnTo>
                  <a:lnTo>
                    <a:pt x="1183" y="93"/>
                  </a:lnTo>
                  <a:cubicBezTo>
                    <a:pt x="1196" y="21"/>
                    <a:pt x="1087" y="1"/>
                    <a:pt x="1074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345250" y="2016750"/>
              <a:ext cx="43325" cy="18925"/>
            </a:xfrm>
            <a:custGeom>
              <a:avLst/>
              <a:gdLst/>
              <a:ahLst/>
              <a:cxnLst/>
              <a:rect l="l" t="t" r="r" b="b"/>
              <a:pathLst>
                <a:path w="1733" h="757" extrusionOk="0">
                  <a:moveTo>
                    <a:pt x="1686" y="92"/>
                  </a:moveTo>
                  <a:cubicBezTo>
                    <a:pt x="1494" y="10"/>
                    <a:pt x="1218" y="1"/>
                    <a:pt x="940" y="96"/>
                  </a:cubicBezTo>
                  <a:cubicBezTo>
                    <a:pt x="576" y="222"/>
                    <a:pt x="244" y="512"/>
                    <a:pt x="39" y="667"/>
                  </a:cubicBezTo>
                  <a:cubicBezTo>
                    <a:pt x="0" y="697"/>
                    <a:pt x="36" y="756"/>
                    <a:pt x="80" y="737"/>
                  </a:cubicBezTo>
                  <a:cubicBezTo>
                    <a:pt x="287" y="643"/>
                    <a:pt x="629" y="535"/>
                    <a:pt x="948" y="407"/>
                  </a:cubicBezTo>
                  <a:cubicBezTo>
                    <a:pt x="1149" y="328"/>
                    <a:pt x="1329" y="227"/>
                    <a:pt x="1499" y="205"/>
                  </a:cubicBezTo>
                  <a:cubicBezTo>
                    <a:pt x="1550" y="196"/>
                    <a:pt x="1603" y="194"/>
                    <a:pt x="1655" y="199"/>
                  </a:cubicBezTo>
                  <a:cubicBezTo>
                    <a:pt x="1685" y="207"/>
                    <a:pt x="1716" y="190"/>
                    <a:pt x="1724" y="161"/>
                  </a:cubicBezTo>
                  <a:cubicBezTo>
                    <a:pt x="1732" y="131"/>
                    <a:pt x="1716" y="100"/>
                    <a:pt x="1686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2271625" y="2051000"/>
              <a:ext cx="35250" cy="22775"/>
            </a:xfrm>
            <a:custGeom>
              <a:avLst/>
              <a:gdLst/>
              <a:ahLst/>
              <a:cxnLst/>
              <a:rect l="l" t="t" r="r" b="b"/>
              <a:pathLst>
                <a:path w="1410" h="911" extrusionOk="0">
                  <a:moveTo>
                    <a:pt x="1283" y="47"/>
                  </a:moveTo>
                  <a:cubicBezTo>
                    <a:pt x="1200" y="69"/>
                    <a:pt x="1133" y="62"/>
                    <a:pt x="1050" y="90"/>
                  </a:cubicBezTo>
                  <a:cubicBezTo>
                    <a:pt x="948" y="126"/>
                    <a:pt x="848" y="173"/>
                    <a:pt x="756" y="228"/>
                  </a:cubicBezTo>
                  <a:cubicBezTo>
                    <a:pt x="504" y="373"/>
                    <a:pt x="285" y="558"/>
                    <a:pt x="74" y="757"/>
                  </a:cubicBezTo>
                  <a:cubicBezTo>
                    <a:pt x="0" y="801"/>
                    <a:pt x="76" y="910"/>
                    <a:pt x="144" y="855"/>
                  </a:cubicBezTo>
                  <a:cubicBezTo>
                    <a:pt x="435" y="702"/>
                    <a:pt x="788" y="678"/>
                    <a:pt x="1061" y="489"/>
                  </a:cubicBezTo>
                  <a:cubicBezTo>
                    <a:pt x="1193" y="397"/>
                    <a:pt x="1264" y="268"/>
                    <a:pt x="1353" y="134"/>
                  </a:cubicBezTo>
                  <a:cubicBezTo>
                    <a:pt x="1410" y="87"/>
                    <a:pt x="1341" y="1"/>
                    <a:pt x="1282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2214450" y="2100925"/>
              <a:ext cx="25575" cy="25725"/>
            </a:xfrm>
            <a:custGeom>
              <a:avLst/>
              <a:gdLst/>
              <a:ahLst/>
              <a:cxnLst/>
              <a:rect l="l" t="t" r="r" b="b"/>
              <a:pathLst>
                <a:path w="1023" h="1029" extrusionOk="0">
                  <a:moveTo>
                    <a:pt x="901" y="40"/>
                  </a:moveTo>
                  <a:cubicBezTo>
                    <a:pt x="744" y="104"/>
                    <a:pt x="595" y="180"/>
                    <a:pt x="475" y="301"/>
                  </a:cubicBezTo>
                  <a:cubicBezTo>
                    <a:pt x="306" y="470"/>
                    <a:pt x="210" y="698"/>
                    <a:pt x="62" y="876"/>
                  </a:cubicBezTo>
                  <a:cubicBezTo>
                    <a:pt x="0" y="936"/>
                    <a:pt x="91" y="1029"/>
                    <a:pt x="152" y="968"/>
                  </a:cubicBezTo>
                  <a:cubicBezTo>
                    <a:pt x="310" y="850"/>
                    <a:pt x="472" y="729"/>
                    <a:pt x="604" y="574"/>
                  </a:cubicBezTo>
                  <a:cubicBezTo>
                    <a:pt x="729" y="428"/>
                    <a:pt x="814" y="258"/>
                    <a:pt x="959" y="133"/>
                  </a:cubicBezTo>
                  <a:cubicBezTo>
                    <a:pt x="1022" y="95"/>
                    <a:pt x="964" y="0"/>
                    <a:pt x="901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2172575" y="2155250"/>
              <a:ext cx="20175" cy="27775"/>
            </a:xfrm>
            <a:custGeom>
              <a:avLst/>
              <a:gdLst/>
              <a:ahLst/>
              <a:cxnLst/>
              <a:rect l="l" t="t" r="r" b="b"/>
              <a:pathLst>
                <a:path w="807" h="1111" extrusionOk="0">
                  <a:moveTo>
                    <a:pt x="677" y="53"/>
                  </a:moveTo>
                  <a:cubicBezTo>
                    <a:pt x="638" y="47"/>
                    <a:pt x="642" y="35"/>
                    <a:pt x="604" y="45"/>
                  </a:cubicBezTo>
                  <a:cubicBezTo>
                    <a:pt x="468" y="81"/>
                    <a:pt x="367" y="208"/>
                    <a:pt x="279" y="330"/>
                  </a:cubicBezTo>
                  <a:cubicBezTo>
                    <a:pt x="136" y="527"/>
                    <a:pt x="78" y="773"/>
                    <a:pt x="18" y="985"/>
                  </a:cubicBezTo>
                  <a:cubicBezTo>
                    <a:pt x="0" y="1026"/>
                    <a:pt x="19" y="1075"/>
                    <a:pt x="60" y="1092"/>
                  </a:cubicBezTo>
                  <a:cubicBezTo>
                    <a:pt x="102" y="1111"/>
                    <a:pt x="149" y="1092"/>
                    <a:pt x="168" y="1050"/>
                  </a:cubicBezTo>
                  <a:cubicBezTo>
                    <a:pt x="275" y="879"/>
                    <a:pt x="442" y="723"/>
                    <a:pt x="571" y="537"/>
                  </a:cubicBezTo>
                  <a:cubicBezTo>
                    <a:pt x="648" y="427"/>
                    <a:pt x="731" y="324"/>
                    <a:pt x="762" y="204"/>
                  </a:cubicBezTo>
                  <a:cubicBezTo>
                    <a:pt x="771" y="166"/>
                    <a:pt x="757" y="171"/>
                    <a:pt x="754" y="133"/>
                  </a:cubicBezTo>
                  <a:cubicBezTo>
                    <a:pt x="807" y="81"/>
                    <a:pt x="729" y="1"/>
                    <a:pt x="677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2145275" y="2206775"/>
              <a:ext cx="13725" cy="29725"/>
            </a:xfrm>
            <a:custGeom>
              <a:avLst/>
              <a:gdLst/>
              <a:ahLst/>
              <a:cxnLst/>
              <a:rect l="l" t="t" r="r" b="b"/>
              <a:pathLst>
                <a:path w="549" h="1189" extrusionOk="0">
                  <a:moveTo>
                    <a:pt x="441" y="32"/>
                  </a:moveTo>
                  <a:cubicBezTo>
                    <a:pt x="330" y="102"/>
                    <a:pt x="231" y="159"/>
                    <a:pt x="164" y="280"/>
                  </a:cubicBezTo>
                  <a:cubicBezTo>
                    <a:pt x="36" y="503"/>
                    <a:pt x="69" y="798"/>
                    <a:pt x="19" y="1031"/>
                  </a:cubicBezTo>
                  <a:cubicBezTo>
                    <a:pt x="0" y="1089"/>
                    <a:pt x="32" y="1151"/>
                    <a:pt x="90" y="1170"/>
                  </a:cubicBezTo>
                  <a:cubicBezTo>
                    <a:pt x="149" y="1188"/>
                    <a:pt x="212" y="1156"/>
                    <a:pt x="231" y="1098"/>
                  </a:cubicBezTo>
                  <a:cubicBezTo>
                    <a:pt x="324" y="888"/>
                    <a:pt x="459" y="658"/>
                    <a:pt x="514" y="415"/>
                  </a:cubicBezTo>
                  <a:cubicBezTo>
                    <a:pt x="541" y="300"/>
                    <a:pt x="507" y="205"/>
                    <a:pt x="532" y="96"/>
                  </a:cubicBezTo>
                  <a:cubicBezTo>
                    <a:pt x="548" y="71"/>
                    <a:pt x="543" y="37"/>
                    <a:pt x="518" y="18"/>
                  </a:cubicBezTo>
                  <a:cubicBezTo>
                    <a:pt x="492" y="0"/>
                    <a:pt x="458" y="7"/>
                    <a:pt x="441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129200" y="2266225"/>
              <a:ext cx="10825" cy="33875"/>
            </a:xfrm>
            <a:custGeom>
              <a:avLst/>
              <a:gdLst/>
              <a:ahLst/>
              <a:cxnLst/>
              <a:rect l="l" t="t" r="r" b="b"/>
              <a:pathLst>
                <a:path w="433" h="1355" extrusionOk="0">
                  <a:moveTo>
                    <a:pt x="265" y="71"/>
                  </a:moveTo>
                  <a:cubicBezTo>
                    <a:pt x="162" y="214"/>
                    <a:pt x="62" y="353"/>
                    <a:pt x="35" y="537"/>
                  </a:cubicBezTo>
                  <a:cubicBezTo>
                    <a:pt x="0" y="780"/>
                    <a:pt x="99" y="1024"/>
                    <a:pt x="123" y="1255"/>
                  </a:cubicBezTo>
                  <a:cubicBezTo>
                    <a:pt x="120" y="1306"/>
                    <a:pt x="159" y="1350"/>
                    <a:pt x="209" y="1352"/>
                  </a:cubicBezTo>
                  <a:cubicBezTo>
                    <a:pt x="261" y="1354"/>
                    <a:pt x="303" y="1313"/>
                    <a:pt x="304" y="1262"/>
                  </a:cubicBezTo>
                  <a:cubicBezTo>
                    <a:pt x="348" y="1039"/>
                    <a:pt x="414" y="807"/>
                    <a:pt x="428" y="566"/>
                  </a:cubicBezTo>
                  <a:cubicBezTo>
                    <a:pt x="433" y="463"/>
                    <a:pt x="428" y="360"/>
                    <a:pt x="414" y="257"/>
                  </a:cubicBezTo>
                  <a:cubicBezTo>
                    <a:pt x="406" y="197"/>
                    <a:pt x="381" y="166"/>
                    <a:pt x="370" y="108"/>
                  </a:cubicBezTo>
                  <a:cubicBezTo>
                    <a:pt x="394" y="37"/>
                    <a:pt x="290" y="1"/>
                    <a:pt x="265" y="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125150" y="2323475"/>
              <a:ext cx="6475" cy="37775"/>
            </a:xfrm>
            <a:custGeom>
              <a:avLst/>
              <a:gdLst/>
              <a:ahLst/>
              <a:cxnLst/>
              <a:rect l="l" t="t" r="r" b="b"/>
              <a:pathLst>
                <a:path w="259" h="1511" extrusionOk="0">
                  <a:moveTo>
                    <a:pt x="143" y="44"/>
                  </a:moveTo>
                  <a:cubicBezTo>
                    <a:pt x="52" y="219"/>
                    <a:pt x="3" y="412"/>
                    <a:pt x="1" y="609"/>
                  </a:cubicBezTo>
                  <a:cubicBezTo>
                    <a:pt x="0" y="881"/>
                    <a:pt x="88" y="1153"/>
                    <a:pt x="93" y="1426"/>
                  </a:cubicBezTo>
                  <a:cubicBezTo>
                    <a:pt x="92" y="1471"/>
                    <a:pt x="127" y="1509"/>
                    <a:pt x="171" y="1510"/>
                  </a:cubicBezTo>
                  <a:cubicBezTo>
                    <a:pt x="216" y="1511"/>
                    <a:pt x="253" y="1476"/>
                    <a:pt x="256" y="1431"/>
                  </a:cubicBezTo>
                  <a:lnTo>
                    <a:pt x="248" y="82"/>
                  </a:lnTo>
                  <a:cubicBezTo>
                    <a:pt x="259" y="53"/>
                    <a:pt x="244" y="21"/>
                    <a:pt x="215" y="11"/>
                  </a:cubicBezTo>
                  <a:cubicBezTo>
                    <a:pt x="185" y="0"/>
                    <a:pt x="153" y="16"/>
                    <a:pt x="143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121850" y="2382575"/>
              <a:ext cx="8875" cy="38900"/>
            </a:xfrm>
            <a:custGeom>
              <a:avLst/>
              <a:gdLst/>
              <a:ahLst/>
              <a:cxnLst/>
              <a:rect l="l" t="t" r="r" b="b"/>
              <a:pathLst>
                <a:path w="355" h="1556" extrusionOk="0">
                  <a:moveTo>
                    <a:pt x="236" y="75"/>
                  </a:moveTo>
                  <a:cubicBezTo>
                    <a:pt x="176" y="345"/>
                    <a:pt x="70" y="608"/>
                    <a:pt x="29" y="886"/>
                  </a:cubicBezTo>
                  <a:cubicBezTo>
                    <a:pt x="0" y="1076"/>
                    <a:pt x="11" y="1270"/>
                    <a:pt x="28" y="1459"/>
                  </a:cubicBezTo>
                  <a:cubicBezTo>
                    <a:pt x="28" y="1512"/>
                    <a:pt x="72" y="1555"/>
                    <a:pt x="124" y="1554"/>
                  </a:cubicBezTo>
                  <a:cubicBezTo>
                    <a:pt x="178" y="1553"/>
                    <a:pt x="220" y="1509"/>
                    <a:pt x="220" y="1456"/>
                  </a:cubicBezTo>
                  <a:lnTo>
                    <a:pt x="346" y="88"/>
                  </a:lnTo>
                  <a:cubicBezTo>
                    <a:pt x="355" y="15"/>
                    <a:pt x="244" y="0"/>
                    <a:pt x="236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280525" y="1980950"/>
              <a:ext cx="40250" cy="65100"/>
            </a:xfrm>
            <a:custGeom>
              <a:avLst/>
              <a:gdLst/>
              <a:ahLst/>
              <a:cxnLst/>
              <a:rect l="l" t="t" r="r" b="b"/>
              <a:pathLst>
                <a:path w="1610" h="2604" extrusionOk="0">
                  <a:moveTo>
                    <a:pt x="57" y="148"/>
                  </a:moveTo>
                  <a:cubicBezTo>
                    <a:pt x="54" y="256"/>
                    <a:pt x="18" y="232"/>
                    <a:pt x="45" y="332"/>
                  </a:cubicBezTo>
                  <a:cubicBezTo>
                    <a:pt x="61" y="387"/>
                    <a:pt x="99" y="421"/>
                    <a:pt x="129" y="464"/>
                  </a:cubicBezTo>
                  <a:cubicBezTo>
                    <a:pt x="272" y="661"/>
                    <a:pt x="351" y="844"/>
                    <a:pt x="450" y="1019"/>
                  </a:cubicBezTo>
                  <a:cubicBezTo>
                    <a:pt x="698" y="1456"/>
                    <a:pt x="906" y="1879"/>
                    <a:pt x="1247" y="2476"/>
                  </a:cubicBezTo>
                  <a:cubicBezTo>
                    <a:pt x="1286" y="2564"/>
                    <a:pt x="1391" y="2604"/>
                    <a:pt x="1479" y="2565"/>
                  </a:cubicBezTo>
                  <a:cubicBezTo>
                    <a:pt x="1568" y="2526"/>
                    <a:pt x="1610" y="2423"/>
                    <a:pt x="1573" y="2334"/>
                  </a:cubicBezTo>
                  <a:cubicBezTo>
                    <a:pt x="1370" y="1680"/>
                    <a:pt x="1361" y="1164"/>
                    <a:pt x="1114" y="732"/>
                  </a:cubicBezTo>
                  <a:cubicBezTo>
                    <a:pt x="965" y="467"/>
                    <a:pt x="744" y="239"/>
                    <a:pt x="415" y="56"/>
                  </a:cubicBezTo>
                  <a:cubicBezTo>
                    <a:pt x="379" y="38"/>
                    <a:pt x="348" y="9"/>
                    <a:pt x="306" y="7"/>
                  </a:cubicBezTo>
                  <a:cubicBezTo>
                    <a:pt x="199" y="0"/>
                    <a:pt x="230" y="25"/>
                    <a:pt x="124" y="59"/>
                  </a:cubicBezTo>
                  <a:cubicBezTo>
                    <a:pt x="65" y="17"/>
                    <a:pt x="0" y="103"/>
                    <a:pt x="57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1316400" y="2066675"/>
              <a:ext cx="14825" cy="49300"/>
            </a:xfrm>
            <a:custGeom>
              <a:avLst/>
              <a:gdLst/>
              <a:ahLst/>
              <a:cxnLst/>
              <a:rect l="l" t="t" r="r" b="b"/>
              <a:pathLst>
                <a:path w="593" h="1972" extrusionOk="0">
                  <a:moveTo>
                    <a:pt x="12" y="83"/>
                  </a:moveTo>
                  <a:cubicBezTo>
                    <a:pt x="21" y="216"/>
                    <a:pt x="2" y="329"/>
                    <a:pt x="10" y="455"/>
                  </a:cubicBezTo>
                  <a:cubicBezTo>
                    <a:pt x="29" y="739"/>
                    <a:pt x="55" y="1011"/>
                    <a:pt x="96" y="1290"/>
                  </a:cubicBezTo>
                  <a:cubicBezTo>
                    <a:pt x="122" y="1465"/>
                    <a:pt x="174" y="1636"/>
                    <a:pt x="225" y="1813"/>
                  </a:cubicBezTo>
                  <a:cubicBezTo>
                    <a:pt x="243" y="1909"/>
                    <a:pt x="337" y="1971"/>
                    <a:pt x="433" y="1953"/>
                  </a:cubicBezTo>
                  <a:cubicBezTo>
                    <a:pt x="530" y="1934"/>
                    <a:pt x="592" y="1840"/>
                    <a:pt x="574" y="1744"/>
                  </a:cubicBezTo>
                  <a:cubicBezTo>
                    <a:pt x="557" y="1579"/>
                    <a:pt x="560" y="1421"/>
                    <a:pt x="542" y="1263"/>
                  </a:cubicBezTo>
                  <a:cubicBezTo>
                    <a:pt x="512" y="1013"/>
                    <a:pt x="471" y="768"/>
                    <a:pt x="384" y="531"/>
                  </a:cubicBezTo>
                  <a:cubicBezTo>
                    <a:pt x="320" y="356"/>
                    <a:pt x="227" y="209"/>
                    <a:pt x="117" y="43"/>
                  </a:cubicBezTo>
                  <a:cubicBezTo>
                    <a:pt x="106" y="16"/>
                    <a:pt x="74" y="0"/>
                    <a:pt x="45" y="11"/>
                  </a:cubicBezTo>
                  <a:cubicBezTo>
                    <a:pt x="15" y="21"/>
                    <a:pt x="1" y="54"/>
                    <a:pt x="12" y="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1323100" y="2168400"/>
              <a:ext cx="13325" cy="45375"/>
            </a:xfrm>
            <a:custGeom>
              <a:avLst/>
              <a:gdLst/>
              <a:ahLst/>
              <a:cxnLst/>
              <a:rect l="l" t="t" r="r" b="b"/>
              <a:pathLst>
                <a:path w="533" h="1815" extrusionOk="0">
                  <a:moveTo>
                    <a:pt x="154" y="0"/>
                  </a:moveTo>
                  <a:lnTo>
                    <a:pt x="102" y="37"/>
                  </a:lnTo>
                  <a:cubicBezTo>
                    <a:pt x="10" y="97"/>
                    <a:pt x="35" y="249"/>
                    <a:pt x="27" y="367"/>
                  </a:cubicBezTo>
                  <a:cubicBezTo>
                    <a:pt x="1" y="794"/>
                    <a:pt x="179" y="1280"/>
                    <a:pt x="213" y="1673"/>
                  </a:cubicBezTo>
                  <a:cubicBezTo>
                    <a:pt x="212" y="1751"/>
                    <a:pt x="276" y="1815"/>
                    <a:pt x="355" y="1814"/>
                  </a:cubicBezTo>
                  <a:cubicBezTo>
                    <a:pt x="433" y="1813"/>
                    <a:pt x="496" y="1748"/>
                    <a:pt x="493" y="1669"/>
                  </a:cubicBezTo>
                  <a:cubicBezTo>
                    <a:pt x="514" y="1246"/>
                    <a:pt x="464" y="697"/>
                    <a:pt x="514" y="258"/>
                  </a:cubicBezTo>
                  <a:cubicBezTo>
                    <a:pt x="519" y="220"/>
                    <a:pt x="532" y="182"/>
                    <a:pt x="517" y="150"/>
                  </a:cubicBezTo>
                  <a:lnTo>
                    <a:pt x="486" y="93"/>
                  </a:lnTo>
                  <a:cubicBezTo>
                    <a:pt x="486" y="114"/>
                    <a:pt x="463" y="128"/>
                    <a:pt x="371" y="78"/>
                  </a:cubicBezTo>
                  <a:cubicBezTo>
                    <a:pt x="379" y="50"/>
                    <a:pt x="363" y="19"/>
                    <a:pt x="334" y="10"/>
                  </a:cubicBezTo>
                  <a:cubicBezTo>
                    <a:pt x="304" y="1"/>
                    <a:pt x="274" y="18"/>
                    <a:pt x="265" y="48"/>
                  </a:cubicBezTo>
                  <a:cubicBezTo>
                    <a:pt x="177" y="38"/>
                    <a:pt x="154" y="18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1322925" y="2268425"/>
              <a:ext cx="12400" cy="49625"/>
            </a:xfrm>
            <a:custGeom>
              <a:avLst/>
              <a:gdLst/>
              <a:ahLst/>
              <a:cxnLst/>
              <a:rect l="l" t="t" r="r" b="b"/>
              <a:pathLst>
                <a:path w="496" h="1985" extrusionOk="0">
                  <a:moveTo>
                    <a:pt x="253" y="49"/>
                  </a:moveTo>
                  <a:cubicBezTo>
                    <a:pt x="165" y="226"/>
                    <a:pt x="82" y="387"/>
                    <a:pt x="56" y="583"/>
                  </a:cubicBezTo>
                  <a:cubicBezTo>
                    <a:pt x="1" y="993"/>
                    <a:pt x="131" y="1415"/>
                    <a:pt x="154" y="1823"/>
                  </a:cubicBezTo>
                  <a:cubicBezTo>
                    <a:pt x="156" y="1914"/>
                    <a:pt x="232" y="1984"/>
                    <a:pt x="323" y="1982"/>
                  </a:cubicBezTo>
                  <a:cubicBezTo>
                    <a:pt x="413" y="1980"/>
                    <a:pt x="483" y="1905"/>
                    <a:pt x="481" y="1815"/>
                  </a:cubicBezTo>
                  <a:cubicBezTo>
                    <a:pt x="481" y="1411"/>
                    <a:pt x="495" y="995"/>
                    <a:pt x="454" y="589"/>
                  </a:cubicBezTo>
                  <a:cubicBezTo>
                    <a:pt x="435" y="408"/>
                    <a:pt x="373" y="253"/>
                    <a:pt x="361" y="71"/>
                  </a:cubicBezTo>
                  <a:cubicBezTo>
                    <a:pt x="368" y="42"/>
                    <a:pt x="349" y="12"/>
                    <a:pt x="318" y="5"/>
                  </a:cubicBezTo>
                  <a:cubicBezTo>
                    <a:pt x="288" y="1"/>
                    <a:pt x="260" y="20"/>
                    <a:pt x="253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1328525" y="2383400"/>
              <a:ext cx="8625" cy="30225"/>
            </a:xfrm>
            <a:custGeom>
              <a:avLst/>
              <a:gdLst/>
              <a:ahLst/>
              <a:cxnLst/>
              <a:rect l="l" t="t" r="r" b="b"/>
              <a:pathLst>
                <a:path w="345" h="1209" extrusionOk="0">
                  <a:moveTo>
                    <a:pt x="1" y="57"/>
                  </a:moveTo>
                  <a:lnTo>
                    <a:pt x="100" y="1096"/>
                  </a:lnTo>
                  <a:cubicBezTo>
                    <a:pt x="107" y="1162"/>
                    <a:pt x="167" y="1208"/>
                    <a:pt x="233" y="1200"/>
                  </a:cubicBezTo>
                  <a:cubicBezTo>
                    <a:pt x="298" y="1192"/>
                    <a:pt x="344" y="1131"/>
                    <a:pt x="336" y="1066"/>
                  </a:cubicBezTo>
                  <a:lnTo>
                    <a:pt x="112" y="57"/>
                  </a:lnTo>
                  <a:cubicBezTo>
                    <a:pt x="112" y="26"/>
                    <a:pt x="86" y="0"/>
                    <a:pt x="56" y="0"/>
                  </a:cubicBezTo>
                  <a:cubicBezTo>
                    <a:pt x="25" y="0"/>
                    <a:pt x="1" y="26"/>
                    <a:pt x="1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1336725" y="2494500"/>
              <a:ext cx="7500" cy="44400"/>
            </a:xfrm>
            <a:custGeom>
              <a:avLst/>
              <a:gdLst/>
              <a:ahLst/>
              <a:cxnLst/>
              <a:rect l="l" t="t" r="r" b="b"/>
              <a:pathLst>
                <a:path w="300" h="1776" extrusionOk="0">
                  <a:moveTo>
                    <a:pt x="187" y="56"/>
                  </a:moveTo>
                  <a:lnTo>
                    <a:pt x="7" y="1627"/>
                  </a:lnTo>
                  <a:cubicBezTo>
                    <a:pt x="1" y="1697"/>
                    <a:pt x="49" y="1758"/>
                    <a:pt x="117" y="1767"/>
                  </a:cubicBezTo>
                  <a:cubicBezTo>
                    <a:pt x="186" y="1776"/>
                    <a:pt x="248" y="1730"/>
                    <a:pt x="261" y="1661"/>
                  </a:cubicBezTo>
                  <a:lnTo>
                    <a:pt x="298" y="57"/>
                  </a:lnTo>
                  <a:cubicBezTo>
                    <a:pt x="299" y="26"/>
                    <a:pt x="274" y="1"/>
                    <a:pt x="243" y="1"/>
                  </a:cubicBezTo>
                  <a:cubicBezTo>
                    <a:pt x="212" y="1"/>
                    <a:pt x="188" y="25"/>
                    <a:pt x="187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1433125" y="960175"/>
              <a:ext cx="1173850" cy="1014125"/>
            </a:xfrm>
            <a:custGeom>
              <a:avLst/>
              <a:gdLst/>
              <a:ahLst/>
              <a:cxnLst/>
              <a:rect l="l" t="t" r="r" b="b"/>
              <a:pathLst>
                <a:path w="46954" h="40565" extrusionOk="0">
                  <a:moveTo>
                    <a:pt x="22181" y="4240"/>
                  </a:moveTo>
                  <a:cubicBezTo>
                    <a:pt x="22181" y="4240"/>
                    <a:pt x="9214" y="1"/>
                    <a:pt x="4608" y="7100"/>
                  </a:cubicBezTo>
                  <a:cubicBezTo>
                    <a:pt x="1" y="14199"/>
                    <a:pt x="5323" y="25183"/>
                    <a:pt x="5323" y="25183"/>
                  </a:cubicBezTo>
                  <a:lnTo>
                    <a:pt x="19734" y="37461"/>
                  </a:lnTo>
                  <a:cubicBezTo>
                    <a:pt x="19734" y="37461"/>
                    <a:pt x="29235" y="40565"/>
                    <a:pt x="34690" y="33254"/>
                  </a:cubicBezTo>
                  <a:cubicBezTo>
                    <a:pt x="40146" y="25945"/>
                    <a:pt x="46954" y="5067"/>
                    <a:pt x="22181" y="42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1648775" y="1678650"/>
              <a:ext cx="302775" cy="367325"/>
            </a:xfrm>
            <a:custGeom>
              <a:avLst/>
              <a:gdLst/>
              <a:ahLst/>
              <a:cxnLst/>
              <a:rect l="l" t="t" r="r" b="b"/>
              <a:pathLst>
                <a:path w="12111" h="14693" extrusionOk="0">
                  <a:moveTo>
                    <a:pt x="609" y="5685"/>
                  </a:moveTo>
                  <a:cubicBezTo>
                    <a:pt x="1218" y="2305"/>
                    <a:pt x="4153" y="0"/>
                    <a:pt x="7158" y="542"/>
                  </a:cubicBezTo>
                  <a:cubicBezTo>
                    <a:pt x="10164" y="1084"/>
                    <a:pt x="12110" y="4267"/>
                    <a:pt x="11501" y="7647"/>
                  </a:cubicBezTo>
                  <a:cubicBezTo>
                    <a:pt x="10892" y="11028"/>
                    <a:pt x="5260" y="14692"/>
                    <a:pt x="5260" y="14692"/>
                  </a:cubicBezTo>
                  <a:cubicBezTo>
                    <a:pt x="5260" y="14692"/>
                    <a:pt x="0" y="9065"/>
                    <a:pt x="609" y="5685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2219325" y="1459800"/>
              <a:ext cx="252525" cy="373850"/>
            </a:xfrm>
            <a:custGeom>
              <a:avLst/>
              <a:gdLst/>
              <a:ahLst/>
              <a:cxnLst/>
              <a:rect l="l" t="t" r="r" b="b"/>
              <a:pathLst>
                <a:path w="10101" h="14954" extrusionOk="0">
                  <a:moveTo>
                    <a:pt x="2379" y="4440"/>
                  </a:moveTo>
                  <a:cubicBezTo>
                    <a:pt x="3220" y="0"/>
                    <a:pt x="10100" y="936"/>
                    <a:pt x="8567" y="7422"/>
                  </a:cubicBezTo>
                  <a:cubicBezTo>
                    <a:pt x="8012" y="9772"/>
                    <a:pt x="6937" y="12181"/>
                    <a:pt x="4773" y="13503"/>
                  </a:cubicBezTo>
                  <a:cubicBezTo>
                    <a:pt x="2398" y="14954"/>
                    <a:pt x="0" y="13163"/>
                    <a:pt x="295" y="10430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2242600" y="1513900"/>
              <a:ext cx="164000" cy="289775"/>
            </a:xfrm>
            <a:custGeom>
              <a:avLst/>
              <a:gdLst/>
              <a:ahLst/>
              <a:cxnLst/>
              <a:rect l="l" t="t" r="r" b="b"/>
              <a:pathLst>
                <a:path w="6560" h="11591" extrusionOk="0">
                  <a:moveTo>
                    <a:pt x="1471" y="3106"/>
                  </a:moveTo>
                  <a:cubicBezTo>
                    <a:pt x="2073" y="1147"/>
                    <a:pt x="6559" y="1"/>
                    <a:pt x="6197" y="3998"/>
                  </a:cubicBezTo>
                  <a:cubicBezTo>
                    <a:pt x="5960" y="6615"/>
                    <a:pt x="3982" y="5846"/>
                    <a:pt x="2895" y="6890"/>
                  </a:cubicBezTo>
                  <a:cubicBezTo>
                    <a:pt x="2818" y="6964"/>
                    <a:pt x="3308" y="7279"/>
                    <a:pt x="3357" y="7302"/>
                  </a:cubicBezTo>
                  <a:cubicBezTo>
                    <a:pt x="3721" y="7467"/>
                    <a:pt x="4062" y="7718"/>
                    <a:pt x="4244" y="8108"/>
                  </a:cubicBezTo>
                  <a:cubicBezTo>
                    <a:pt x="4599" y="8871"/>
                    <a:pt x="4101" y="10016"/>
                    <a:pt x="3465" y="10395"/>
                  </a:cubicBezTo>
                  <a:cubicBezTo>
                    <a:pt x="1457" y="11591"/>
                    <a:pt x="146" y="8863"/>
                    <a:pt x="1" y="7134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1490375" y="1104325"/>
              <a:ext cx="829825" cy="820700"/>
            </a:xfrm>
            <a:custGeom>
              <a:avLst/>
              <a:gdLst/>
              <a:ahLst/>
              <a:cxnLst/>
              <a:rect l="l" t="t" r="r" b="b"/>
              <a:pathLst>
                <a:path w="33193" h="32828" extrusionOk="0">
                  <a:moveTo>
                    <a:pt x="1501" y="16657"/>
                  </a:moveTo>
                  <a:cubicBezTo>
                    <a:pt x="1745" y="9727"/>
                    <a:pt x="7917" y="1"/>
                    <a:pt x="18587" y="1086"/>
                  </a:cubicBezTo>
                  <a:cubicBezTo>
                    <a:pt x="30368" y="2286"/>
                    <a:pt x="33193" y="10832"/>
                    <a:pt x="32950" y="17761"/>
                  </a:cubicBezTo>
                  <a:lnTo>
                    <a:pt x="32855" y="20469"/>
                  </a:lnTo>
                  <a:cubicBezTo>
                    <a:pt x="32612" y="27399"/>
                    <a:pt x="26787" y="32828"/>
                    <a:pt x="19857" y="32585"/>
                  </a:cubicBezTo>
                  <a:lnTo>
                    <a:pt x="11797" y="31941"/>
                  </a:lnTo>
                  <a:cubicBezTo>
                    <a:pt x="4467" y="30416"/>
                    <a:pt x="0" y="27367"/>
                    <a:pt x="245" y="20436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2027775" y="1297850"/>
              <a:ext cx="127575" cy="99325"/>
            </a:xfrm>
            <a:custGeom>
              <a:avLst/>
              <a:gdLst/>
              <a:ahLst/>
              <a:cxnLst/>
              <a:rect l="l" t="t" r="r" b="b"/>
              <a:pathLst>
                <a:path w="5103" h="3973" extrusionOk="0">
                  <a:moveTo>
                    <a:pt x="3716" y="1123"/>
                  </a:moveTo>
                  <a:cubicBezTo>
                    <a:pt x="1553" y="1"/>
                    <a:pt x="0" y="1463"/>
                    <a:pt x="0" y="1463"/>
                  </a:cubicBezTo>
                  <a:lnTo>
                    <a:pt x="5075" y="3973"/>
                  </a:lnTo>
                  <a:cubicBezTo>
                    <a:pt x="5075" y="3973"/>
                    <a:pt x="5102" y="1843"/>
                    <a:pt x="3716" y="11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999325" y="1288700"/>
              <a:ext cx="141500" cy="51325"/>
            </a:xfrm>
            <a:custGeom>
              <a:avLst/>
              <a:gdLst/>
              <a:ahLst/>
              <a:cxnLst/>
              <a:rect l="l" t="t" r="r" b="b"/>
              <a:pathLst>
                <a:path w="5660" h="2053" extrusionOk="0">
                  <a:moveTo>
                    <a:pt x="3126" y="13"/>
                  </a:moveTo>
                  <a:cubicBezTo>
                    <a:pt x="689" y="33"/>
                    <a:pt x="1" y="2053"/>
                    <a:pt x="1" y="2053"/>
                  </a:cubicBezTo>
                  <a:lnTo>
                    <a:pt x="5660" y="1895"/>
                  </a:lnTo>
                  <a:cubicBezTo>
                    <a:pt x="5660" y="1895"/>
                    <a:pt x="4687" y="0"/>
                    <a:pt x="3126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026775" y="1316350"/>
              <a:ext cx="96775" cy="17700"/>
            </a:xfrm>
            <a:custGeom>
              <a:avLst/>
              <a:gdLst/>
              <a:ahLst/>
              <a:cxnLst/>
              <a:rect l="l" t="t" r="r" b="b"/>
              <a:pathLst>
                <a:path w="3871" h="708" extrusionOk="0">
                  <a:moveTo>
                    <a:pt x="104" y="374"/>
                  </a:moveTo>
                  <a:cubicBezTo>
                    <a:pt x="724" y="195"/>
                    <a:pt x="1353" y="174"/>
                    <a:pt x="1974" y="239"/>
                  </a:cubicBezTo>
                  <a:cubicBezTo>
                    <a:pt x="2605" y="303"/>
                    <a:pt x="3224" y="456"/>
                    <a:pt x="3812" y="692"/>
                  </a:cubicBezTo>
                  <a:cubicBezTo>
                    <a:pt x="3847" y="708"/>
                    <a:pt x="3870" y="655"/>
                    <a:pt x="3835" y="640"/>
                  </a:cubicBezTo>
                  <a:cubicBezTo>
                    <a:pt x="3246" y="363"/>
                    <a:pt x="2627" y="152"/>
                    <a:pt x="1993" y="77"/>
                  </a:cubicBezTo>
                  <a:cubicBezTo>
                    <a:pt x="1353" y="1"/>
                    <a:pt x="704" y="66"/>
                    <a:pt x="71" y="270"/>
                  </a:cubicBezTo>
                  <a:cubicBezTo>
                    <a:pt x="1" y="291"/>
                    <a:pt x="33" y="397"/>
                    <a:pt x="104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066300" y="1335500"/>
              <a:ext cx="41600" cy="13750"/>
            </a:xfrm>
            <a:custGeom>
              <a:avLst/>
              <a:gdLst/>
              <a:ahLst/>
              <a:cxnLst/>
              <a:rect l="l" t="t" r="r" b="b"/>
              <a:pathLst>
                <a:path w="1664" h="550" extrusionOk="0">
                  <a:moveTo>
                    <a:pt x="75" y="143"/>
                  </a:moveTo>
                  <a:cubicBezTo>
                    <a:pt x="363" y="164"/>
                    <a:pt x="652" y="245"/>
                    <a:pt x="938" y="333"/>
                  </a:cubicBezTo>
                  <a:cubicBezTo>
                    <a:pt x="1126" y="391"/>
                    <a:pt x="1316" y="447"/>
                    <a:pt x="1493" y="523"/>
                  </a:cubicBezTo>
                  <a:cubicBezTo>
                    <a:pt x="1548" y="550"/>
                    <a:pt x="1614" y="525"/>
                    <a:pt x="1639" y="469"/>
                  </a:cubicBezTo>
                  <a:cubicBezTo>
                    <a:pt x="1664" y="413"/>
                    <a:pt x="1637" y="348"/>
                    <a:pt x="1581" y="324"/>
                  </a:cubicBezTo>
                  <a:cubicBezTo>
                    <a:pt x="1306" y="197"/>
                    <a:pt x="1007" y="76"/>
                    <a:pt x="698" y="31"/>
                  </a:cubicBezTo>
                  <a:cubicBezTo>
                    <a:pt x="489" y="0"/>
                    <a:pt x="280" y="11"/>
                    <a:pt x="75" y="33"/>
                  </a:cubicBezTo>
                  <a:cubicBezTo>
                    <a:pt x="1" y="33"/>
                    <a:pt x="1" y="143"/>
                    <a:pt x="75" y="14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575050" y="1251100"/>
              <a:ext cx="140650" cy="59775"/>
            </a:xfrm>
            <a:custGeom>
              <a:avLst/>
              <a:gdLst/>
              <a:ahLst/>
              <a:cxnLst/>
              <a:rect l="l" t="t" r="r" b="b"/>
              <a:pathLst>
                <a:path w="5626" h="2391" extrusionOk="0">
                  <a:moveTo>
                    <a:pt x="2305" y="248"/>
                  </a:moveTo>
                  <a:cubicBezTo>
                    <a:pt x="4721" y="0"/>
                    <a:pt x="5625" y="1925"/>
                    <a:pt x="5625" y="1925"/>
                  </a:cubicBezTo>
                  <a:lnTo>
                    <a:pt x="1" y="2391"/>
                  </a:lnTo>
                  <a:cubicBezTo>
                    <a:pt x="1" y="2391"/>
                    <a:pt x="756" y="406"/>
                    <a:pt x="2305" y="2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610250" y="1224275"/>
              <a:ext cx="132275" cy="90550"/>
            </a:xfrm>
            <a:custGeom>
              <a:avLst/>
              <a:gdLst/>
              <a:ahLst/>
              <a:cxnLst/>
              <a:rect l="l" t="t" r="r" b="b"/>
              <a:pathLst>
                <a:path w="5291" h="3622" extrusionOk="0">
                  <a:moveTo>
                    <a:pt x="3040" y="585"/>
                  </a:moveTo>
                  <a:cubicBezTo>
                    <a:pt x="5291" y="1497"/>
                    <a:pt x="5190" y="3621"/>
                    <a:pt x="5190" y="3621"/>
                  </a:cubicBezTo>
                  <a:lnTo>
                    <a:pt x="1" y="1401"/>
                  </a:lnTo>
                  <a:cubicBezTo>
                    <a:pt x="1" y="1401"/>
                    <a:pt x="1597" y="0"/>
                    <a:pt x="3040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627475" y="1261500"/>
              <a:ext cx="93125" cy="30225"/>
            </a:xfrm>
            <a:custGeom>
              <a:avLst/>
              <a:gdLst/>
              <a:ahLst/>
              <a:cxnLst/>
              <a:rect l="l" t="t" r="r" b="b"/>
              <a:pathLst>
                <a:path w="3725" h="1209" extrusionOk="0">
                  <a:moveTo>
                    <a:pt x="3666" y="1075"/>
                  </a:moveTo>
                  <a:cubicBezTo>
                    <a:pt x="3154" y="654"/>
                    <a:pt x="2576" y="357"/>
                    <a:pt x="1955" y="193"/>
                  </a:cubicBezTo>
                  <a:cubicBezTo>
                    <a:pt x="1340" y="29"/>
                    <a:pt x="688" y="0"/>
                    <a:pt x="41" y="40"/>
                  </a:cubicBezTo>
                  <a:cubicBezTo>
                    <a:pt x="0" y="39"/>
                    <a:pt x="2" y="100"/>
                    <a:pt x="43" y="97"/>
                  </a:cubicBezTo>
                  <a:cubicBezTo>
                    <a:pt x="675" y="94"/>
                    <a:pt x="1304" y="179"/>
                    <a:pt x="1912" y="350"/>
                  </a:cubicBezTo>
                  <a:cubicBezTo>
                    <a:pt x="2512" y="519"/>
                    <a:pt x="3088" y="768"/>
                    <a:pt x="3597" y="1162"/>
                  </a:cubicBezTo>
                  <a:cubicBezTo>
                    <a:pt x="3655" y="1208"/>
                    <a:pt x="3724" y="1121"/>
                    <a:pt x="3666" y="1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637275" y="1278600"/>
              <a:ext cx="42000" cy="10825"/>
            </a:xfrm>
            <a:custGeom>
              <a:avLst/>
              <a:gdLst/>
              <a:ahLst/>
              <a:cxnLst/>
              <a:rect l="l" t="t" r="r" b="b"/>
              <a:pathLst>
                <a:path w="1680" h="433" extrusionOk="0">
                  <a:moveTo>
                    <a:pt x="1610" y="302"/>
                  </a:moveTo>
                  <a:cubicBezTo>
                    <a:pt x="1428" y="207"/>
                    <a:pt x="1239" y="120"/>
                    <a:pt x="1033" y="72"/>
                  </a:cubicBezTo>
                  <a:cubicBezTo>
                    <a:pt x="730" y="0"/>
                    <a:pt x="409" y="3"/>
                    <a:pt x="107" y="20"/>
                  </a:cubicBezTo>
                  <a:cubicBezTo>
                    <a:pt x="46" y="22"/>
                    <a:pt x="0" y="73"/>
                    <a:pt x="2" y="133"/>
                  </a:cubicBezTo>
                  <a:cubicBezTo>
                    <a:pt x="6" y="193"/>
                    <a:pt x="56" y="240"/>
                    <a:pt x="116" y="237"/>
                  </a:cubicBezTo>
                  <a:cubicBezTo>
                    <a:pt x="307" y="232"/>
                    <a:pt x="503" y="249"/>
                    <a:pt x="701" y="264"/>
                  </a:cubicBezTo>
                  <a:cubicBezTo>
                    <a:pt x="998" y="289"/>
                    <a:pt x="1294" y="319"/>
                    <a:pt x="1569" y="405"/>
                  </a:cubicBezTo>
                  <a:cubicBezTo>
                    <a:pt x="1639" y="433"/>
                    <a:pt x="1679" y="329"/>
                    <a:pt x="1611" y="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529075" y="1309325"/>
              <a:ext cx="263575" cy="267175"/>
            </a:xfrm>
            <a:custGeom>
              <a:avLst/>
              <a:gdLst/>
              <a:ahLst/>
              <a:cxnLst/>
              <a:rect l="l" t="t" r="r" b="b"/>
              <a:pathLst>
                <a:path w="10543" h="10687" extrusionOk="0">
                  <a:moveTo>
                    <a:pt x="8748" y="1821"/>
                  </a:moveTo>
                  <a:cubicBezTo>
                    <a:pt x="7921" y="1037"/>
                    <a:pt x="5526" y="0"/>
                    <a:pt x="3353" y="1141"/>
                  </a:cubicBezTo>
                  <a:cubicBezTo>
                    <a:pt x="2435" y="1623"/>
                    <a:pt x="1552" y="2492"/>
                    <a:pt x="854" y="3947"/>
                  </a:cubicBezTo>
                  <a:cubicBezTo>
                    <a:pt x="1" y="5725"/>
                    <a:pt x="644" y="7545"/>
                    <a:pt x="1880" y="8792"/>
                  </a:cubicBezTo>
                  <a:cubicBezTo>
                    <a:pt x="3115" y="10035"/>
                    <a:pt x="4933" y="10687"/>
                    <a:pt x="6393" y="10190"/>
                  </a:cubicBezTo>
                  <a:cubicBezTo>
                    <a:pt x="8403" y="9505"/>
                    <a:pt x="10066" y="7802"/>
                    <a:pt x="10350" y="5860"/>
                  </a:cubicBezTo>
                  <a:cubicBezTo>
                    <a:pt x="10542" y="4551"/>
                    <a:pt x="10123" y="3125"/>
                    <a:pt x="8748" y="1821"/>
                  </a:cubicBezTo>
                  <a:close/>
                  <a:moveTo>
                    <a:pt x="8329" y="2262"/>
                  </a:moveTo>
                  <a:cubicBezTo>
                    <a:pt x="9526" y="3398"/>
                    <a:pt x="9916" y="4632"/>
                    <a:pt x="9748" y="5771"/>
                  </a:cubicBezTo>
                  <a:cubicBezTo>
                    <a:pt x="9494" y="7503"/>
                    <a:pt x="7990" y="9002"/>
                    <a:pt x="6197" y="9613"/>
                  </a:cubicBezTo>
                  <a:cubicBezTo>
                    <a:pt x="4935" y="10043"/>
                    <a:pt x="3378" y="9436"/>
                    <a:pt x="2312" y="8362"/>
                  </a:cubicBezTo>
                  <a:cubicBezTo>
                    <a:pt x="1250" y="7292"/>
                    <a:pt x="670" y="5736"/>
                    <a:pt x="1402" y="4209"/>
                  </a:cubicBezTo>
                  <a:cubicBezTo>
                    <a:pt x="2029" y="2902"/>
                    <a:pt x="2811" y="2112"/>
                    <a:pt x="3636" y="1679"/>
                  </a:cubicBezTo>
                  <a:cubicBezTo>
                    <a:pt x="5525" y="688"/>
                    <a:pt x="7611" y="1580"/>
                    <a:pt x="8329" y="2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772850" y="1409550"/>
              <a:ext cx="138750" cy="67850"/>
            </a:xfrm>
            <a:custGeom>
              <a:avLst/>
              <a:gdLst/>
              <a:ahLst/>
              <a:cxnLst/>
              <a:rect l="l" t="t" r="r" b="b"/>
              <a:pathLst>
                <a:path w="5550" h="2714" extrusionOk="0">
                  <a:moveTo>
                    <a:pt x="558" y="1372"/>
                  </a:moveTo>
                  <a:cubicBezTo>
                    <a:pt x="1109" y="801"/>
                    <a:pt x="2092" y="640"/>
                    <a:pt x="2987" y="830"/>
                  </a:cubicBezTo>
                  <a:cubicBezTo>
                    <a:pt x="3875" y="1017"/>
                    <a:pt x="4695" y="1554"/>
                    <a:pt x="4918" y="2450"/>
                  </a:cubicBezTo>
                  <a:cubicBezTo>
                    <a:pt x="4959" y="2615"/>
                    <a:pt x="5124" y="2714"/>
                    <a:pt x="5287" y="2673"/>
                  </a:cubicBezTo>
                  <a:cubicBezTo>
                    <a:pt x="5450" y="2632"/>
                    <a:pt x="5549" y="2467"/>
                    <a:pt x="5510" y="2304"/>
                  </a:cubicBezTo>
                  <a:cubicBezTo>
                    <a:pt x="5229" y="1178"/>
                    <a:pt x="4228" y="468"/>
                    <a:pt x="3113" y="234"/>
                  </a:cubicBezTo>
                  <a:cubicBezTo>
                    <a:pt x="2006" y="0"/>
                    <a:pt x="802" y="243"/>
                    <a:pt x="119" y="950"/>
                  </a:cubicBezTo>
                  <a:cubicBezTo>
                    <a:pt x="0" y="1070"/>
                    <a:pt x="3" y="1265"/>
                    <a:pt x="125" y="1382"/>
                  </a:cubicBezTo>
                  <a:cubicBezTo>
                    <a:pt x="246" y="1500"/>
                    <a:pt x="441" y="1496"/>
                    <a:pt x="558" y="13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2122500" y="1489300"/>
              <a:ext cx="231250" cy="43675"/>
            </a:xfrm>
            <a:custGeom>
              <a:avLst/>
              <a:gdLst/>
              <a:ahLst/>
              <a:cxnLst/>
              <a:rect l="l" t="t" r="r" b="b"/>
              <a:pathLst>
                <a:path w="9250" h="1747" extrusionOk="0">
                  <a:moveTo>
                    <a:pt x="303" y="612"/>
                  </a:moveTo>
                  <a:cubicBezTo>
                    <a:pt x="3189" y="648"/>
                    <a:pt x="6034" y="1683"/>
                    <a:pt x="8935" y="1744"/>
                  </a:cubicBezTo>
                  <a:cubicBezTo>
                    <a:pt x="9104" y="1747"/>
                    <a:pt x="9243" y="1614"/>
                    <a:pt x="9246" y="1445"/>
                  </a:cubicBezTo>
                  <a:cubicBezTo>
                    <a:pt x="9249" y="1277"/>
                    <a:pt x="9116" y="1138"/>
                    <a:pt x="8949" y="1135"/>
                  </a:cubicBezTo>
                  <a:cubicBezTo>
                    <a:pt x="6045" y="1074"/>
                    <a:pt x="3198" y="39"/>
                    <a:pt x="311" y="3"/>
                  </a:cubicBezTo>
                  <a:cubicBezTo>
                    <a:pt x="142" y="0"/>
                    <a:pt x="4" y="135"/>
                    <a:pt x="3" y="303"/>
                  </a:cubicBezTo>
                  <a:cubicBezTo>
                    <a:pt x="0" y="471"/>
                    <a:pt x="135" y="609"/>
                    <a:pt x="303" y="6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1521450" y="1415325"/>
              <a:ext cx="36825" cy="19925"/>
            </a:xfrm>
            <a:custGeom>
              <a:avLst/>
              <a:gdLst/>
              <a:ahLst/>
              <a:cxnLst/>
              <a:rect l="l" t="t" r="r" b="b"/>
              <a:pathLst>
                <a:path w="1473" h="797" extrusionOk="0">
                  <a:moveTo>
                    <a:pt x="1173" y="174"/>
                  </a:moveTo>
                  <a:cubicBezTo>
                    <a:pt x="916" y="156"/>
                    <a:pt x="673" y="123"/>
                    <a:pt x="427" y="48"/>
                  </a:cubicBezTo>
                  <a:cubicBezTo>
                    <a:pt x="266" y="1"/>
                    <a:pt x="97" y="92"/>
                    <a:pt x="49" y="252"/>
                  </a:cubicBezTo>
                  <a:cubicBezTo>
                    <a:pt x="1" y="412"/>
                    <a:pt x="91" y="581"/>
                    <a:pt x="250" y="630"/>
                  </a:cubicBezTo>
                  <a:cubicBezTo>
                    <a:pt x="542" y="719"/>
                    <a:pt x="825" y="760"/>
                    <a:pt x="1129" y="781"/>
                  </a:cubicBezTo>
                  <a:cubicBezTo>
                    <a:pt x="1300" y="797"/>
                    <a:pt x="1449" y="670"/>
                    <a:pt x="1461" y="499"/>
                  </a:cubicBezTo>
                  <a:cubicBezTo>
                    <a:pt x="1473" y="330"/>
                    <a:pt x="1343" y="182"/>
                    <a:pt x="1173" y="17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1613875" y="1389475"/>
              <a:ext cx="122325" cy="91175"/>
            </a:xfrm>
            <a:custGeom>
              <a:avLst/>
              <a:gdLst/>
              <a:ahLst/>
              <a:cxnLst/>
              <a:rect l="l" t="t" r="r" b="b"/>
              <a:pathLst>
                <a:path w="4893" h="3647" extrusionOk="0">
                  <a:moveTo>
                    <a:pt x="264" y="2816"/>
                  </a:moveTo>
                  <a:cubicBezTo>
                    <a:pt x="328" y="2725"/>
                    <a:pt x="395" y="2687"/>
                    <a:pt x="448" y="2593"/>
                  </a:cubicBezTo>
                  <a:cubicBezTo>
                    <a:pt x="814" y="1935"/>
                    <a:pt x="1235" y="1361"/>
                    <a:pt x="1869" y="1122"/>
                  </a:cubicBezTo>
                  <a:cubicBezTo>
                    <a:pt x="2520" y="876"/>
                    <a:pt x="3270" y="955"/>
                    <a:pt x="3815" y="1606"/>
                  </a:cubicBezTo>
                  <a:cubicBezTo>
                    <a:pt x="4001" y="1790"/>
                    <a:pt x="4111" y="1998"/>
                    <a:pt x="4187" y="2224"/>
                  </a:cubicBezTo>
                  <a:cubicBezTo>
                    <a:pt x="4328" y="2637"/>
                    <a:pt x="4386" y="3073"/>
                    <a:pt x="4432" y="3511"/>
                  </a:cubicBezTo>
                  <a:cubicBezTo>
                    <a:pt x="4429" y="3581"/>
                    <a:pt x="4483" y="3640"/>
                    <a:pt x="4552" y="3643"/>
                  </a:cubicBezTo>
                  <a:cubicBezTo>
                    <a:pt x="4621" y="3647"/>
                    <a:pt x="4680" y="3594"/>
                    <a:pt x="4683" y="3524"/>
                  </a:cubicBezTo>
                  <a:cubicBezTo>
                    <a:pt x="4725" y="3385"/>
                    <a:pt x="4774" y="3259"/>
                    <a:pt x="4805" y="3115"/>
                  </a:cubicBezTo>
                  <a:cubicBezTo>
                    <a:pt x="4877" y="2776"/>
                    <a:pt x="4893" y="2425"/>
                    <a:pt x="4851" y="2081"/>
                  </a:cubicBezTo>
                  <a:cubicBezTo>
                    <a:pt x="4809" y="1723"/>
                    <a:pt x="4669" y="1389"/>
                    <a:pt x="4435" y="1071"/>
                  </a:cubicBezTo>
                  <a:cubicBezTo>
                    <a:pt x="3612" y="145"/>
                    <a:pt x="2492" y="1"/>
                    <a:pt x="1577" y="438"/>
                  </a:cubicBezTo>
                  <a:cubicBezTo>
                    <a:pt x="810" y="806"/>
                    <a:pt x="0" y="1563"/>
                    <a:pt x="59" y="2504"/>
                  </a:cubicBezTo>
                  <a:cubicBezTo>
                    <a:pt x="66" y="2621"/>
                    <a:pt x="109" y="2691"/>
                    <a:pt x="153" y="2802"/>
                  </a:cubicBezTo>
                  <a:cubicBezTo>
                    <a:pt x="144" y="2876"/>
                    <a:pt x="256" y="2890"/>
                    <a:pt x="264" y="28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1939900" y="1443200"/>
              <a:ext cx="122450" cy="79500"/>
            </a:xfrm>
            <a:custGeom>
              <a:avLst/>
              <a:gdLst/>
              <a:ahLst/>
              <a:cxnLst/>
              <a:rect l="l" t="t" r="r" b="b"/>
              <a:pathLst>
                <a:path w="4898" h="3180" extrusionOk="0">
                  <a:moveTo>
                    <a:pt x="4663" y="3126"/>
                  </a:moveTo>
                  <a:cubicBezTo>
                    <a:pt x="4751" y="3074"/>
                    <a:pt x="4756" y="3111"/>
                    <a:pt x="4815" y="3028"/>
                  </a:cubicBezTo>
                  <a:cubicBezTo>
                    <a:pt x="4869" y="2952"/>
                    <a:pt x="4851" y="2851"/>
                    <a:pt x="4862" y="2762"/>
                  </a:cubicBezTo>
                  <a:cubicBezTo>
                    <a:pt x="4897" y="2453"/>
                    <a:pt x="4852" y="2159"/>
                    <a:pt x="4764" y="1840"/>
                  </a:cubicBezTo>
                  <a:cubicBezTo>
                    <a:pt x="4700" y="1625"/>
                    <a:pt x="4626" y="1406"/>
                    <a:pt x="4521" y="1204"/>
                  </a:cubicBezTo>
                  <a:cubicBezTo>
                    <a:pt x="4441" y="1054"/>
                    <a:pt x="4341" y="916"/>
                    <a:pt x="4226" y="793"/>
                  </a:cubicBezTo>
                  <a:cubicBezTo>
                    <a:pt x="3537" y="134"/>
                    <a:pt x="2761" y="0"/>
                    <a:pt x="2050" y="244"/>
                  </a:cubicBezTo>
                  <a:cubicBezTo>
                    <a:pt x="1099" y="572"/>
                    <a:pt x="287" y="1566"/>
                    <a:pt x="22" y="2548"/>
                  </a:cubicBezTo>
                  <a:cubicBezTo>
                    <a:pt x="0" y="2611"/>
                    <a:pt x="32" y="2679"/>
                    <a:pt x="95" y="2701"/>
                  </a:cubicBezTo>
                  <a:cubicBezTo>
                    <a:pt x="157" y="2723"/>
                    <a:pt x="225" y="2691"/>
                    <a:pt x="248" y="2629"/>
                  </a:cubicBezTo>
                  <a:cubicBezTo>
                    <a:pt x="549" y="1966"/>
                    <a:pt x="1169" y="1368"/>
                    <a:pt x="1846" y="1058"/>
                  </a:cubicBezTo>
                  <a:cubicBezTo>
                    <a:pt x="2443" y="786"/>
                    <a:pt x="3103" y="776"/>
                    <a:pt x="3650" y="1363"/>
                  </a:cubicBezTo>
                  <a:lnTo>
                    <a:pt x="4146" y="2088"/>
                  </a:lnTo>
                  <a:cubicBezTo>
                    <a:pt x="4309" y="2384"/>
                    <a:pt x="4274" y="2695"/>
                    <a:pt x="4415" y="2992"/>
                  </a:cubicBezTo>
                  <a:cubicBezTo>
                    <a:pt x="4458" y="3079"/>
                    <a:pt x="4481" y="3047"/>
                    <a:pt x="4553" y="3116"/>
                  </a:cubicBezTo>
                  <a:cubicBezTo>
                    <a:pt x="4549" y="3147"/>
                    <a:pt x="4571" y="3174"/>
                    <a:pt x="4602" y="3177"/>
                  </a:cubicBezTo>
                  <a:cubicBezTo>
                    <a:pt x="4633" y="3179"/>
                    <a:pt x="4659" y="3157"/>
                    <a:pt x="4663" y="3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1687325" y="1494100"/>
              <a:ext cx="213450" cy="164175"/>
            </a:xfrm>
            <a:custGeom>
              <a:avLst/>
              <a:gdLst/>
              <a:ahLst/>
              <a:cxnLst/>
              <a:rect l="l" t="t" r="r" b="b"/>
              <a:pathLst>
                <a:path w="8538" h="6567" extrusionOk="0">
                  <a:moveTo>
                    <a:pt x="6423" y="6476"/>
                  </a:moveTo>
                  <a:cubicBezTo>
                    <a:pt x="5095" y="6566"/>
                    <a:pt x="1362" y="6032"/>
                    <a:pt x="736" y="4650"/>
                  </a:cubicBezTo>
                  <a:cubicBezTo>
                    <a:pt x="0" y="3026"/>
                    <a:pt x="3428" y="296"/>
                    <a:pt x="5304" y="148"/>
                  </a:cubicBezTo>
                  <a:cubicBezTo>
                    <a:pt x="7180" y="0"/>
                    <a:pt x="8155" y="1633"/>
                    <a:pt x="8183" y="2658"/>
                  </a:cubicBezTo>
                  <a:cubicBezTo>
                    <a:pt x="8229" y="4375"/>
                    <a:pt x="8537" y="6332"/>
                    <a:pt x="6423" y="6476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948525" y="1479175"/>
              <a:ext cx="47250" cy="38125"/>
            </a:xfrm>
            <a:custGeom>
              <a:avLst/>
              <a:gdLst/>
              <a:ahLst/>
              <a:cxnLst/>
              <a:rect l="l" t="t" r="r" b="b"/>
              <a:pathLst>
                <a:path w="1890" h="1525" extrusionOk="0">
                  <a:moveTo>
                    <a:pt x="165" y="1476"/>
                  </a:moveTo>
                  <a:cubicBezTo>
                    <a:pt x="230" y="1452"/>
                    <a:pt x="255" y="1471"/>
                    <a:pt x="309" y="1428"/>
                  </a:cubicBezTo>
                  <a:cubicBezTo>
                    <a:pt x="563" y="1225"/>
                    <a:pt x="704" y="936"/>
                    <a:pt x="943" y="740"/>
                  </a:cubicBezTo>
                  <a:cubicBezTo>
                    <a:pt x="1079" y="629"/>
                    <a:pt x="1219" y="526"/>
                    <a:pt x="1364" y="423"/>
                  </a:cubicBezTo>
                  <a:cubicBezTo>
                    <a:pt x="1520" y="316"/>
                    <a:pt x="1657" y="203"/>
                    <a:pt x="1828" y="110"/>
                  </a:cubicBezTo>
                  <a:cubicBezTo>
                    <a:pt x="1890" y="94"/>
                    <a:pt x="1863" y="0"/>
                    <a:pt x="1802" y="18"/>
                  </a:cubicBezTo>
                  <a:cubicBezTo>
                    <a:pt x="1595" y="31"/>
                    <a:pt x="1403" y="50"/>
                    <a:pt x="1210" y="113"/>
                  </a:cubicBezTo>
                  <a:cubicBezTo>
                    <a:pt x="1016" y="178"/>
                    <a:pt x="836" y="276"/>
                    <a:pt x="675" y="401"/>
                  </a:cubicBezTo>
                  <a:cubicBezTo>
                    <a:pt x="389" y="621"/>
                    <a:pt x="43" y="887"/>
                    <a:pt x="7" y="1264"/>
                  </a:cubicBezTo>
                  <a:cubicBezTo>
                    <a:pt x="0" y="1337"/>
                    <a:pt x="25" y="1348"/>
                    <a:pt x="47" y="1419"/>
                  </a:cubicBezTo>
                  <a:cubicBezTo>
                    <a:pt x="30" y="1452"/>
                    <a:pt x="43" y="1492"/>
                    <a:pt x="77" y="1508"/>
                  </a:cubicBezTo>
                  <a:cubicBezTo>
                    <a:pt x="110" y="1524"/>
                    <a:pt x="150" y="1509"/>
                    <a:pt x="165" y="1475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1964150" y="1500175"/>
              <a:ext cx="24175" cy="14975"/>
            </a:xfrm>
            <a:custGeom>
              <a:avLst/>
              <a:gdLst/>
              <a:ahLst/>
              <a:cxnLst/>
              <a:rect l="l" t="t" r="r" b="b"/>
              <a:pathLst>
                <a:path w="967" h="599" extrusionOk="0">
                  <a:moveTo>
                    <a:pt x="119" y="561"/>
                  </a:moveTo>
                  <a:cubicBezTo>
                    <a:pt x="162" y="564"/>
                    <a:pt x="183" y="580"/>
                    <a:pt x="225" y="570"/>
                  </a:cubicBezTo>
                  <a:cubicBezTo>
                    <a:pt x="478" y="509"/>
                    <a:pt x="668" y="299"/>
                    <a:pt x="899" y="177"/>
                  </a:cubicBezTo>
                  <a:cubicBezTo>
                    <a:pt x="945" y="159"/>
                    <a:pt x="966" y="105"/>
                    <a:pt x="945" y="61"/>
                  </a:cubicBezTo>
                  <a:cubicBezTo>
                    <a:pt x="923" y="17"/>
                    <a:pt x="868" y="0"/>
                    <a:pt x="826" y="25"/>
                  </a:cubicBezTo>
                  <a:cubicBezTo>
                    <a:pt x="582" y="130"/>
                    <a:pt x="296" y="178"/>
                    <a:pt x="111" y="369"/>
                  </a:cubicBezTo>
                  <a:cubicBezTo>
                    <a:pt x="81" y="400"/>
                    <a:pt x="83" y="427"/>
                    <a:pt x="64" y="465"/>
                  </a:cubicBezTo>
                  <a:cubicBezTo>
                    <a:pt x="0" y="503"/>
                    <a:pt x="56" y="598"/>
                    <a:pt x="119" y="562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943050" y="1452350"/>
              <a:ext cx="23325" cy="20000"/>
            </a:xfrm>
            <a:custGeom>
              <a:avLst/>
              <a:gdLst/>
              <a:ahLst/>
              <a:cxnLst/>
              <a:rect l="l" t="t" r="r" b="b"/>
              <a:pathLst>
                <a:path w="933" h="800" extrusionOk="0">
                  <a:moveTo>
                    <a:pt x="133" y="741"/>
                  </a:moveTo>
                  <a:lnTo>
                    <a:pt x="849" y="178"/>
                  </a:lnTo>
                  <a:cubicBezTo>
                    <a:pt x="933" y="127"/>
                    <a:pt x="857" y="1"/>
                    <a:pt x="772" y="51"/>
                  </a:cubicBezTo>
                  <a:cubicBezTo>
                    <a:pt x="592" y="153"/>
                    <a:pt x="427" y="241"/>
                    <a:pt x="288" y="367"/>
                  </a:cubicBezTo>
                  <a:cubicBezTo>
                    <a:pt x="196" y="452"/>
                    <a:pt x="120" y="556"/>
                    <a:pt x="45" y="674"/>
                  </a:cubicBezTo>
                  <a:cubicBezTo>
                    <a:pt x="1" y="732"/>
                    <a:pt x="88" y="799"/>
                    <a:pt x="133" y="741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691825" y="1437050"/>
              <a:ext cx="25025" cy="36050"/>
            </a:xfrm>
            <a:custGeom>
              <a:avLst/>
              <a:gdLst/>
              <a:ahLst/>
              <a:cxnLst/>
              <a:rect l="l" t="t" r="r" b="b"/>
              <a:pathLst>
                <a:path w="1001" h="1442" extrusionOk="0">
                  <a:moveTo>
                    <a:pt x="65" y="134"/>
                  </a:moveTo>
                  <a:cubicBezTo>
                    <a:pt x="92" y="191"/>
                    <a:pt x="89" y="227"/>
                    <a:pt x="125" y="278"/>
                  </a:cubicBezTo>
                  <a:cubicBezTo>
                    <a:pt x="182" y="358"/>
                    <a:pt x="257" y="418"/>
                    <a:pt x="322" y="483"/>
                  </a:cubicBezTo>
                  <a:cubicBezTo>
                    <a:pt x="464" y="626"/>
                    <a:pt x="591" y="765"/>
                    <a:pt x="675" y="945"/>
                  </a:cubicBezTo>
                  <a:cubicBezTo>
                    <a:pt x="734" y="1073"/>
                    <a:pt x="788" y="1207"/>
                    <a:pt x="816" y="1367"/>
                  </a:cubicBezTo>
                  <a:cubicBezTo>
                    <a:pt x="817" y="1409"/>
                    <a:pt x="852" y="1442"/>
                    <a:pt x="894" y="1441"/>
                  </a:cubicBezTo>
                  <a:cubicBezTo>
                    <a:pt x="936" y="1439"/>
                    <a:pt x="968" y="1403"/>
                    <a:pt x="968" y="1363"/>
                  </a:cubicBezTo>
                  <a:cubicBezTo>
                    <a:pt x="1001" y="1038"/>
                    <a:pt x="965" y="755"/>
                    <a:pt x="827" y="515"/>
                  </a:cubicBezTo>
                  <a:cubicBezTo>
                    <a:pt x="727" y="343"/>
                    <a:pt x="588" y="172"/>
                    <a:pt x="388" y="85"/>
                  </a:cubicBezTo>
                  <a:cubicBezTo>
                    <a:pt x="300" y="48"/>
                    <a:pt x="223" y="49"/>
                    <a:pt x="121" y="38"/>
                  </a:cubicBezTo>
                  <a:cubicBezTo>
                    <a:pt x="57" y="0"/>
                    <a:pt x="1" y="97"/>
                    <a:pt x="65" y="135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741250" y="1417025"/>
              <a:ext cx="7700" cy="34100"/>
            </a:xfrm>
            <a:custGeom>
              <a:avLst/>
              <a:gdLst/>
              <a:ahLst/>
              <a:cxnLst/>
              <a:rect l="l" t="t" r="r" b="b"/>
              <a:pathLst>
                <a:path w="308" h="1364" extrusionOk="0">
                  <a:moveTo>
                    <a:pt x="29" y="96"/>
                  </a:moveTo>
                  <a:lnTo>
                    <a:pt x="8" y="1232"/>
                  </a:lnTo>
                  <a:cubicBezTo>
                    <a:pt x="0" y="1293"/>
                    <a:pt x="44" y="1349"/>
                    <a:pt x="105" y="1355"/>
                  </a:cubicBezTo>
                  <a:cubicBezTo>
                    <a:pt x="165" y="1363"/>
                    <a:pt x="221" y="1320"/>
                    <a:pt x="228" y="1260"/>
                  </a:cubicBezTo>
                  <a:cubicBezTo>
                    <a:pt x="267" y="1014"/>
                    <a:pt x="308" y="776"/>
                    <a:pt x="278" y="539"/>
                  </a:cubicBezTo>
                  <a:cubicBezTo>
                    <a:pt x="258" y="379"/>
                    <a:pt x="199" y="231"/>
                    <a:pt x="138" y="74"/>
                  </a:cubicBezTo>
                  <a:cubicBezTo>
                    <a:pt x="123" y="1"/>
                    <a:pt x="15" y="24"/>
                    <a:pt x="29" y="97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1880100" y="1355275"/>
              <a:ext cx="263600" cy="267200"/>
            </a:xfrm>
            <a:custGeom>
              <a:avLst/>
              <a:gdLst/>
              <a:ahLst/>
              <a:cxnLst/>
              <a:rect l="l" t="t" r="r" b="b"/>
              <a:pathLst>
                <a:path w="10544" h="10688" extrusionOk="0">
                  <a:moveTo>
                    <a:pt x="8749" y="1821"/>
                  </a:moveTo>
                  <a:cubicBezTo>
                    <a:pt x="7922" y="1037"/>
                    <a:pt x="5526" y="1"/>
                    <a:pt x="3354" y="1141"/>
                  </a:cubicBezTo>
                  <a:cubicBezTo>
                    <a:pt x="2435" y="1623"/>
                    <a:pt x="1552" y="2492"/>
                    <a:pt x="854" y="3946"/>
                  </a:cubicBezTo>
                  <a:cubicBezTo>
                    <a:pt x="1" y="5726"/>
                    <a:pt x="644" y="7545"/>
                    <a:pt x="1881" y="8792"/>
                  </a:cubicBezTo>
                  <a:cubicBezTo>
                    <a:pt x="3115" y="10035"/>
                    <a:pt x="4933" y="10688"/>
                    <a:pt x="6394" y="10190"/>
                  </a:cubicBezTo>
                  <a:cubicBezTo>
                    <a:pt x="8404" y="9505"/>
                    <a:pt x="10068" y="7802"/>
                    <a:pt x="10352" y="5860"/>
                  </a:cubicBezTo>
                  <a:cubicBezTo>
                    <a:pt x="10543" y="4552"/>
                    <a:pt x="10123" y="3126"/>
                    <a:pt x="8749" y="1821"/>
                  </a:cubicBezTo>
                  <a:close/>
                  <a:moveTo>
                    <a:pt x="8330" y="2263"/>
                  </a:moveTo>
                  <a:cubicBezTo>
                    <a:pt x="9526" y="3399"/>
                    <a:pt x="9916" y="4633"/>
                    <a:pt x="9748" y="5772"/>
                  </a:cubicBezTo>
                  <a:cubicBezTo>
                    <a:pt x="9495" y="7504"/>
                    <a:pt x="7991" y="9004"/>
                    <a:pt x="6197" y="9614"/>
                  </a:cubicBezTo>
                  <a:cubicBezTo>
                    <a:pt x="4935" y="10044"/>
                    <a:pt x="3379" y="9437"/>
                    <a:pt x="2313" y="8363"/>
                  </a:cubicBezTo>
                  <a:cubicBezTo>
                    <a:pt x="1250" y="7293"/>
                    <a:pt x="671" y="5737"/>
                    <a:pt x="1404" y="4210"/>
                  </a:cubicBezTo>
                  <a:cubicBezTo>
                    <a:pt x="2030" y="2903"/>
                    <a:pt x="2812" y="2112"/>
                    <a:pt x="3636" y="1680"/>
                  </a:cubicBezTo>
                  <a:cubicBezTo>
                    <a:pt x="5526" y="688"/>
                    <a:pt x="7611" y="1580"/>
                    <a:pt x="8330" y="2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1764550" y="1028000"/>
              <a:ext cx="607275" cy="577975"/>
            </a:xfrm>
            <a:custGeom>
              <a:avLst/>
              <a:gdLst/>
              <a:ahLst/>
              <a:cxnLst/>
              <a:rect l="l" t="t" r="r" b="b"/>
              <a:pathLst>
                <a:path w="24291" h="23119" extrusionOk="0">
                  <a:moveTo>
                    <a:pt x="63" y="3485"/>
                  </a:moveTo>
                  <a:cubicBezTo>
                    <a:pt x="63" y="3485"/>
                    <a:pt x="1" y="8277"/>
                    <a:pt x="5344" y="11245"/>
                  </a:cubicBezTo>
                  <a:cubicBezTo>
                    <a:pt x="5344" y="11245"/>
                    <a:pt x="6079" y="6751"/>
                    <a:pt x="8007" y="5226"/>
                  </a:cubicBezTo>
                  <a:cubicBezTo>
                    <a:pt x="8007" y="5226"/>
                    <a:pt x="7336" y="13784"/>
                    <a:pt x="19595" y="15290"/>
                  </a:cubicBezTo>
                  <a:cubicBezTo>
                    <a:pt x="19595" y="15290"/>
                    <a:pt x="17419" y="21589"/>
                    <a:pt x="21547" y="23118"/>
                  </a:cubicBezTo>
                  <a:lnTo>
                    <a:pt x="24291" y="15904"/>
                  </a:lnTo>
                  <a:cubicBezTo>
                    <a:pt x="24291" y="15904"/>
                    <a:pt x="22032" y="0"/>
                    <a:pt x="63" y="34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1761925" y="1049750"/>
              <a:ext cx="67475" cy="110725"/>
            </a:xfrm>
            <a:custGeom>
              <a:avLst/>
              <a:gdLst/>
              <a:ahLst/>
              <a:cxnLst/>
              <a:rect l="l" t="t" r="r" b="b"/>
              <a:pathLst>
                <a:path w="2699" h="4429" extrusionOk="0">
                  <a:moveTo>
                    <a:pt x="300" y="4339"/>
                  </a:moveTo>
                  <a:cubicBezTo>
                    <a:pt x="256" y="3831"/>
                    <a:pt x="296" y="3389"/>
                    <a:pt x="352" y="2990"/>
                  </a:cubicBezTo>
                  <a:cubicBezTo>
                    <a:pt x="421" y="2500"/>
                    <a:pt x="537" y="2083"/>
                    <a:pt x="709" y="1729"/>
                  </a:cubicBezTo>
                  <a:cubicBezTo>
                    <a:pt x="1216" y="688"/>
                    <a:pt x="2123" y="173"/>
                    <a:pt x="2685" y="32"/>
                  </a:cubicBezTo>
                  <a:cubicBezTo>
                    <a:pt x="2694" y="30"/>
                    <a:pt x="2698" y="22"/>
                    <a:pt x="2697" y="13"/>
                  </a:cubicBezTo>
                  <a:cubicBezTo>
                    <a:pt x="2695" y="6"/>
                    <a:pt x="2687" y="0"/>
                    <a:pt x="2679" y="2"/>
                  </a:cubicBezTo>
                  <a:cubicBezTo>
                    <a:pt x="2076" y="90"/>
                    <a:pt x="1032" y="521"/>
                    <a:pt x="436" y="1587"/>
                  </a:cubicBezTo>
                  <a:cubicBezTo>
                    <a:pt x="198" y="2007"/>
                    <a:pt x="60" y="2475"/>
                    <a:pt x="28" y="2957"/>
                  </a:cubicBezTo>
                  <a:cubicBezTo>
                    <a:pt x="0" y="3376"/>
                    <a:pt x="63" y="3840"/>
                    <a:pt x="190" y="4356"/>
                  </a:cubicBezTo>
                  <a:cubicBezTo>
                    <a:pt x="202" y="4429"/>
                    <a:pt x="312" y="4411"/>
                    <a:pt x="300" y="43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1803700" y="1080350"/>
              <a:ext cx="56925" cy="182475"/>
            </a:xfrm>
            <a:custGeom>
              <a:avLst/>
              <a:gdLst/>
              <a:ahLst/>
              <a:cxnLst/>
              <a:rect l="l" t="t" r="r" b="b"/>
              <a:pathLst>
                <a:path w="2277" h="7299" extrusionOk="0">
                  <a:moveTo>
                    <a:pt x="892" y="64"/>
                  </a:moveTo>
                  <a:cubicBezTo>
                    <a:pt x="192" y="1205"/>
                    <a:pt x="1" y="2595"/>
                    <a:pt x="272" y="3910"/>
                  </a:cubicBezTo>
                  <a:cubicBezTo>
                    <a:pt x="544" y="5226"/>
                    <a:pt x="1276" y="6442"/>
                    <a:pt x="2229" y="7288"/>
                  </a:cubicBezTo>
                  <a:cubicBezTo>
                    <a:pt x="2240" y="7298"/>
                    <a:pt x="2256" y="7298"/>
                    <a:pt x="2266" y="7287"/>
                  </a:cubicBezTo>
                  <a:cubicBezTo>
                    <a:pt x="2277" y="7276"/>
                    <a:pt x="2276" y="7259"/>
                    <a:pt x="2265" y="7251"/>
                  </a:cubicBezTo>
                  <a:cubicBezTo>
                    <a:pt x="1383" y="6374"/>
                    <a:pt x="796" y="5139"/>
                    <a:pt x="540" y="3856"/>
                  </a:cubicBezTo>
                  <a:cubicBezTo>
                    <a:pt x="288" y="2584"/>
                    <a:pt x="359" y="1249"/>
                    <a:pt x="988" y="121"/>
                  </a:cubicBezTo>
                  <a:cubicBezTo>
                    <a:pt x="1025" y="56"/>
                    <a:pt x="928" y="1"/>
                    <a:pt x="891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845000" y="1116350"/>
              <a:ext cx="13725" cy="84325"/>
            </a:xfrm>
            <a:custGeom>
              <a:avLst/>
              <a:gdLst/>
              <a:ahLst/>
              <a:cxnLst/>
              <a:rect l="l" t="t" r="r" b="b"/>
              <a:pathLst>
                <a:path w="549" h="3373" extrusionOk="0">
                  <a:moveTo>
                    <a:pt x="284" y="72"/>
                  </a:moveTo>
                  <a:cubicBezTo>
                    <a:pt x="103" y="630"/>
                    <a:pt x="1" y="1163"/>
                    <a:pt x="28" y="1698"/>
                  </a:cubicBezTo>
                  <a:cubicBezTo>
                    <a:pt x="57" y="2230"/>
                    <a:pt x="216" y="2751"/>
                    <a:pt x="410" y="3297"/>
                  </a:cubicBezTo>
                  <a:cubicBezTo>
                    <a:pt x="433" y="3373"/>
                    <a:pt x="549" y="3337"/>
                    <a:pt x="526" y="3261"/>
                  </a:cubicBezTo>
                  <a:cubicBezTo>
                    <a:pt x="389" y="2716"/>
                    <a:pt x="336" y="2199"/>
                    <a:pt x="307" y="1683"/>
                  </a:cubicBezTo>
                  <a:cubicBezTo>
                    <a:pt x="278" y="1167"/>
                    <a:pt x="274" y="653"/>
                    <a:pt x="390" y="101"/>
                  </a:cubicBezTo>
                  <a:cubicBezTo>
                    <a:pt x="410" y="30"/>
                    <a:pt x="302" y="1"/>
                    <a:pt x="284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1874350" y="1142850"/>
              <a:ext cx="5425" cy="31850"/>
            </a:xfrm>
            <a:custGeom>
              <a:avLst/>
              <a:gdLst/>
              <a:ahLst/>
              <a:cxnLst/>
              <a:rect l="l" t="t" r="r" b="b"/>
              <a:pathLst>
                <a:path w="217" h="1274" extrusionOk="0">
                  <a:moveTo>
                    <a:pt x="75" y="87"/>
                  </a:moveTo>
                  <a:cubicBezTo>
                    <a:pt x="49" y="233"/>
                    <a:pt x="21" y="378"/>
                    <a:pt x="13" y="527"/>
                  </a:cubicBezTo>
                  <a:cubicBezTo>
                    <a:pt x="0" y="750"/>
                    <a:pt x="24" y="974"/>
                    <a:pt x="56" y="1194"/>
                  </a:cubicBezTo>
                  <a:cubicBezTo>
                    <a:pt x="57" y="1238"/>
                    <a:pt x="96" y="1273"/>
                    <a:pt x="140" y="1268"/>
                  </a:cubicBezTo>
                  <a:cubicBezTo>
                    <a:pt x="185" y="1262"/>
                    <a:pt x="216" y="1220"/>
                    <a:pt x="206" y="1175"/>
                  </a:cubicBezTo>
                  <a:lnTo>
                    <a:pt x="199" y="100"/>
                  </a:lnTo>
                  <a:cubicBezTo>
                    <a:pt x="212" y="15"/>
                    <a:pt x="81" y="0"/>
                    <a:pt x="74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1556700" y="1175525"/>
              <a:ext cx="157350" cy="172975"/>
            </a:xfrm>
            <a:custGeom>
              <a:avLst/>
              <a:gdLst/>
              <a:ahLst/>
              <a:cxnLst/>
              <a:rect l="l" t="t" r="r" b="b"/>
              <a:pathLst>
                <a:path w="6294" h="6919" extrusionOk="0">
                  <a:moveTo>
                    <a:pt x="112" y="6845"/>
                  </a:moveTo>
                  <a:cubicBezTo>
                    <a:pt x="129" y="6529"/>
                    <a:pt x="273" y="6171"/>
                    <a:pt x="467" y="5819"/>
                  </a:cubicBezTo>
                  <a:cubicBezTo>
                    <a:pt x="751" y="5302"/>
                    <a:pt x="1146" y="4800"/>
                    <a:pt x="1424" y="4452"/>
                  </a:cubicBezTo>
                  <a:cubicBezTo>
                    <a:pt x="2114" y="3550"/>
                    <a:pt x="2873" y="2791"/>
                    <a:pt x="3677" y="2080"/>
                  </a:cubicBezTo>
                  <a:cubicBezTo>
                    <a:pt x="4497" y="1351"/>
                    <a:pt x="5365" y="678"/>
                    <a:pt x="6273" y="63"/>
                  </a:cubicBezTo>
                  <a:cubicBezTo>
                    <a:pt x="6289" y="53"/>
                    <a:pt x="6293" y="34"/>
                    <a:pt x="6283" y="19"/>
                  </a:cubicBezTo>
                  <a:cubicBezTo>
                    <a:pt x="6273" y="5"/>
                    <a:pt x="6255" y="0"/>
                    <a:pt x="6239" y="9"/>
                  </a:cubicBezTo>
                  <a:cubicBezTo>
                    <a:pt x="5258" y="595"/>
                    <a:pt x="4340" y="1190"/>
                    <a:pt x="3511" y="1888"/>
                  </a:cubicBezTo>
                  <a:cubicBezTo>
                    <a:pt x="2677" y="2589"/>
                    <a:pt x="1935" y="3393"/>
                    <a:pt x="1241" y="4314"/>
                  </a:cubicBezTo>
                  <a:cubicBezTo>
                    <a:pt x="975" y="4679"/>
                    <a:pt x="597" y="5209"/>
                    <a:pt x="328" y="5746"/>
                  </a:cubicBezTo>
                  <a:cubicBezTo>
                    <a:pt x="140" y="6125"/>
                    <a:pt x="6" y="6508"/>
                    <a:pt x="2" y="6842"/>
                  </a:cubicBezTo>
                  <a:cubicBezTo>
                    <a:pt x="0" y="6916"/>
                    <a:pt x="110" y="6919"/>
                    <a:pt x="112" y="6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1636925" y="1165825"/>
              <a:ext cx="41525" cy="30750"/>
            </a:xfrm>
            <a:custGeom>
              <a:avLst/>
              <a:gdLst/>
              <a:ahLst/>
              <a:cxnLst/>
              <a:rect l="l" t="t" r="r" b="b"/>
              <a:pathLst>
                <a:path w="1661" h="1230" extrusionOk="0">
                  <a:moveTo>
                    <a:pt x="126" y="1157"/>
                  </a:moveTo>
                  <a:cubicBezTo>
                    <a:pt x="172" y="968"/>
                    <a:pt x="364" y="799"/>
                    <a:pt x="596" y="650"/>
                  </a:cubicBezTo>
                  <a:cubicBezTo>
                    <a:pt x="940" y="429"/>
                    <a:pt x="1374" y="255"/>
                    <a:pt x="1590" y="146"/>
                  </a:cubicBezTo>
                  <a:cubicBezTo>
                    <a:pt x="1660" y="106"/>
                    <a:pt x="1606" y="1"/>
                    <a:pt x="1533" y="34"/>
                  </a:cubicBezTo>
                  <a:cubicBezTo>
                    <a:pt x="1282" y="164"/>
                    <a:pt x="737" y="384"/>
                    <a:pt x="375" y="664"/>
                  </a:cubicBezTo>
                  <a:cubicBezTo>
                    <a:pt x="193" y="806"/>
                    <a:pt x="57" y="964"/>
                    <a:pt x="19" y="1132"/>
                  </a:cubicBezTo>
                  <a:cubicBezTo>
                    <a:pt x="1" y="1204"/>
                    <a:pt x="109" y="1230"/>
                    <a:pt x="126" y="1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1655775" y="1121900"/>
              <a:ext cx="41850" cy="21575"/>
            </a:xfrm>
            <a:custGeom>
              <a:avLst/>
              <a:gdLst/>
              <a:ahLst/>
              <a:cxnLst/>
              <a:rect l="l" t="t" r="r" b="b"/>
              <a:pathLst>
                <a:path w="1674" h="863" extrusionOk="0">
                  <a:moveTo>
                    <a:pt x="100" y="842"/>
                  </a:moveTo>
                  <a:cubicBezTo>
                    <a:pt x="281" y="683"/>
                    <a:pt x="546" y="557"/>
                    <a:pt x="818" y="444"/>
                  </a:cubicBezTo>
                  <a:cubicBezTo>
                    <a:pt x="1093" y="329"/>
                    <a:pt x="1374" y="228"/>
                    <a:pt x="1603" y="169"/>
                  </a:cubicBezTo>
                  <a:cubicBezTo>
                    <a:pt x="1648" y="158"/>
                    <a:pt x="1674" y="114"/>
                    <a:pt x="1663" y="71"/>
                  </a:cubicBezTo>
                  <a:cubicBezTo>
                    <a:pt x="1652" y="27"/>
                    <a:pt x="1608" y="0"/>
                    <a:pt x="1565" y="11"/>
                  </a:cubicBezTo>
                  <a:cubicBezTo>
                    <a:pt x="1281" y="78"/>
                    <a:pt x="911" y="185"/>
                    <a:pt x="587" y="350"/>
                  </a:cubicBezTo>
                  <a:cubicBezTo>
                    <a:pt x="364" y="465"/>
                    <a:pt x="166" y="610"/>
                    <a:pt x="23" y="761"/>
                  </a:cubicBezTo>
                  <a:cubicBezTo>
                    <a:pt x="1" y="782"/>
                    <a:pt x="0" y="817"/>
                    <a:pt x="22" y="839"/>
                  </a:cubicBezTo>
                  <a:cubicBezTo>
                    <a:pt x="43" y="861"/>
                    <a:pt x="78" y="862"/>
                    <a:pt x="100" y="8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1991175" y="1120975"/>
              <a:ext cx="248450" cy="263125"/>
            </a:xfrm>
            <a:custGeom>
              <a:avLst/>
              <a:gdLst/>
              <a:ahLst/>
              <a:cxnLst/>
              <a:rect l="l" t="t" r="r" b="b"/>
              <a:pathLst>
                <a:path w="9938" h="10525" extrusionOk="0">
                  <a:moveTo>
                    <a:pt x="112" y="69"/>
                  </a:moveTo>
                  <a:cubicBezTo>
                    <a:pt x="47" y="195"/>
                    <a:pt x="21" y="344"/>
                    <a:pt x="12" y="499"/>
                  </a:cubicBezTo>
                  <a:cubicBezTo>
                    <a:pt x="1" y="714"/>
                    <a:pt x="29" y="941"/>
                    <a:pt x="42" y="1133"/>
                  </a:cubicBezTo>
                  <a:cubicBezTo>
                    <a:pt x="79" y="1519"/>
                    <a:pt x="151" y="1904"/>
                    <a:pt x="256" y="2278"/>
                  </a:cubicBezTo>
                  <a:cubicBezTo>
                    <a:pt x="407" y="2832"/>
                    <a:pt x="615" y="3366"/>
                    <a:pt x="838" y="3912"/>
                  </a:cubicBezTo>
                  <a:cubicBezTo>
                    <a:pt x="1652" y="5818"/>
                    <a:pt x="2896" y="7374"/>
                    <a:pt x="4467" y="8493"/>
                  </a:cubicBezTo>
                  <a:cubicBezTo>
                    <a:pt x="6028" y="9605"/>
                    <a:pt x="7901" y="10281"/>
                    <a:pt x="9921" y="10525"/>
                  </a:cubicBezTo>
                  <a:cubicBezTo>
                    <a:pt x="9929" y="10525"/>
                    <a:pt x="9936" y="10519"/>
                    <a:pt x="9937" y="10512"/>
                  </a:cubicBezTo>
                  <a:cubicBezTo>
                    <a:pt x="9938" y="10505"/>
                    <a:pt x="9932" y="10497"/>
                    <a:pt x="9925" y="10497"/>
                  </a:cubicBezTo>
                  <a:cubicBezTo>
                    <a:pt x="7943" y="10172"/>
                    <a:pt x="6144" y="9404"/>
                    <a:pt x="4630" y="8271"/>
                  </a:cubicBezTo>
                  <a:cubicBezTo>
                    <a:pt x="3125" y="7146"/>
                    <a:pt x="1897" y="5657"/>
                    <a:pt x="1111" y="3797"/>
                  </a:cubicBezTo>
                  <a:cubicBezTo>
                    <a:pt x="876" y="3266"/>
                    <a:pt x="655" y="2749"/>
                    <a:pt x="491" y="2210"/>
                  </a:cubicBezTo>
                  <a:cubicBezTo>
                    <a:pt x="379" y="1851"/>
                    <a:pt x="299" y="1483"/>
                    <a:pt x="252" y="1110"/>
                  </a:cubicBezTo>
                  <a:cubicBezTo>
                    <a:pt x="224" y="926"/>
                    <a:pt x="175" y="709"/>
                    <a:pt x="166" y="500"/>
                  </a:cubicBezTo>
                  <a:cubicBezTo>
                    <a:pt x="159" y="363"/>
                    <a:pt x="168" y="231"/>
                    <a:pt x="213" y="114"/>
                  </a:cubicBezTo>
                  <a:cubicBezTo>
                    <a:pt x="244" y="47"/>
                    <a:pt x="143" y="1"/>
                    <a:pt x="112" y="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076225" y="1225450"/>
              <a:ext cx="167550" cy="141425"/>
            </a:xfrm>
            <a:custGeom>
              <a:avLst/>
              <a:gdLst/>
              <a:ahLst/>
              <a:cxnLst/>
              <a:rect l="l" t="t" r="r" b="b"/>
              <a:pathLst>
                <a:path w="6702" h="5657" extrusionOk="0">
                  <a:moveTo>
                    <a:pt x="6635" y="5521"/>
                  </a:moveTo>
                  <a:cubicBezTo>
                    <a:pt x="6466" y="5536"/>
                    <a:pt x="6274" y="5482"/>
                    <a:pt x="6072" y="5394"/>
                  </a:cubicBezTo>
                  <a:cubicBezTo>
                    <a:pt x="5630" y="5201"/>
                    <a:pt x="5159" y="4847"/>
                    <a:pt x="4843" y="4675"/>
                  </a:cubicBezTo>
                  <a:cubicBezTo>
                    <a:pt x="3830" y="4152"/>
                    <a:pt x="2922" y="3475"/>
                    <a:pt x="2115" y="2694"/>
                  </a:cubicBezTo>
                  <a:cubicBezTo>
                    <a:pt x="1309" y="1915"/>
                    <a:pt x="598" y="1026"/>
                    <a:pt x="47" y="16"/>
                  </a:cubicBezTo>
                  <a:cubicBezTo>
                    <a:pt x="41" y="5"/>
                    <a:pt x="28" y="1"/>
                    <a:pt x="17" y="6"/>
                  </a:cubicBezTo>
                  <a:cubicBezTo>
                    <a:pt x="5" y="12"/>
                    <a:pt x="0" y="25"/>
                    <a:pt x="7" y="37"/>
                  </a:cubicBezTo>
                  <a:cubicBezTo>
                    <a:pt x="514" y="1084"/>
                    <a:pt x="1164" y="2038"/>
                    <a:pt x="1963" y="2848"/>
                  </a:cubicBezTo>
                  <a:cubicBezTo>
                    <a:pt x="2765" y="3664"/>
                    <a:pt x="3715" y="4330"/>
                    <a:pt x="4750" y="4858"/>
                  </a:cubicBezTo>
                  <a:cubicBezTo>
                    <a:pt x="5075" y="5014"/>
                    <a:pt x="5567" y="5347"/>
                    <a:pt x="6020" y="5521"/>
                  </a:cubicBezTo>
                  <a:cubicBezTo>
                    <a:pt x="6246" y="5607"/>
                    <a:pt x="6463" y="5656"/>
                    <a:pt x="6648" y="5631"/>
                  </a:cubicBezTo>
                  <a:cubicBezTo>
                    <a:pt x="6679" y="5628"/>
                    <a:pt x="6701" y="5600"/>
                    <a:pt x="6698" y="5569"/>
                  </a:cubicBezTo>
                  <a:cubicBezTo>
                    <a:pt x="6693" y="5540"/>
                    <a:pt x="6666" y="5518"/>
                    <a:pt x="6635" y="5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054400" y="1163250"/>
              <a:ext cx="9575" cy="26575"/>
            </a:xfrm>
            <a:custGeom>
              <a:avLst/>
              <a:gdLst/>
              <a:ahLst/>
              <a:cxnLst/>
              <a:rect l="l" t="t" r="r" b="b"/>
              <a:pathLst>
                <a:path w="383" h="1063" extrusionOk="0">
                  <a:moveTo>
                    <a:pt x="357" y="955"/>
                  </a:moveTo>
                  <a:lnTo>
                    <a:pt x="126" y="76"/>
                  </a:lnTo>
                  <a:cubicBezTo>
                    <a:pt x="115" y="0"/>
                    <a:pt x="0" y="16"/>
                    <a:pt x="11" y="92"/>
                  </a:cubicBezTo>
                  <a:lnTo>
                    <a:pt x="252" y="993"/>
                  </a:lnTo>
                  <a:cubicBezTo>
                    <a:pt x="279" y="1063"/>
                    <a:pt x="382" y="1024"/>
                    <a:pt x="357" y="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193275" y="1273725"/>
              <a:ext cx="17850" cy="23400"/>
            </a:xfrm>
            <a:custGeom>
              <a:avLst/>
              <a:gdLst/>
              <a:ahLst/>
              <a:cxnLst/>
              <a:rect l="l" t="t" r="r" b="b"/>
              <a:pathLst>
                <a:path w="714" h="936" extrusionOk="0">
                  <a:moveTo>
                    <a:pt x="662" y="804"/>
                  </a:moveTo>
                  <a:lnTo>
                    <a:pt x="133" y="64"/>
                  </a:lnTo>
                  <a:cubicBezTo>
                    <a:pt x="95" y="0"/>
                    <a:pt x="1" y="57"/>
                    <a:pt x="38" y="121"/>
                  </a:cubicBezTo>
                  <a:lnTo>
                    <a:pt x="582" y="881"/>
                  </a:lnTo>
                  <a:cubicBezTo>
                    <a:pt x="634" y="935"/>
                    <a:pt x="713" y="857"/>
                    <a:pt x="662" y="8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268550" y="1328825"/>
              <a:ext cx="38975" cy="243275"/>
            </a:xfrm>
            <a:custGeom>
              <a:avLst/>
              <a:gdLst/>
              <a:ahLst/>
              <a:cxnLst/>
              <a:rect l="l" t="t" r="r" b="b"/>
              <a:pathLst>
                <a:path w="1559" h="9731" extrusionOk="0">
                  <a:moveTo>
                    <a:pt x="1013" y="9610"/>
                  </a:moveTo>
                  <a:cubicBezTo>
                    <a:pt x="900" y="9403"/>
                    <a:pt x="822" y="9179"/>
                    <a:pt x="756" y="8947"/>
                  </a:cubicBezTo>
                  <a:cubicBezTo>
                    <a:pt x="600" y="8406"/>
                    <a:pt x="533" y="7818"/>
                    <a:pt x="448" y="7288"/>
                  </a:cubicBezTo>
                  <a:cubicBezTo>
                    <a:pt x="233" y="6046"/>
                    <a:pt x="247" y="4813"/>
                    <a:pt x="433" y="3606"/>
                  </a:cubicBezTo>
                  <a:cubicBezTo>
                    <a:pt x="621" y="2380"/>
                    <a:pt x="992" y="1190"/>
                    <a:pt x="1534" y="73"/>
                  </a:cubicBezTo>
                  <a:cubicBezTo>
                    <a:pt x="1558" y="33"/>
                    <a:pt x="1493" y="1"/>
                    <a:pt x="1475" y="44"/>
                  </a:cubicBezTo>
                  <a:cubicBezTo>
                    <a:pt x="871" y="1168"/>
                    <a:pt x="432" y="2350"/>
                    <a:pt x="217" y="3571"/>
                  </a:cubicBezTo>
                  <a:cubicBezTo>
                    <a:pt x="0" y="4797"/>
                    <a:pt x="11" y="6059"/>
                    <a:pt x="230" y="7327"/>
                  </a:cubicBezTo>
                  <a:cubicBezTo>
                    <a:pt x="313" y="7785"/>
                    <a:pt x="370" y="8291"/>
                    <a:pt x="508" y="8765"/>
                  </a:cubicBezTo>
                  <a:cubicBezTo>
                    <a:pt x="601" y="9090"/>
                    <a:pt x="736" y="9397"/>
                    <a:pt x="919" y="9667"/>
                  </a:cubicBezTo>
                  <a:cubicBezTo>
                    <a:pt x="957" y="9731"/>
                    <a:pt x="1052" y="9673"/>
                    <a:pt x="1013" y="9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310200" y="1391775"/>
              <a:ext cx="9575" cy="76925"/>
            </a:xfrm>
            <a:custGeom>
              <a:avLst/>
              <a:gdLst/>
              <a:ahLst/>
              <a:cxnLst/>
              <a:rect l="l" t="t" r="r" b="b"/>
              <a:pathLst>
                <a:path w="383" h="3077" extrusionOk="0">
                  <a:moveTo>
                    <a:pt x="129" y="3022"/>
                  </a:moveTo>
                  <a:lnTo>
                    <a:pt x="365" y="107"/>
                  </a:lnTo>
                  <a:cubicBezTo>
                    <a:pt x="382" y="20"/>
                    <a:pt x="249" y="0"/>
                    <a:pt x="240" y="88"/>
                  </a:cubicBezTo>
                  <a:cubicBezTo>
                    <a:pt x="154" y="568"/>
                    <a:pt x="73" y="1055"/>
                    <a:pt x="37" y="1547"/>
                  </a:cubicBezTo>
                  <a:cubicBezTo>
                    <a:pt x="0" y="2039"/>
                    <a:pt x="11" y="2532"/>
                    <a:pt x="18" y="3019"/>
                  </a:cubicBezTo>
                  <a:cubicBezTo>
                    <a:pt x="18" y="3050"/>
                    <a:pt x="42" y="3076"/>
                    <a:pt x="73" y="3076"/>
                  </a:cubicBezTo>
                  <a:cubicBezTo>
                    <a:pt x="103" y="3077"/>
                    <a:pt x="128" y="3052"/>
                    <a:pt x="129" y="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108125" y="835725"/>
              <a:ext cx="728025" cy="450450"/>
            </a:xfrm>
            <a:custGeom>
              <a:avLst/>
              <a:gdLst/>
              <a:ahLst/>
              <a:cxnLst/>
              <a:rect l="l" t="t" r="r" b="b"/>
              <a:pathLst>
                <a:path w="29121" h="18018" extrusionOk="0">
                  <a:moveTo>
                    <a:pt x="3247" y="11869"/>
                  </a:moveTo>
                  <a:cubicBezTo>
                    <a:pt x="3247" y="11869"/>
                    <a:pt x="1" y="5875"/>
                    <a:pt x="4416" y="2938"/>
                  </a:cubicBezTo>
                  <a:cubicBezTo>
                    <a:pt x="8832" y="1"/>
                    <a:pt x="29120" y="10796"/>
                    <a:pt x="11278" y="180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211525" y="986675"/>
              <a:ext cx="221600" cy="157200"/>
            </a:xfrm>
            <a:custGeom>
              <a:avLst/>
              <a:gdLst/>
              <a:ahLst/>
              <a:cxnLst/>
              <a:rect l="l" t="t" r="r" b="b"/>
              <a:pathLst>
                <a:path w="8864" h="6288" extrusionOk="0">
                  <a:moveTo>
                    <a:pt x="40" y="6062"/>
                  </a:moveTo>
                  <a:cubicBezTo>
                    <a:pt x="329" y="6213"/>
                    <a:pt x="659" y="6279"/>
                    <a:pt x="1001" y="6282"/>
                  </a:cubicBezTo>
                  <a:cubicBezTo>
                    <a:pt x="1496" y="6288"/>
                    <a:pt x="2009" y="6167"/>
                    <a:pt x="2443" y="6070"/>
                  </a:cubicBezTo>
                  <a:cubicBezTo>
                    <a:pt x="3985" y="5715"/>
                    <a:pt x="5476" y="5063"/>
                    <a:pt x="6636" y="4065"/>
                  </a:cubicBezTo>
                  <a:cubicBezTo>
                    <a:pt x="7793" y="3069"/>
                    <a:pt x="8618" y="1736"/>
                    <a:pt x="8861" y="49"/>
                  </a:cubicBezTo>
                  <a:cubicBezTo>
                    <a:pt x="8864" y="27"/>
                    <a:pt x="8849" y="7"/>
                    <a:pt x="8828" y="5"/>
                  </a:cubicBezTo>
                  <a:cubicBezTo>
                    <a:pt x="8807" y="0"/>
                    <a:pt x="8787" y="16"/>
                    <a:pt x="8784" y="37"/>
                  </a:cubicBezTo>
                  <a:cubicBezTo>
                    <a:pt x="8507" y="1683"/>
                    <a:pt x="7662" y="2961"/>
                    <a:pt x="6515" y="3923"/>
                  </a:cubicBezTo>
                  <a:cubicBezTo>
                    <a:pt x="5366" y="4886"/>
                    <a:pt x="3911" y="5533"/>
                    <a:pt x="2399" y="5877"/>
                  </a:cubicBezTo>
                  <a:cubicBezTo>
                    <a:pt x="1977" y="5976"/>
                    <a:pt x="1480" y="6083"/>
                    <a:pt x="998" y="6100"/>
                  </a:cubicBezTo>
                  <a:cubicBezTo>
                    <a:pt x="680" y="6110"/>
                    <a:pt x="368" y="6082"/>
                    <a:pt x="88" y="5961"/>
                  </a:cubicBezTo>
                  <a:cubicBezTo>
                    <a:pt x="60" y="5948"/>
                    <a:pt x="27" y="5960"/>
                    <a:pt x="14" y="5987"/>
                  </a:cubicBezTo>
                  <a:cubicBezTo>
                    <a:pt x="1" y="6015"/>
                    <a:pt x="12" y="6049"/>
                    <a:pt x="40" y="60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2275725" y="1005700"/>
              <a:ext cx="204050" cy="169925"/>
            </a:xfrm>
            <a:custGeom>
              <a:avLst/>
              <a:gdLst/>
              <a:ahLst/>
              <a:cxnLst/>
              <a:rect l="l" t="t" r="r" b="b"/>
              <a:pathLst>
                <a:path w="8162" h="6797" extrusionOk="0">
                  <a:moveTo>
                    <a:pt x="79" y="6794"/>
                  </a:moveTo>
                  <a:cubicBezTo>
                    <a:pt x="1252" y="6783"/>
                    <a:pt x="2343" y="6529"/>
                    <a:pt x="3318" y="6040"/>
                  </a:cubicBezTo>
                  <a:cubicBezTo>
                    <a:pt x="3986" y="5705"/>
                    <a:pt x="4594" y="5260"/>
                    <a:pt x="5146" y="4748"/>
                  </a:cubicBezTo>
                  <a:cubicBezTo>
                    <a:pt x="6481" y="3516"/>
                    <a:pt x="7478" y="1862"/>
                    <a:pt x="8127" y="119"/>
                  </a:cubicBezTo>
                  <a:cubicBezTo>
                    <a:pt x="8161" y="45"/>
                    <a:pt x="8046" y="0"/>
                    <a:pt x="8022" y="77"/>
                  </a:cubicBezTo>
                  <a:cubicBezTo>
                    <a:pt x="7316" y="1759"/>
                    <a:pt x="6256" y="3319"/>
                    <a:pt x="4918" y="4496"/>
                  </a:cubicBezTo>
                  <a:cubicBezTo>
                    <a:pt x="4379" y="4971"/>
                    <a:pt x="3786" y="5384"/>
                    <a:pt x="3154" y="5725"/>
                  </a:cubicBezTo>
                  <a:cubicBezTo>
                    <a:pt x="2225" y="6231"/>
                    <a:pt x="1207" y="6588"/>
                    <a:pt x="73" y="6683"/>
                  </a:cubicBezTo>
                  <a:cubicBezTo>
                    <a:pt x="1" y="6686"/>
                    <a:pt x="5" y="6797"/>
                    <a:pt x="79" y="6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387000" y="1115225"/>
              <a:ext cx="70325" cy="69975"/>
            </a:xfrm>
            <a:custGeom>
              <a:avLst/>
              <a:gdLst/>
              <a:ahLst/>
              <a:cxnLst/>
              <a:rect l="l" t="t" r="r" b="b"/>
              <a:pathLst>
                <a:path w="2813" h="2799" extrusionOk="0">
                  <a:moveTo>
                    <a:pt x="86" y="2786"/>
                  </a:moveTo>
                  <a:cubicBezTo>
                    <a:pt x="667" y="2519"/>
                    <a:pt x="1193" y="2147"/>
                    <a:pt x="1637" y="1687"/>
                  </a:cubicBezTo>
                  <a:cubicBezTo>
                    <a:pt x="2064" y="1246"/>
                    <a:pt x="2423" y="734"/>
                    <a:pt x="2763" y="157"/>
                  </a:cubicBezTo>
                  <a:cubicBezTo>
                    <a:pt x="2813" y="75"/>
                    <a:pt x="2687" y="1"/>
                    <a:pt x="2640" y="84"/>
                  </a:cubicBezTo>
                  <a:cubicBezTo>
                    <a:pt x="2310" y="655"/>
                    <a:pt x="1962" y="1162"/>
                    <a:pt x="1545" y="1599"/>
                  </a:cubicBezTo>
                  <a:cubicBezTo>
                    <a:pt x="1116" y="2051"/>
                    <a:pt x="605" y="2420"/>
                    <a:pt x="40" y="2684"/>
                  </a:cubicBezTo>
                  <a:cubicBezTo>
                    <a:pt x="13" y="2698"/>
                    <a:pt x="1" y="2732"/>
                    <a:pt x="14" y="2759"/>
                  </a:cubicBezTo>
                  <a:cubicBezTo>
                    <a:pt x="26" y="2787"/>
                    <a:pt x="59" y="2799"/>
                    <a:pt x="86" y="2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2249075" y="944550"/>
              <a:ext cx="62875" cy="167950"/>
            </a:xfrm>
            <a:custGeom>
              <a:avLst/>
              <a:gdLst/>
              <a:ahLst/>
              <a:cxnLst/>
              <a:rect l="l" t="t" r="r" b="b"/>
              <a:pathLst>
                <a:path w="2515" h="6718" extrusionOk="0">
                  <a:moveTo>
                    <a:pt x="738" y="41"/>
                  </a:moveTo>
                  <a:cubicBezTo>
                    <a:pt x="150" y="1238"/>
                    <a:pt x="1" y="2479"/>
                    <a:pt x="291" y="3634"/>
                  </a:cubicBezTo>
                  <a:cubicBezTo>
                    <a:pt x="578" y="4777"/>
                    <a:pt x="1295" y="5819"/>
                    <a:pt x="2309" y="6670"/>
                  </a:cubicBezTo>
                  <a:cubicBezTo>
                    <a:pt x="2353" y="6718"/>
                    <a:pt x="2429" y="6717"/>
                    <a:pt x="2472" y="6667"/>
                  </a:cubicBezTo>
                  <a:cubicBezTo>
                    <a:pt x="2515" y="6619"/>
                    <a:pt x="2506" y="6543"/>
                    <a:pt x="2452" y="6505"/>
                  </a:cubicBezTo>
                  <a:cubicBezTo>
                    <a:pt x="1509" y="5662"/>
                    <a:pt x="900" y="4639"/>
                    <a:pt x="610" y="3553"/>
                  </a:cubicBezTo>
                  <a:cubicBezTo>
                    <a:pt x="316" y="2448"/>
                    <a:pt x="346" y="1267"/>
                    <a:pt x="840" y="87"/>
                  </a:cubicBezTo>
                  <a:cubicBezTo>
                    <a:pt x="852" y="60"/>
                    <a:pt x="840" y="27"/>
                    <a:pt x="812" y="14"/>
                  </a:cubicBezTo>
                  <a:cubicBezTo>
                    <a:pt x="784" y="0"/>
                    <a:pt x="751" y="13"/>
                    <a:pt x="738" y="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300150" y="959500"/>
              <a:ext cx="49925" cy="123825"/>
            </a:xfrm>
            <a:custGeom>
              <a:avLst/>
              <a:gdLst/>
              <a:ahLst/>
              <a:cxnLst/>
              <a:rect l="l" t="t" r="r" b="b"/>
              <a:pathLst>
                <a:path w="1997" h="4953" extrusionOk="0">
                  <a:moveTo>
                    <a:pt x="361" y="52"/>
                  </a:moveTo>
                  <a:cubicBezTo>
                    <a:pt x="158" y="1031"/>
                    <a:pt x="0" y="2294"/>
                    <a:pt x="356" y="3320"/>
                  </a:cubicBezTo>
                  <a:cubicBezTo>
                    <a:pt x="600" y="4026"/>
                    <a:pt x="1087" y="4604"/>
                    <a:pt x="1856" y="4914"/>
                  </a:cubicBezTo>
                  <a:cubicBezTo>
                    <a:pt x="1939" y="4952"/>
                    <a:pt x="1997" y="4825"/>
                    <a:pt x="1912" y="4787"/>
                  </a:cubicBezTo>
                  <a:cubicBezTo>
                    <a:pt x="1231" y="4446"/>
                    <a:pt x="872" y="3870"/>
                    <a:pt x="653" y="3218"/>
                  </a:cubicBezTo>
                  <a:cubicBezTo>
                    <a:pt x="320" y="2225"/>
                    <a:pt x="334" y="1026"/>
                    <a:pt x="472" y="71"/>
                  </a:cubicBezTo>
                  <a:cubicBezTo>
                    <a:pt x="476" y="40"/>
                    <a:pt x="456" y="11"/>
                    <a:pt x="425" y="6"/>
                  </a:cubicBezTo>
                  <a:cubicBezTo>
                    <a:pt x="395" y="0"/>
                    <a:pt x="366" y="21"/>
                    <a:pt x="361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361975" y="984625"/>
              <a:ext cx="18725" cy="53325"/>
            </a:xfrm>
            <a:custGeom>
              <a:avLst/>
              <a:gdLst/>
              <a:ahLst/>
              <a:cxnLst/>
              <a:rect l="l" t="t" r="r" b="b"/>
              <a:pathLst>
                <a:path w="749" h="2133" extrusionOk="0">
                  <a:moveTo>
                    <a:pt x="71" y="75"/>
                  </a:moveTo>
                  <a:cubicBezTo>
                    <a:pt x="12" y="377"/>
                    <a:pt x="1" y="648"/>
                    <a:pt x="51" y="909"/>
                  </a:cubicBezTo>
                  <a:cubicBezTo>
                    <a:pt x="126" y="1296"/>
                    <a:pt x="323" y="1643"/>
                    <a:pt x="509" y="2047"/>
                  </a:cubicBezTo>
                  <a:cubicBezTo>
                    <a:pt x="535" y="2106"/>
                    <a:pt x="604" y="2133"/>
                    <a:pt x="663" y="2106"/>
                  </a:cubicBezTo>
                  <a:cubicBezTo>
                    <a:pt x="722" y="2080"/>
                    <a:pt x="748" y="2012"/>
                    <a:pt x="723" y="1952"/>
                  </a:cubicBezTo>
                  <a:cubicBezTo>
                    <a:pt x="556" y="1558"/>
                    <a:pt x="417" y="1211"/>
                    <a:pt x="313" y="846"/>
                  </a:cubicBezTo>
                  <a:cubicBezTo>
                    <a:pt x="246" y="610"/>
                    <a:pt x="182" y="371"/>
                    <a:pt x="182" y="86"/>
                  </a:cubicBezTo>
                  <a:cubicBezTo>
                    <a:pt x="190" y="12"/>
                    <a:pt x="79" y="1"/>
                    <a:pt x="71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2417350" y="1091700"/>
              <a:ext cx="122550" cy="146025"/>
            </a:xfrm>
            <a:custGeom>
              <a:avLst/>
              <a:gdLst/>
              <a:ahLst/>
              <a:cxnLst/>
              <a:rect l="l" t="t" r="r" b="b"/>
              <a:pathLst>
                <a:path w="4902" h="5841" extrusionOk="0">
                  <a:moveTo>
                    <a:pt x="4789" y="75"/>
                  </a:moveTo>
                  <a:cubicBezTo>
                    <a:pt x="4737" y="1390"/>
                    <a:pt x="4107" y="2556"/>
                    <a:pt x="3226" y="3518"/>
                  </a:cubicBezTo>
                  <a:cubicBezTo>
                    <a:pt x="2342" y="4485"/>
                    <a:pt x="1200" y="5253"/>
                    <a:pt x="56" y="5691"/>
                  </a:cubicBezTo>
                  <a:cubicBezTo>
                    <a:pt x="19" y="5705"/>
                    <a:pt x="0" y="5747"/>
                    <a:pt x="14" y="5785"/>
                  </a:cubicBezTo>
                  <a:cubicBezTo>
                    <a:pt x="28" y="5822"/>
                    <a:pt x="69" y="5841"/>
                    <a:pt x="107" y="5828"/>
                  </a:cubicBezTo>
                  <a:cubicBezTo>
                    <a:pt x="1286" y="5405"/>
                    <a:pt x="2495" y="4665"/>
                    <a:pt x="3395" y="3673"/>
                  </a:cubicBezTo>
                  <a:cubicBezTo>
                    <a:pt x="4299" y="2676"/>
                    <a:pt x="4887" y="1433"/>
                    <a:pt x="4900" y="77"/>
                  </a:cubicBezTo>
                  <a:cubicBezTo>
                    <a:pt x="4901" y="4"/>
                    <a:pt x="4791" y="0"/>
                    <a:pt x="4789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2445850" y="1123025"/>
              <a:ext cx="54125" cy="65150"/>
            </a:xfrm>
            <a:custGeom>
              <a:avLst/>
              <a:gdLst/>
              <a:ahLst/>
              <a:cxnLst/>
              <a:rect l="l" t="t" r="r" b="b"/>
              <a:pathLst>
                <a:path w="2165" h="2606" extrusionOk="0">
                  <a:moveTo>
                    <a:pt x="2034" y="82"/>
                  </a:moveTo>
                  <a:cubicBezTo>
                    <a:pt x="1974" y="482"/>
                    <a:pt x="1745" y="830"/>
                    <a:pt x="1466" y="1158"/>
                  </a:cubicBezTo>
                  <a:cubicBezTo>
                    <a:pt x="1049" y="1653"/>
                    <a:pt x="501" y="2096"/>
                    <a:pt x="57" y="2415"/>
                  </a:cubicBezTo>
                  <a:cubicBezTo>
                    <a:pt x="12" y="2446"/>
                    <a:pt x="1" y="2507"/>
                    <a:pt x="32" y="2551"/>
                  </a:cubicBezTo>
                  <a:cubicBezTo>
                    <a:pt x="62" y="2595"/>
                    <a:pt x="123" y="2606"/>
                    <a:pt x="167" y="2576"/>
                  </a:cubicBezTo>
                  <a:cubicBezTo>
                    <a:pt x="640" y="2262"/>
                    <a:pt x="1256" y="1851"/>
                    <a:pt x="1670" y="1323"/>
                  </a:cubicBezTo>
                  <a:cubicBezTo>
                    <a:pt x="1959" y="955"/>
                    <a:pt x="2143" y="533"/>
                    <a:pt x="2160" y="94"/>
                  </a:cubicBezTo>
                  <a:cubicBezTo>
                    <a:pt x="2165" y="12"/>
                    <a:pt x="2045" y="0"/>
                    <a:pt x="2034" y="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2190650" y="926950"/>
              <a:ext cx="59275" cy="177900"/>
            </a:xfrm>
            <a:custGeom>
              <a:avLst/>
              <a:gdLst/>
              <a:ahLst/>
              <a:cxnLst/>
              <a:rect l="l" t="t" r="r" b="b"/>
              <a:pathLst>
                <a:path w="2371" h="7116" extrusionOk="0">
                  <a:moveTo>
                    <a:pt x="977" y="26"/>
                  </a:moveTo>
                  <a:cubicBezTo>
                    <a:pt x="784" y="214"/>
                    <a:pt x="622" y="466"/>
                    <a:pt x="500" y="749"/>
                  </a:cubicBezTo>
                  <a:cubicBezTo>
                    <a:pt x="324" y="1155"/>
                    <a:pt x="231" y="1618"/>
                    <a:pt x="169" y="1987"/>
                  </a:cubicBezTo>
                  <a:cubicBezTo>
                    <a:pt x="1" y="3159"/>
                    <a:pt x="85" y="4052"/>
                    <a:pt x="441" y="4843"/>
                  </a:cubicBezTo>
                  <a:cubicBezTo>
                    <a:pt x="793" y="5620"/>
                    <a:pt x="1406" y="6290"/>
                    <a:pt x="2234" y="7059"/>
                  </a:cubicBezTo>
                  <a:cubicBezTo>
                    <a:pt x="2287" y="7115"/>
                    <a:pt x="2371" y="7033"/>
                    <a:pt x="2315" y="6979"/>
                  </a:cubicBezTo>
                  <a:cubicBezTo>
                    <a:pt x="1571" y="6177"/>
                    <a:pt x="1050" y="5479"/>
                    <a:pt x="738" y="4715"/>
                  </a:cubicBezTo>
                  <a:cubicBezTo>
                    <a:pt x="427" y="3961"/>
                    <a:pt x="321" y="3133"/>
                    <a:pt x="473" y="2029"/>
                  </a:cubicBezTo>
                  <a:cubicBezTo>
                    <a:pt x="513" y="1691"/>
                    <a:pt x="576" y="1355"/>
                    <a:pt x="663" y="1025"/>
                  </a:cubicBezTo>
                  <a:cubicBezTo>
                    <a:pt x="754" y="680"/>
                    <a:pt x="871" y="345"/>
                    <a:pt x="1061" y="99"/>
                  </a:cubicBezTo>
                  <a:cubicBezTo>
                    <a:pt x="1081" y="77"/>
                    <a:pt x="1079" y="42"/>
                    <a:pt x="1057" y="21"/>
                  </a:cubicBezTo>
                  <a:cubicBezTo>
                    <a:pt x="1033" y="1"/>
                    <a:pt x="998" y="3"/>
                    <a:pt x="97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1645300" y="1688050"/>
              <a:ext cx="304425" cy="72025"/>
            </a:xfrm>
            <a:custGeom>
              <a:avLst/>
              <a:gdLst/>
              <a:ahLst/>
              <a:cxnLst/>
              <a:rect l="l" t="t" r="r" b="b"/>
              <a:pathLst>
                <a:path w="12177" h="2881" extrusionOk="0">
                  <a:moveTo>
                    <a:pt x="57" y="134"/>
                  </a:moveTo>
                  <a:cubicBezTo>
                    <a:pt x="79" y="184"/>
                    <a:pt x="87" y="220"/>
                    <a:pt x="117" y="264"/>
                  </a:cubicBezTo>
                  <a:cubicBezTo>
                    <a:pt x="339" y="580"/>
                    <a:pt x="676" y="800"/>
                    <a:pt x="1007" y="1024"/>
                  </a:cubicBezTo>
                  <a:cubicBezTo>
                    <a:pt x="2363" y="1940"/>
                    <a:pt x="4118" y="2458"/>
                    <a:pt x="5884" y="2645"/>
                  </a:cubicBezTo>
                  <a:cubicBezTo>
                    <a:pt x="8100" y="2881"/>
                    <a:pt x="10370" y="2513"/>
                    <a:pt x="12151" y="1665"/>
                  </a:cubicBezTo>
                  <a:cubicBezTo>
                    <a:pt x="12176" y="1648"/>
                    <a:pt x="12160" y="1608"/>
                    <a:pt x="12129" y="1615"/>
                  </a:cubicBezTo>
                  <a:cubicBezTo>
                    <a:pt x="10331" y="2305"/>
                    <a:pt x="8106" y="2398"/>
                    <a:pt x="5951" y="2096"/>
                  </a:cubicBezTo>
                  <a:cubicBezTo>
                    <a:pt x="4264" y="1863"/>
                    <a:pt x="2647" y="1330"/>
                    <a:pt x="1255" y="607"/>
                  </a:cubicBezTo>
                  <a:cubicBezTo>
                    <a:pt x="915" y="429"/>
                    <a:pt x="609" y="215"/>
                    <a:pt x="265" y="77"/>
                  </a:cubicBezTo>
                  <a:cubicBezTo>
                    <a:pt x="217" y="57"/>
                    <a:pt x="179" y="59"/>
                    <a:pt x="127" y="48"/>
                  </a:cubicBezTo>
                  <a:cubicBezTo>
                    <a:pt x="70" y="1"/>
                    <a:pt x="1" y="87"/>
                    <a:pt x="58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611800" y="1616275"/>
              <a:ext cx="84125" cy="174200"/>
            </a:xfrm>
            <a:custGeom>
              <a:avLst/>
              <a:gdLst/>
              <a:ahLst/>
              <a:cxnLst/>
              <a:rect l="l" t="t" r="r" b="b"/>
              <a:pathLst>
                <a:path w="3365" h="6968" extrusionOk="0">
                  <a:moveTo>
                    <a:pt x="3238" y="44"/>
                  </a:moveTo>
                  <a:cubicBezTo>
                    <a:pt x="2303" y="702"/>
                    <a:pt x="1439" y="1814"/>
                    <a:pt x="846" y="3061"/>
                  </a:cubicBezTo>
                  <a:cubicBezTo>
                    <a:pt x="443" y="3911"/>
                    <a:pt x="156" y="4821"/>
                    <a:pt x="51" y="5667"/>
                  </a:cubicBezTo>
                  <a:cubicBezTo>
                    <a:pt x="5" y="6059"/>
                    <a:pt x="1" y="6454"/>
                    <a:pt x="39" y="6846"/>
                  </a:cubicBezTo>
                  <a:cubicBezTo>
                    <a:pt x="44" y="6914"/>
                    <a:pt x="102" y="6967"/>
                    <a:pt x="171" y="6965"/>
                  </a:cubicBezTo>
                  <a:cubicBezTo>
                    <a:pt x="240" y="6962"/>
                    <a:pt x="293" y="6904"/>
                    <a:pt x="292" y="6835"/>
                  </a:cubicBezTo>
                  <a:cubicBezTo>
                    <a:pt x="296" y="6484"/>
                    <a:pt x="350" y="6113"/>
                    <a:pt x="418" y="5723"/>
                  </a:cubicBezTo>
                  <a:cubicBezTo>
                    <a:pt x="559" y="4914"/>
                    <a:pt x="820" y="4045"/>
                    <a:pt x="1180" y="3213"/>
                  </a:cubicBezTo>
                  <a:cubicBezTo>
                    <a:pt x="1714" y="1982"/>
                    <a:pt x="2441" y="831"/>
                    <a:pt x="3305" y="134"/>
                  </a:cubicBezTo>
                  <a:cubicBezTo>
                    <a:pt x="3365" y="89"/>
                    <a:pt x="3299" y="0"/>
                    <a:pt x="3239" y="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1922075" y="1645125"/>
              <a:ext cx="40000" cy="193500"/>
            </a:xfrm>
            <a:custGeom>
              <a:avLst/>
              <a:gdLst/>
              <a:ahLst/>
              <a:cxnLst/>
              <a:rect l="l" t="t" r="r" b="b"/>
              <a:pathLst>
                <a:path w="1600" h="7740" extrusionOk="0">
                  <a:moveTo>
                    <a:pt x="26" y="104"/>
                  </a:moveTo>
                  <a:cubicBezTo>
                    <a:pt x="153" y="248"/>
                    <a:pt x="250" y="425"/>
                    <a:pt x="354" y="618"/>
                  </a:cubicBezTo>
                  <a:cubicBezTo>
                    <a:pt x="683" y="1230"/>
                    <a:pt x="918" y="2064"/>
                    <a:pt x="1054" y="2977"/>
                  </a:cubicBezTo>
                  <a:cubicBezTo>
                    <a:pt x="1305" y="4682"/>
                    <a:pt x="1258" y="6627"/>
                    <a:pt x="949" y="7652"/>
                  </a:cubicBezTo>
                  <a:cubicBezTo>
                    <a:pt x="930" y="7711"/>
                    <a:pt x="1018" y="7739"/>
                    <a:pt x="1037" y="7681"/>
                  </a:cubicBezTo>
                  <a:cubicBezTo>
                    <a:pt x="1399" y="6653"/>
                    <a:pt x="1600" y="4671"/>
                    <a:pt x="1363" y="2931"/>
                  </a:cubicBezTo>
                  <a:cubicBezTo>
                    <a:pt x="1233" y="1975"/>
                    <a:pt x="988" y="1078"/>
                    <a:pt x="568" y="485"/>
                  </a:cubicBezTo>
                  <a:cubicBezTo>
                    <a:pt x="438" y="305"/>
                    <a:pt x="281" y="149"/>
                    <a:pt x="100" y="21"/>
                  </a:cubicBezTo>
                  <a:cubicBezTo>
                    <a:pt x="78" y="0"/>
                    <a:pt x="43" y="1"/>
                    <a:pt x="22" y="24"/>
                  </a:cubicBezTo>
                  <a:cubicBezTo>
                    <a:pt x="1" y="47"/>
                    <a:pt x="2" y="83"/>
                    <a:pt x="26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1706250" y="1783900"/>
              <a:ext cx="95475" cy="34900"/>
            </a:xfrm>
            <a:custGeom>
              <a:avLst/>
              <a:gdLst/>
              <a:ahLst/>
              <a:cxnLst/>
              <a:rect l="l" t="t" r="r" b="b"/>
              <a:pathLst>
                <a:path w="3819" h="1396" extrusionOk="0">
                  <a:moveTo>
                    <a:pt x="35" y="111"/>
                  </a:moveTo>
                  <a:cubicBezTo>
                    <a:pt x="242" y="292"/>
                    <a:pt x="427" y="479"/>
                    <a:pt x="647" y="627"/>
                  </a:cubicBezTo>
                  <a:cubicBezTo>
                    <a:pt x="988" y="856"/>
                    <a:pt x="1365" y="1008"/>
                    <a:pt x="1741" y="1132"/>
                  </a:cubicBezTo>
                  <a:cubicBezTo>
                    <a:pt x="2354" y="1333"/>
                    <a:pt x="3005" y="1395"/>
                    <a:pt x="3739" y="1261"/>
                  </a:cubicBezTo>
                  <a:cubicBezTo>
                    <a:pt x="3785" y="1257"/>
                    <a:pt x="3818" y="1215"/>
                    <a:pt x="3813" y="1168"/>
                  </a:cubicBezTo>
                  <a:cubicBezTo>
                    <a:pt x="3806" y="1122"/>
                    <a:pt x="3763" y="1091"/>
                    <a:pt x="3717" y="1099"/>
                  </a:cubicBezTo>
                  <a:cubicBezTo>
                    <a:pt x="3163" y="1150"/>
                    <a:pt x="2673" y="1080"/>
                    <a:pt x="2212" y="941"/>
                  </a:cubicBezTo>
                  <a:cubicBezTo>
                    <a:pt x="1777" y="809"/>
                    <a:pt x="1387" y="578"/>
                    <a:pt x="965" y="378"/>
                  </a:cubicBezTo>
                  <a:cubicBezTo>
                    <a:pt x="685" y="245"/>
                    <a:pt x="391" y="149"/>
                    <a:pt x="93" y="17"/>
                  </a:cubicBezTo>
                  <a:cubicBezTo>
                    <a:pt x="68" y="0"/>
                    <a:pt x="33" y="9"/>
                    <a:pt x="17" y="34"/>
                  </a:cubicBezTo>
                  <a:cubicBezTo>
                    <a:pt x="1" y="61"/>
                    <a:pt x="8" y="95"/>
                    <a:pt x="35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60"/>
          <p:cNvGrpSpPr/>
          <p:nvPr/>
        </p:nvGrpSpPr>
        <p:grpSpPr>
          <a:xfrm>
            <a:off x="3779321" y="1204681"/>
            <a:ext cx="4649336" cy="3380766"/>
            <a:chOff x="331763" y="414153"/>
            <a:chExt cx="6903246" cy="5019697"/>
          </a:xfrm>
        </p:grpSpPr>
        <p:sp>
          <p:nvSpPr>
            <p:cNvPr id="1045" name="Google Shape;1045;p6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0" name="Google Shape;1050;p60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 In and Register </a:t>
            </a:r>
            <a:endParaRPr dirty="0"/>
          </a:p>
        </p:txBody>
      </p:sp>
      <p:sp>
        <p:nvSpPr>
          <p:cNvPr id="1051" name="Google Shape;1051;p60"/>
          <p:cNvSpPr txBox="1">
            <a:spLocks noGrp="1"/>
          </p:cNvSpPr>
          <p:nvPr>
            <p:ph type="subTitle" idx="1"/>
          </p:nvPr>
        </p:nvSpPr>
        <p:spPr>
          <a:xfrm>
            <a:off x="715343" y="2372901"/>
            <a:ext cx="2664900" cy="10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easily create an account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a user forgets their password, they can easily change it from their email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user’s data is securely stored in a private database, through different hashing methods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implementations of the app will allow the user to detail their pre-existing health conditions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F378B-E686-2139-E8B8-BA1292E2E4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35" t="17055" r="18200" b="8498"/>
          <a:stretch/>
        </p:blipFill>
        <p:spPr>
          <a:xfrm>
            <a:off x="4048304" y="1356162"/>
            <a:ext cx="4110393" cy="2629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0"/>
          <p:cNvSpPr txBox="1">
            <a:spLocks noGrp="1"/>
          </p:cNvSpPr>
          <p:nvPr>
            <p:ph type="subTitle" idx="1"/>
          </p:nvPr>
        </p:nvSpPr>
        <p:spPr>
          <a:xfrm>
            <a:off x="1277303" y="1258578"/>
            <a:ext cx="2967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detailed overview of one’s health issues in time, which can be downloaded and are sent periodically to the user’s health care provider and relatives </a:t>
            </a:r>
            <a:endParaRPr dirty="0"/>
          </a:p>
        </p:txBody>
      </p:sp>
      <p:sp>
        <p:nvSpPr>
          <p:cNvPr id="867" name="Google Shape;867;p50"/>
          <p:cNvSpPr txBox="1">
            <a:spLocks noGrp="1"/>
          </p:cNvSpPr>
          <p:nvPr>
            <p:ph type="subTitle" idx="2"/>
          </p:nvPr>
        </p:nvSpPr>
        <p:spPr>
          <a:xfrm>
            <a:off x="5079219" y="1273435"/>
            <a:ext cx="2787478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provide both a custom search engine and positive articles about the user’s symptoms  </a:t>
            </a:r>
            <a:endParaRPr dirty="0"/>
          </a:p>
        </p:txBody>
      </p:sp>
      <p:sp>
        <p:nvSpPr>
          <p:cNvPr id="868" name="Google Shape;868;p50"/>
          <p:cNvSpPr txBox="1">
            <a:spLocks noGrp="1"/>
          </p:cNvSpPr>
          <p:nvPr>
            <p:ph type="subTitle" idx="3"/>
          </p:nvPr>
        </p:nvSpPr>
        <p:spPr>
          <a:xfrm>
            <a:off x="1277303" y="3059928"/>
            <a:ext cx="259796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Score based, entertaining quizzes and challenges meant to improve the user’s health</a:t>
            </a:r>
            <a:endParaRPr dirty="0"/>
          </a:p>
        </p:txBody>
      </p:sp>
      <p:sp>
        <p:nvSpPr>
          <p:cNvPr id="869" name="Google Shape;869;p50"/>
          <p:cNvSpPr txBox="1">
            <a:spLocks noGrp="1"/>
          </p:cNvSpPr>
          <p:nvPr>
            <p:ph type="subTitle" idx="4"/>
          </p:nvPr>
        </p:nvSpPr>
        <p:spPr>
          <a:xfrm>
            <a:off x="5079219" y="3054055"/>
            <a:ext cx="2474288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 the reported symptoms and feelings, sorted chronologically for a better understanding of patterns</a:t>
            </a:r>
            <a:endParaRPr dirty="0"/>
          </a:p>
        </p:txBody>
      </p:sp>
      <p:sp>
        <p:nvSpPr>
          <p:cNvPr id="870" name="Google Shape;870;p50"/>
          <p:cNvSpPr txBox="1">
            <a:spLocks noGrp="1"/>
          </p:cNvSpPr>
          <p:nvPr>
            <p:ph type="subTitle" idx="5"/>
          </p:nvPr>
        </p:nvSpPr>
        <p:spPr>
          <a:xfrm>
            <a:off x="1277303" y="89194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Statistics</a:t>
            </a:r>
            <a:endParaRPr dirty="0"/>
          </a:p>
        </p:txBody>
      </p:sp>
      <p:sp>
        <p:nvSpPr>
          <p:cNvPr id="871" name="Google Shape;871;p50"/>
          <p:cNvSpPr txBox="1">
            <a:spLocks noGrp="1"/>
          </p:cNvSpPr>
          <p:nvPr>
            <p:ph type="subTitle" idx="6"/>
          </p:nvPr>
        </p:nvSpPr>
        <p:spPr>
          <a:xfrm>
            <a:off x="1277303" y="2715627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Games</a:t>
            </a:r>
            <a:endParaRPr dirty="0"/>
          </a:p>
        </p:txBody>
      </p:sp>
      <p:sp>
        <p:nvSpPr>
          <p:cNvPr id="872" name="Google Shape;872;p50"/>
          <p:cNvSpPr txBox="1">
            <a:spLocks noGrp="1"/>
          </p:cNvSpPr>
          <p:nvPr>
            <p:ph type="subTitle" idx="7"/>
          </p:nvPr>
        </p:nvSpPr>
        <p:spPr>
          <a:xfrm>
            <a:off x="5079219" y="89194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Articles</a:t>
            </a:r>
            <a:endParaRPr dirty="0"/>
          </a:p>
        </p:txBody>
      </p:sp>
      <p:sp>
        <p:nvSpPr>
          <p:cNvPr id="873" name="Google Shape;873;p50"/>
          <p:cNvSpPr txBox="1">
            <a:spLocks noGrp="1"/>
          </p:cNvSpPr>
          <p:nvPr>
            <p:ph type="subTitle" idx="8"/>
          </p:nvPr>
        </p:nvSpPr>
        <p:spPr>
          <a:xfrm>
            <a:off x="5079219" y="268282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Calendar</a:t>
            </a:r>
            <a:endParaRPr dirty="0"/>
          </a:p>
        </p:txBody>
      </p:sp>
      <p:grpSp>
        <p:nvGrpSpPr>
          <p:cNvPr id="15" name="Google Shape;1580;p76">
            <a:extLst>
              <a:ext uri="{FF2B5EF4-FFF2-40B4-BE49-F238E27FC236}">
                <a16:creationId xmlns:a16="http://schemas.microsoft.com/office/drawing/2014/main" id="{FACAEBFF-FCCE-5804-86F1-893A142FE90B}"/>
              </a:ext>
            </a:extLst>
          </p:cNvPr>
          <p:cNvGrpSpPr/>
          <p:nvPr/>
        </p:nvGrpSpPr>
        <p:grpSpPr>
          <a:xfrm>
            <a:off x="4608526" y="1409997"/>
            <a:ext cx="310887" cy="377473"/>
            <a:chOff x="4006700" y="2532571"/>
            <a:chExt cx="310887" cy="377473"/>
          </a:xfrm>
        </p:grpSpPr>
        <p:sp>
          <p:nvSpPr>
            <p:cNvPr id="16" name="Google Shape;1581;p76">
              <a:extLst>
                <a:ext uri="{FF2B5EF4-FFF2-40B4-BE49-F238E27FC236}">
                  <a16:creationId xmlns:a16="http://schemas.microsoft.com/office/drawing/2014/main" id="{0EE9FB83-BB24-0896-2C05-9584D3B04B89}"/>
                </a:ext>
              </a:extLst>
            </p:cNvPr>
            <p:cNvSpPr/>
            <p:nvPr/>
          </p:nvSpPr>
          <p:spPr>
            <a:xfrm>
              <a:off x="4006700" y="2532571"/>
              <a:ext cx="310212" cy="377473"/>
            </a:xfrm>
            <a:custGeom>
              <a:avLst/>
              <a:gdLst/>
              <a:ahLst/>
              <a:cxnLst/>
              <a:rect l="l" t="t" r="r" b="b"/>
              <a:pathLst>
                <a:path w="11484" h="13974" extrusionOk="0">
                  <a:moveTo>
                    <a:pt x="273" y="1"/>
                  </a:moveTo>
                  <a:cubicBezTo>
                    <a:pt x="122" y="1"/>
                    <a:pt x="1" y="124"/>
                    <a:pt x="1" y="274"/>
                  </a:cubicBezTo>
                  <a:lnTo>
                    <a:pt x="1" y="13701"/>
                  </a:lnTo>
                  <a:cubicBezTo>
                    <a:pt x="1" y="13852"/>
                    <a:pt x="122" y="13974"/>
                    <a:pt x="273" y="13974"/>
                  </a:cubicBezTo>
                  <a:lnTo>
                    <a:pt x="11210" y="13974"/>
                  </a:lnTo>
                  <a:cubicBezTo>
                    <a:pt x="11360" y="13974"/>
                    <a:pt x="11483" y="13852"/>
                    <a:pt x="11483" y="13701"/>
                  </a:cubicBezTo>
                  <a:lnTo>
                    <a:pt x="11483" y="8213"/>
                  </a:lnTo>
                  <a:cubicBezTo>
                    <a:pt x="11479" y="8064"/>
                    <a:pt x="11357" y="7947"/>
                    <a:pt x="11209" y="7947"/>
                  </a:cubicBezTo>
                  <a:cubicBezTo>
                    <a:pt x="11062" y="7947"/>
                    <a:pt x="10940" y="8064"/>
                    <a:pt x="10936" y="8213"/>
                  </a:cubicBezTo>
                  <a:lnTo>
                    <a:pt x="10936" y="13428"/>
                  </a:lnTo>
                  <a:lnTo>
                    <a:pt x="546" y="13428"/>
                  </a:lnTo>
                  <a:lnTo>
                    <a:pt x="546" y="546"/>
                  </a:lnTo>
                  <a:lnTo>
                    <a:pt x="10936" y="546"/>
                  </a:lnTo>
                  <a:lnTo>
                    <a:pt x="10936" y="5756"/>
                  </a:lnTo>
                  <a:cubicBezTo>
                    <a:pt x="10940" y="5905"/>
                    <a:pt x="11062" y="6022"/>
                    <a:pt x="11209" y="6022"/>
                  </a:cubicBezTo>
                  <a:cubicBezTo>
                    <a:pt x="11357" y="6022"/>
                    <a:pt x="11479" y="5905"/>
                    <a:pt x="11483" y="5756"/>
                  </a:cubicBezTo>
                  <a:lnTo>
                    <a:pt x="11483" y="274"/>
                  </a:lnTo>
                  <a:cubicBezTo>
                    <a:pt x="11483" y="124"/>
                    <a:pt x="11360" y="1"/>
                    <a:pt x="11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2;p76">
              <a:extLst>
                <a:ext uri="{FF2B5EF4-FFF2-40B4-BE49-F238E27FC236}">
                  <a16:creationId xmlns:a16="http://schemas.microsoft.com/office/drawing/2014/main" id="{E0F99253-E53A-5462-BBFF-C06E3747D2E9}"/>
                </a:ext>
              </a:extLst>
            </p:cNvPr>
            <p:cNvSpPr/>
            <p:nvPr/>
          </p:nvSpPr>
          <p:spPr>
            <a:xfrm>
              <a:off x="4045274" y="2713852"/>
              <a:ext cx="135711" cy="156375"/>
            </a:xfrm>
            <a:custGeom>
              <a:avLst/>
              <a:gdLst/>
              <a:ahLst/>
              <a:cxnLst/>
              <a:rect l="l" t="t" r="r" b="b"/>
              <a:pathLst>
                <a:path w="5024" h="5789" extrusionOk="0">
                  <a:moveTo>
                    <a:pt x="4477" y="546"/>
                  </a:moveTo>
                  <a:lnTo>
                    <a:pt x="4477" y="2377"/>
                  </a:lnTo>
                  <a:lnTo>
                    <a:pt x="3700" y="1600"/>
                  </a:lnTo>
                  <a:cubicBezTo>
                    <a:pt x="3647" y="1547"/>
                    <a:pt x="3577" y="1520"/>
                    <a:pt x="3507" y="1520"/>
                  </a:cubicBezTo>
                  <a:cubicBezTo>
                    <a:pt x="3438" y="1520"/>
                    <a:pt x="3368" y="1547"/>
                    <a:pt x="3314" y="1600"/>
                  </a:cubicBezTo>
                  <a:lnTo>
                    <a:pt x="1976" y="2940"/>
                  </a:lnTo>
                  <a:lnTo>
                    <a:pt x="1727" y="2691"/>
                  </a:lnTo>
                  <a:cubicBezTo>
                    <a:pt x="1674" y="2638"/>
                    <a:pt x="1604" y="2611"/>
                    <a:pt x="1534" y="2611"/>
                  </a:cubicBezTo>
                  <a:cubicBezTo>
                    <a:pt x="1464" y="2611"/>
                    <a:pt x="1395" y="2638"/>
                    <a:pt x="1342" y="2691"/>
                  </a:cubicBezTo>
                  <a:lnTo>
                    <a:pt x="548" y="3485"/>
                  </a:lnTo>
                  <a:lnTo>
                    <a:pt x="548" y="546"/>
                  </a:lnTo>
                  <a:close/>
                  <a:moveTo>
                    <a:pt x="1535" y="3271"/>
                  </a:moveTo>
                  <a:lnTo>
                    <a:pt x="3507" y="5245"/>
                  </a:lnTo>
                  <a:lnTo>
                    <a:pt x="546" y="5245"/>
                  </a:lnTo>
                  <a:lnTo>
                    <a:pt x="548" y="4258"/>
                  </a:lnTo>
                  <a:lnTo>
                    <a:pt x="1535" y="3271"/>
                  </a:lnTo>
                  <a:close/>
                  <a:moveTo>
                    <a:pt x="3507" y="2179"/>
                  </a:moveTo>
                  <a:lnTo>
                    <a:pt x="4477" y="3148"/>
                  </a:lnTo>
                  <a:lnTo>
                    <a:pt x="4477" y="5245"/>
                  </a:lnTo>
                  <a:lnTo>
                    <a:pt x="4278" y="5243"/>
                  </a:lnTo>
                  <a:lnTo>
                    <a:pt x="2360" y="3325"/>
                  </a:lnTo>
                  <a:lnTo>
                    <a:pt x="3507" y="2179"/>
                  </a:lnTo>
                  <a:close/>
                  <a:moveTo>
                    <a:pt x="274" y="1"/>
                  </a:moveTo>
                  <a:cubicBezTo>
                    <a:pt x="124" y="1"/>
                    <a:pt x="1" y="122"/>
                    <a:pt x="1" y="273"/>
                  </a:cubicBezTo>
                  <a:lnTo>
                    <a:pt x="1" y="5516"/>
                  </a:lnTo>
                  <a:cubicBezTo>
                    <a:pt x="1" y="5668"/>
                    <a:pt x="124" y="5789"/>
                    <a:pt x="274" y="5789"/>
                  </a:cubicBezTo>
                  <a:lnTo>
                    <a:pt x="4749" y="5789"/>
                  </a:lnTo>
                  <a:cubicBezTo>
                    <a:pt x="4901" y="5789"/>
                    <a:pt x="5022" y="5668"/>
                    <a:pt x="5024" y="5516"/>
                  </a:cubicBezTo>
                  <a:lnTo>
                    <a:pt x="5024" y="273"/>
                  </a:lnTo>
                  <a:cubicBezTo>
                    <a:pt x="5024" y="122"/>
                    <a:pt x="4901" y="1"/>
                    <a:pt x="47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3;p76">
              <a:extLst>
                <a:ext uri="{FF2B5EF4-FFF2-40B4-BE49-F238E27FC236}">
                  <a16:creationId xmlns:a16="http://schemas.microsoft.com/office/drawing/2014/main" id="{82FB00A2-4623-233D-AD0D-3F48F2A0CF8C}"/>
                </a:ext>
              </a:extLst>
            </p:cNvPr>
            <p:cNvSpPr/>
            <p:nvPr/>
          </p:nvSpPr>
          <p:spPr>
            <a:xfrm>
              <a:off x="4205809" y="2855505"/>
              <a:ext cx="72664" cy="14776"/>
            </a:xfrm>
            <a:custGeom>
              <a:avLst/>
              <a:gdLst/>
              <a:ahLst/>
              <a:cxnLst/>
              <a:rect l="l" t="t" r="r" b="b"/>
              <a:pathLst>
                <a:path w="2690" h="547" extrusionOk="0">
                  <a:moveTo>
                    <a:pt x="273" y="1"/>
                  </a:moveTo>
                  <a:cubicBezTo>
                    <a:pt x="123" y="1"/>
                    <a:pt x="0" y="122"/>
                    <a:pt x="0" y="274"/>
                  </a:cubicBezTo>
                  <a:cubicBezTo>
                    <a:pt x="0" y="425"/>
                    <a:pt x="125" y="546"/>
                    <a:pt x="275" y="546"/>
                  </a:cubicBezTo>
                  <a:cubicBezTo>
                    <a:pt x="277" y="546"/>
                    <a:pt x="279" y="546"/>
                    <a:pt x="280" y="546"/>
                  </a:cubicBezTo>
                  <a:lnTo>
                    <a:pt x="2410" y="546"/>
                  </a:lnTo>
                  <a:cubicBezTo>
                    <a:pt x="2411" y="546"/>
                    <a:pt x="2413" y="546"/>
                    <a:pt x="2415" y="546"/>
                  </a:cubicBezTo>
                  <a:cubicBezTo>
                    <a:pt x="2565" y="546"/>
                    <a:pt x="2690" y="425"/>
                    <a:pt x="2690" y="274"/>
                  </a:cubicBezTo>
                  <a:cubicBezTo>
                    <a:pt x="2690" y="122"/>
                    <a:pt x="2567" y="1"/>
                    <a:pt x="2417" y="1"/>
                  </a:cubicBezTo>
                  <a:cubicBezTo>
                    <a:pt x="2415" y="1"/>
                    <a:pt x="2412" y="1"/>
                    <a:pt x="2410" y="1"/>
                  </a:cubicBezTo>
                  <a:lnTo>
                    <a:pt x="280" y="1"/>
                  </a:lnTo>
                  <a:cubicBezTo>
                    <a:pt x="278" y="1"/>
                    <a:pt x="275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4;p76">
              <a:extLst>
                <a:ext uri="{FF2B5EF4-FFF2-40B4-BE49-F238E27FC236}">
                  <a16:creationId xmlns:a16="http://schemas.microsoft.com/office/drawing/2014/main" id="{8D755C47-06E0-6516-AE67-C3BE1E8335A4}"/>
                </a:ext>
              </a:extLst>
            </p:cNvPr>
            <p:cNvSpPr/>
            <p:nvPr/>
          </p:nvSpPr>
          <p:spPr>
            <a:xfrm>
              <a:off x="4205998" y="2808288"/>
              <a:ext cx="72285" cy="14776"/>
            </a:xfrm>
            <a:custGeom>
              <a:avLst/>
              <a:gdLst/>
              <a:ahLst/>
              <a:cxnLst/>
              <a:rect l="l" t="t" r="r" b="b"/>
              <a:pathLst>
                <a:path w="2676" h="547" extrusionOk="0">
                  <a:moveTo>
                    <a:pt x="273" y="1"/>
                  </a:moveTo>
                  <a:cubicBezTo>
                    <a:pt x="123" y="1"/>
                    <a:pt x="1" y="124"/>
                    <a:pt x="1" y="274"/>
                  </a:cubicBezTo>
                  <a:cubicBezTo>
                    <a:pt x="1" y="425"/>
                    <a:pt x="123" y="546"/>
                    <a:pt x="273" y="546"/>
                  </a:cubicBezTo>
                  <a:lnTo>
                    <a:pt x="2403" y="546"/>
                  </a:lnTo>
                  <a:cubicBezTo>
                    <a:pt x="2553" y="546"/>
                    <a:pt x="2675" y="425"/>
                    <a:pt x="2675" y="274"/>
                  </a:cubicBezTo>
                  <a:cubicBezTo>
                    <a:pt x="2675" y="124"/>
                    <a:pt x="2553" y="1"/>
                    <a:pt x="2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5;p76">
              <a:extLst>
                <a:ext uri="{FF2B5EF4-FFF2-40B4-BE49-F238E27FC236}">
                  <a16:creationId xmlns:a16="http://schemas.microsoft.com/office/drawing/2014/main" id="{3B07FB38-9453-474E-510D-8A916D8076C8}"/>
                </a:ext>
              </a:extLst>
            </p:cNvPr>
            <p:cNvSpPr/>
            <p:nvPr/>
          </p:nvSpPr>
          <p:spPr>
            <a:xfrm>
              <a:off x="4205998" y="2761124"/>
              <a:ext cx="72285" cy="14749"/>
            </a:xfrm>
            <a:custGeom>
              <a:avLst/>
              <a:gdLst/>
              <a:ahLst/>
              <a:cxnLst/>
              <a:rect l="l" t="t" r="r" b="b"/>
              <a:pathLst>
                <a:path w="2676" h="546" extrusionOk="0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cubicBezTo>
                    <a:pt x="1" y="424"/>
                    <a:pt x="123" y="546"/>
                    <a:pt x="273" y="546"/>
                  </a:cubicBezTo>
                  <a:lnTo>
                    <a:pt x="2403" y="546"/>
                  </a:lnTo>
                  <a:cubicBezTo>
                    <a:pt x="2553" y="546"/>
                    <a:pt x="2675" y="424"/>
                    <a:pt x="2675" y="273"/>
                  </a:cubicBezTo>
                  <a:cubicBezTo>
                    <a:pt x="2675" y="123"/>
                    <a:pt x="2553" y="0"/>
                    <a:pt x="2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6;p76">
              <a:extLst>
                <a:ext uri="{FF2B5EF4-FFF2-40B4-BE49-F238E27FC236}">
                  <a16:creationId xmlns:a16="http://schemas.microsoft.com/office/drawing/2014/main" id="{D829FC9F-CDC0-BF12-C2B9-100E662CDF7E}"/>
                </a:ext>
              </a:extLst>
            </p:cNvPr>
            <p:cNvSpPr/>
            <p:nvPr/>
          </p:nvSpPr>
          <p:spPr>
            <a:xfrm>
              <a:off x="4205998" y="2713933"/>
              <a:ext cx="72285" cy="14776"/>
            </a:xfrm>
            <a:custGeom>
              <a:avLst/>
              <a:gdLst/>
              <a:ahLst/>
              <a:cxnLst/>
              <a:rect l="l" t="t" r="r" b="b"/>
              <a:pathLst>
                <a:path w="2676" h="547" extrusionOk="0">
                  <a:moveTo>
                    <a:pt x="273" y="0"/>
                  </a:moveTo>
                  <a:cubicBezTo>
                    <a:pt x="123" y="0"/>
                    <a:pt x="1" y="123"/>
                    <a:pt x="1" y="273"/>
                  </a:cubicBezTo>
                  <a:cubicBezTo>
                    <a:pt x="1" y="425"/>
                    <a:pt x="123" y="546"/>
                    <a:pt x="273" y="546"/>
                  </a:cubicBezTo>
                  <a:lnTo>
                    <a:pt x="2403" y="546"/>
                  </a:lnTo>
                  <a:cubicBezTo>
                    <a:pt x="2553" y="546"/>
                    <a:pt x="2675" y="425"/>
                    <a:pt x="2675" y="273"/>
                  </a:cubicBezTo>
                  <a:cubicBezTo>
                    <a:pt x="2675" y="123"/>
                    <a:pt x="2553" y="0"/>
                    <a:pt x="24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7;p76">
              <a:extLst>
                <a:ext uri="{FF2B5EF4-FFF2-40B4-BE49-F238E27FC236}">
                  <a16:creationId xmlns:a16="http://schemas.microsoft.com/office/drawing/2014/main" id="{2A02D8BF-50C8-F6E2-E96E-792933ECFD5F}"/>
                </a:ext>
              </a:extLst>
            </p:cNvPr>
            <p:cNvSpPr/>
            <p:nvPr/>
          </p:nvSpPr>
          <p:spPr>
            <a:xfrm>
              <a:off x="4045274" y="2666742"/>
              <a:ext cx="233010" cy="14776"/>
            </a:xfrm>
            <a:custGeom>
              <a:avLst/>
              <a:gdLst/>
              <a:ahLst/>
              <a:cxnLst/>
              <a:rect l="l" t="t" r="r" b="b"/>
              <a:pathLst>
                <a:path w="8626" h="547" extrusionOk="0">
                  <a:moveTo>
                    <a:pt x="274" y="1"/>
                  </a:moveTo>
                  <a:cubicBezTo>
                    <a:pt x="124" y="1"/>
                    <a:pt x="1" y="124"/>
                    <a:pt x="1" y="274"/>
                  </a:cubicBezTo>
                  <a:cubicBezTo>
                    <a:pt x="1" y="425"/>
                    <a:pt x="124" y="546"/>
                    <a:pt x="274" y="546"/>
                  </a:cubicBezTo>
                  <a:lnTo>
                    <a:pt x="8353" y="546"/>
                  </a:lnTo>
                  <a:cubicBezTo>
                    <a:pt x="8503" y="546"/>
                    <a:pt x="8625" y="425"/>
                    <a:pt x="8625" y="274"/>
                  </a:cubicBezTo>
                  <a:cubicBezTo>
                    <a:pt x="8625" y="124"/>
                    <a:pt x="8503" y="1"/>
                    <a:pt x="8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8;p76">
              <a:extLst>
                <a:ext uri="{FF2B5EF4-FFF2-40B4-BE49-F238E27FC236}">
                  <a16:creationId xmlns:a16="http://schemas.microsoft.com/office/drawing/2014/main" id="{80C3A321-2140-F977-E72A-0153C812C382}"/>
                </a:ext>
              </a:extLst>
            </p:cNvPr>
            <p:cNvSpPr/>
            <p:nvPr/>
          </p:nvSpPr>
          <p:spPr>
            <a:xfrm>
              <a:off x="4037656" y="2572387"/>
              <a:ext cx="50162" cy="67855"/>
            </a:xfrm>
            <a:custGeom>
              <a:avLst/>
              <a:gdLst/>
              <a:ahLst/>
              <a:cxnLst/>
              <a:rect l="l" t="t" r="r" b="b"/>
              <a:pathLst>
                <a:path w="1857" h="2512" extrusionOk="0">
                  <a:moveTo>
                    <a:pt x="1584" y="1"/>
                  </a:moveTo>
                  <a:cubicBezTo>
                    <a:pt x="1432" y="1"/>
                    <a:pt x="1311" y="123"/>
                    <a:pt x="1311" y="273"/>
                  </a:cubicBezTo>
                  <a:lnTo>
                    <a:pt x="1311" y="1339"/>
                  </a:lnTo>
                  <a:lnTo>
                    <a:pt x="500" y="126"/>
                  </a:lnTo>
                  <a:cubicBezTo>
                    <a:pt x="444" y="42"/>
                    <a:pt x="359" y="4"/>
                    <a:pt x="276" y="4"/>
                  </a:cubicBezTo>
                  <a:cubicBezTo>
                    <a:pt x="137" y="4"/>
                    <a:pt x="0" y="109"/>
                    <a:pt x="0" y="278"/>
                  </a:cubicBezTo>
                  <a:lnTo>
                    <a:pt x="0" y="2237"/>
                  </a:lnTo>
                  <a:cubicBezTo>
                    <a:pt x="0" y="2387"/>
                    <a:pt x="123" y="2510"/>
                    <a:pt x="273" y="2510"/>
                  </a:cubicBezTo>
                  <a:cubicBezTo>
                    <a:pt x="424" y="2510"/>
                    <a:pt x="546" y="2387"/>
                    <a:pt x="547" y="2237"/>
                  </a:cubicBezTo>
                  <a:lnTo>
                    <a:pt x="547" y="1177"/>
                  </a:lnTo>
                  <a:lnTo>
                    <a:pt x="1357" y="2390"/>
                  </a:lnTo>
                  <a:cubicBezTo>
                    <a:pt x="1413" y="2474"/>
                    <a:pt x="1497" y="2512"/>
                    <a:pt x="1581" y="2512"/>
                  </a:cubicBezTo>
                  <a:cubicBezTo>
                    <a:pt x="1720" y="2512"/>
                    <a:pt x="1857" y="2407"/>
                    <a:pt x="1857" y="2239"/>
                  </a:cubicBezTo>
                  <a:lnTo>
                    <a:pt x="1857" y="273"/>
                  </a:lnTo>
                  <a:cubicBezTo>
                    <a:pt x="1857" y="123"/>
                    <a:pt x="1734" y="1"/>
                    <a:pt x="1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9;p76">
              <a:extLst>
                <a:ext uri="{FF2B5EF4-FFF2-40B4-BE49-F238E27FC236}">
                  <a16:creationId xmlns:a16="http://schemas.microsoft.com/office/drawing/2014/main" id="{0A835B2F-D174-60FE-8933-3EF40D6F0E2B}"/>
                </a:ext>
              </a:extLst>
            </p:cNvPr>
            <p:cNvSpPr/>
            <p:nvPr/>
          </p:nvSpPr>
          <p:spPr>
            <a:xfrm>
              <a:off x="4102540" y="2572414"/>
              <a:ext cx="35575" cy="67828"/>
            </a:xfrm>
            <a:custGeom>
              <a:avLst/>
              <a:gdLst/>
              <a:ahLst/>
              <a:cxnLst/>
              <a:rect l="l" t="t" r="r" b="b"/>
              <a:pathLst>
                <a:path w="1317" h="2511" extrusionOk="0">
                  <a:moveTo>
                    <a:pt x="1045" y="1"/>
                  </a:moveTo>
                  <a:cubicBezTo>
                    <a:pt x="1042" y="1"/>
                    <a:pt x="1040" y="1"/>
                    <a:pt x="1037" y="1"/>
                  </a:cubicBezTo>
                  <a:lnTo>
                    <a:pt x="273" y="1"/>
                  </a:lnTo>
                  <a:cubicBezTo>
                    <a:pt x="122" y="1"/>
                    <a:pt x="0" y="122"/>
                    <a:pt x="0" y="274"/>
                  </a:cubicBezTo>
                  <a:lnTo>
                    <a:pt x="0" y="2238"/>
                  </a:lnTo>
                  <a:cubicBezTo>
                    <a:pt x="0" y="2387"/>
                    <a:pt x="122" y="2510"/>
                    <a:pt x="273" y="2510"/>
                  </a:cubicBezTo>
                  <a:lnTo>
                    <a:pt x="1037" y="2510"/>
                  </a:lnTo>
                  <a:cubicBezTo>
                    <a:pt x="1040" y="2510"/>
                    <a:pt x="1042" y="2510"/>
                    <a:pt x="1045" y="2510"/>
                  </a:cubicBezTo>
                  <a:cubicBezTo>
                    <a:pt x="1194" y="2510"/>
                    <a:pt x="1317" y="2388"/>
                    <a:pt x="1317" y="2238"/>
                  </a:cubicBezTo>
                  <a:cubicBezTo>
                    <a:pt x="1317" y="2086"/>
                    <a:pt x="1194" y="1965"/>
                    <a:pt x="1045" y="1965"/>
                  </a:cubicBezTo>
                  <a:cubicBezTo>
                    <a:pt x="1042" y="1965"/>
                    <a:pt x="1040" y="1965"/>
                    <a:pt x="1037" y="1965"/>
                  </a:cubicBezTo>
                  <a:lnTo>
                    <a:pt x="546" y="1965"/>
                  </a:lnTo>
                  <a:lnTo>
                    <a:pt x="546" y="1529"/>
                  </a:lnTo>
                  <a:lnTo>
                    <a:pt x="981" y="1529"/>
                  </a:lnTo>
                  <a:cubicBezTo>
                    <a:pt x="983" y="1529"/>
                    <a:pt x="985" y="1529"/>
                    <a:pt x="987" y="1529"/>
                  </a:cubicBezTo>
                  <a:cubicBezTo>
                    <a:pt x="1137" y="1529"/>
                    <a:pt x="1261" y="1407"/>
                    <a:pt x="1261" y="1256"/>
                  </a:cubicBezTo>
                  <a:cubicBezTo>
                    <a:pt x="1261" y="1105"/>
                    <a:pt x="1138" y="984"/>
                    <a:pt x="989" y="984"/>
                  </a:cubicBezTo>
                  <a:cubicBezTo>
                    <a:pt x="987" y="984"/>
                    <a:pt x="984" y="984"/>
                    <a:pt x="981" y="984"/>
                  </a:cubicBezTo>
                  <a:lnTo>
                    <a:pt x="546" y="984"/>
                  </a:lnTo>
                  <a:lnTo>
                    <a:pt x="546" y="547"/>
                  </a:lnTo>
                  <a:lnTo>
                    <a:pt x="1037" y="547"/>
                  </a:lnTo>
                  <a:cubicBezTo>
                    <a:pt x="1040" y="547"/>
                    <a:pt x="1042" y="547"/>
                    <a:pt x="1045" y="547"/>
                  </a:cubicBezTo>
                  <a:cubicBezTo>
                    <a:pt x="1194" y="547"/>
                    <a:pt x="1317" y="424"/>
                    <a:pt x="1317" y="274"/>
                  </a:cubicBezTo>
                  <a:cubicBezTo>
                    <a:pt x="1317" y="122"/>
                    <a:pt x="1194" y="1"/>
                    <a:pt x="10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90;p76">
              <a:extLst>
                <a:ext uri="{FF2B5EF4-FFF2-40B4-BE49-F238E27FC236}">
                  <a16:creationId xmlns:a16="http://schemas.microsoft.com/office/drawing/2014/main" id="{62589ECA-F381-B2F9-61B3-1228469D68BD}"/>
                </a:ext>
              </a:extLst>
            </p:cNvPr>
            <p:cNvSpPr/>
            <p:nvPr/>
          </p:nvSpPr>
          <p:spPr>
            <a:xfrm>
              <a:off x="4235847" y="2572414"/>
              <a:ext cx="51162" cy="67774"/>
            </a:xfrm>
            <a:custGeom>
              <a:avLst/>
              <a:gdLst/>
              <a:ahLst/>
              <a:cxnLst/>
              <a:rect l="l" t="t" r="r" b="b"/>
              <a:pathLst>
                <a:path w="1894" h="2509" extrusionOk="0">
                  <a:moveTo>
                    <a:pt x="956" y="0"/>
                  </a:moveTo>
                  <a:cubicBezTo>
                    <a:pt x="865" y="0"/>
                    <a:pt x="769" y="12"/>
                    <a:pt x="669" y="42"/>
                  </a:cubicBezTo>
                  <a:cubicBezTo>
                    <a:pt x="388" y="127"/>
                    <a:pt x="188" y="350"/>
                    <a:pt x="149" y="622"/>
                  </a:cubicBezTo>
                  <a:cubicBezTo>
                    <a:pt x="111" y="875"/>
                    <a:pt x="225" y="1128"/>
                    <a:pt x="439" y="1266"/>
                  </a:cubicBezTo>
                  <a:cubicBezTo>
                    <a:pt x="452" y="1275"/>
                    <a:pt x="465" y="1282"/>
                    <a:pt x="478" y="1288"/>
                  </a:cubicBezTo>
                  <a:cubicBezTo>
                    <a:pt x="489" y="1292"/>
                    <a:pt x="761" y="1412"/>
                    <a:pt x="1065" y="1526"/>
                  </a:cubicBezTo>
                  <a:cubicBezTo>
                    <a:pt x="1128" y="1549"/>
                    <a:pt x="1328" y="1633"/>
                    <a:pt x="1305" y="1762"/>
                  </a:cubicBezTo>
                  <a:cubicBezTo>
                    <a:pt x="1288" y="1861"/>
                    <a:pt x="1165" y="1963"/>
                    <a:pt x="989" y="1963"/>
                  </a:cubicBezTo>
                  <a:cubicBezTo>
                    <a:pt x="802" y="1963"/>
                    <a:pt x="622" y="1888"/>
                    <a:pt x="508" y="1762"/>
                  </a:cubicBezTo>
                  <a:cubicBezTo>
                    <a:pt x="454" y="1702"/>
                    <a:pt x="379" y="1671"/>
                    <a:pt x="305" y="1671"/>
                  </a:cubicBezTo>
                  <a:cubicBezTo>
                    <a:pt x="240" y="1671"/>
                    <a:pt x="174" y="1695"/>
                    <a:pt x="122" y="1742"/>
                  </a:cubicBezTo>
                  <a:cubicBezTo>
                    <a:pt x="9" y="1843"/>
                    <a:pt x="1" y="2016"/>
                    <a:pt x="102" y="2128"/>
                  </a:cubicBezTo>
                  <a:cubicBezTo>
                    <a:pt x="322" y="2370"/>
                    <a:pt x="645" y="2509"/>
                    <a:pt x="989" y="2509"/>
                  </a:cubicBezTo>
                  <a:cubicBezTo>
                    <a:pt x="1416" y="2509"/>
                    <a:pt x="1775" y="2235"/>
                    <a:pt x="1842" y="1858"/>
                  </a:cubicBezTo>
                  <a:lnTo>
                    <a:pt x="1843" y="1859"/>
                  </a:lnTo>
                  <a:cubicBezTo>
                    <a:pt x="1893" y="1575"/>
                    <a:pt x="1766" y="1204"/>
                    <a:pt x="1255" y="1014"/>
                  </a:cubicBezTo>
                  <a:cubicBezTo>
                    <a:pt x="1018" y="926"/>
                    <a:pt x="798" y="832"/>
                    <a:pt x="725" y="799"/>
                  </a:cubicBezTo>
                  <a:cubicBezTo>
                    <a:pt x="696" y="775"/>
                    <a:pt x="684" y="737"/>
                    <a:pt x="689" y="699"/>
                  </a:cubicBezTo>
                  <a:cubicBezTo>
                    <a:pt x="694" y="671"/>
                    <a:pt x="715" y="598"/>
                    <a:pt x="826" y="565"/>
                  </a:cubicBezTo>
                  <a:cubicBezTo>
                    <a:pt x="871" y="551"/>
                    <a:pt x="915" y="546"/>
                    <a:pt x="958" y="546"/>
                  </a:cubicBezTo>
                  <a:cubicBezTo>
                    <a:pt x="1165" y="546"/>
                    <a:pt x="1335" y="679"/>
                    <a:pt x="1341" y="685"/>
                  </a:cubicBezTo>
                  <a:cubicBezTo>
                    <a:pt x="1392" y="726"/>
                    <a:pt x="1453" y="747"/>
                    <a:pt x="1514" y="747"/>
                  </a:cubicBezTo>
                  <a:cubicBezTo>
                    <a:pt x="1592" y="747"/>
                    <a:pt x="1669" y="713"/>
                    <a:pt x="1723" y="648"/>
                  </a:cubicBezTo>
                  <a:cubicBezTo>
                    <a:pt x="1820" y="534"/>
                    <a:pt x="1805" y="362"/>
                    <a:pt x="1690" y="265"/>
                  </a:cubicBezTo>
                  <a:cubicBezTo>
                    <a:pt x="1675" y="252"/>
                    <a:pt x="1369" y="0"/>
                    <a:pt x="9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1;p76">
              <a:extLst>
                <a:ext uri="{FF2B5EF4-FFF2-40B4-BE49-F238E27FC236}">
                  <a16:creationId xmlns:a16="http://schemas.microsoft.com/office/drawing/2014/main" id="{FB2BFB07-483E-FD6A-BF93-3161604C2003}"/>
                </a:ext>
              </a:extLst>
            </p:cNvPr>
            <p:cNvSpPr/>
            <p:nvPr/>
          </p:nvSpPr>
          <p:spPr>
            <a:xfrm>
              <a:off x="4152000" y="2572387"/>
              <a:ext cx="73555" cy="67801"/>
            </a:xfrm>
            <a:custGeom>
              <a:avLst/>
              <a:gdLst/>
              <a:ahLst/>
              <a:cxnLst/>
              <a:rect l="l" t="t" r="r" b="b"/>
              <a:pathLst>
                <a:path w="2723" h="2510" extrusionOk="0">
                  <a:moveTo>
                    <a:pt x="298" y="1"/>
                  </a:moveTo>
                  <a:cubicBezTo>
                    <a:pt x="281" y="1"/>
                    <a:pt x="263" y="3"/>
                    <a:pt x="244" y="6"/>
                  </a:cubicBezTo>
                  <a:cubicBezTo>
                    <a:pt x="97" y="35"/>
                    <a:pt x="0" y="179"/>
                    <a:pt x="30" y="326"/>
                  </a:cubicBezTo>
                  <a:lnTo>
                    <a:pt x="413" y="2261"/>
                  </a:lnTo>
                  <a:cubicBezTo>
                    <a:pt x="414" y="2274"/>
                    <a:pt x="419" y="2287"/>
                    <a:pt x="423" y="2299"/>
                  </a:cubicBezTo>
                  <a:cubicBezTo>
                    <a:pt x="469" y="2426"/>
                    <a:pt x="587" y="2510"/>
                    <a:pt x="723" y="2510"/>
                  </a:cubicBezTo>
                  <a:lnTo>
                    <a:pt x="724" y="2510"/>
                  </a:lnTo>
                  <a:cubicBezTo>
                    <a:pt x="860" y="2508"/>
                    <a:pt x="978" y="2423"/>
                    <a:pt x="1023" y="2296"/>
                  </a:cubicBezTo>
                  <a:cubicBezTo>
                    <a:pt x="1023" y="2293"/>
                    <a:pt x="1024" y="2290"/>
                    <a:pt x="1024" y="2289"/>
                  </a:cubicBezTo>
                  <a:lnTo>
                    <a:pt x="1361" y="1200"/>
                  </a:lnTo>
                  <a:lnTo>
                    <a:pt x="1697" y="2289"/>
                  </a:lnTo>
                  <a:cubicBezTo>
                    <a:pt x="1697" y="2291"/>
                    <a:pt x="1698" y="2296"/>
                    <a:pt x="1700" y="2299"/>
                  </a:cubicBezTo>
                  <a:cubicBezTo>
                    <a:pt x="1745" y="2426"/>
                    <a:pt x="1864" y="2510"/>
                    <a:pt x="1998" y="2510"/>
                  </a:cubicBezTo>
                  <a:lnTo>
                    <a:pt x="2001" y="2510"/>
                  </a:lnTo>
                  <a:cubicBezTo>
                    <a:pt x="2135" y="2510"/>
                    <a:pt x="2255" y="2423"/>
                    <a:pt x="2299" y="2296"/>
                  </a:cubicBezTo>
                  <a:cubicBezTo>
                    <a:pt x="2302" y="2284"/>
                    <a:pt x="2307" y="2273"/>
                    <a:pt x="2308" y="2261"/>
                  </a:cubicBezTo>
                  <a:lnTo>
                    <a:pt x="2692" y="332"/>
                  </a:lnTo>
                  <a:cubicBezTo>
                    <a:pt x="2722" y="183"/>
                    <a:pt x="2626" y="41"/>
                    <a:pt x="2478" y="11"/>
                  </a:cubicBezTo>
                  <a:cubicBezTo>
                    <a:pt x="2460" y="7"/>
                    <a:pt x="2441" y="5"/>
                    <a:pt x="2423" y="5"/>
                  </a:cubicBezTo>
                  <a:cubicBezTo>
                    <a:pt x="2296" y="5"/>
                    <a:pt x="2183" y="95"/>
                    <a:pt x="2157" y="225"/>
                  </a:cubicBezTo>
                  <a:lnTo>
                    <a:pt x="1951" y="1260"/>
                  </a:lnTo>
                  <a:lnTo>
                    <a:pt x="1622" y="193"/>
                  </a:lnTo>
                  <a:cubicBezTo>
                    <a:pt x="1582" y="64"/>
                    <a:pt x="1472" y="1"/>
                    <a:pt x="1362" y="1"/>
                  </a:cubicBezTo>
                  <a:cubicBezTo>
                    <a:pt x="1244" y="1"/>
                    <a:pt x="1126" y="73"/>
                    <a:pt x="1095" y="215"/>
                  </a:cubicBezTo>
                  <a:lnTo>
                    <a:pt x="771" y="1260"/>
                  </a:lnTo>
                  <a:lnTo>
                    <a:pt x="566" y="221"/>
                  </a:lnTo>
                  <a:cubicBezTo>
                    <a:pt x="539" y="91"/>
                    <a:pt x="426" y="1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2;p76">
              <a:extLst>
                <a:ext uri="{FF2B5EF4-FFF2-40B4-BE49-F238E27FC236}">
                  <a16:creationId xmlns:a16="http://schemas.microsoft.com/office/drawing/2014/main" id="{5F5B116E-0EC1-66E1-8784-D871F7942B24}"/>
                </a:ext>
              </a:extLst>
            </p:cNvPr>
            <p:cNvSpPr/>
            <p:nvPr/>
          </p:nvSpPr>
          <p:spPr>
            <a:xfrm>
              <a:off x="4301568" y="2713933"/>
              <a:ext cx="16018" cy="14803"/>
            </a:xfrm>
            <a:custGeom>
              <a:avLst/>
              <a:gdLst/>
              <a:ahLst/>
              <a:cxnLst/>
              <a:rect l="l" t="t" r="r" b="b"/>
              <a:pathLst>
                <a:path w="593" h="548" extrusionOk="0">
                  <a:moveTo>
                    <a:pt x="293" y="0"/>
                  </a:moveTo>
                  <a:cubicBezTo>
                    <a:pt x="163" y="0"/>
                    <a:pt x="50" y="92"/>
                    <a:pt x="24" y="220"/>
                  </a:cubicBezTo>
                  <a:cubicBezTo>
                    <a:pt x="0" y="348"/>
                    <a:pt x="67" y="476"/>
                    <a:pt x="189" y="526"/>
                  </a:cubicBezTo>
                  <a:cubicBezTo>
                    <a:pt x="223" y="540"/>
                    <a:pt x="258" y="547"/>
                    <a:pt x="293" y="547"/>
                  </a:cubicBezTo>
                  <a:cubicBezTo>
                    <a:pt x="382" y="547"/>
                    <a:pt x="468" y="504"/>
                    <a:pt x="520" y="426"/>
                  </a:cubicBezTo>
                  <a:cubicBezTo>
                    <a:pt x="593" y="318"/>
                    <a:pt x="578" y="173"/>
                    <a:pt x="487" y="80"/>
                  </a:cubicBezTo>
                  <a:cubicBezTo>
                    <a:pt x="436" y="29"/>
                    <a:pt x="366" y="0"/>
                    <a:pt x="2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502;p76">
            <a:extLst>
              <a:ext uri="{FF2B5EF4-FFF2-40B4-BE49-F238E27FC236}">
                <a16:creationId xmlns:a16="http://schemas.microsoft.com/office/drawing/2014/main" id="{C60573FD-B207-4660-2D03-A323A4EC0D96}"/>
              </a:ext>
            </a:extLst>
          </p:cNvPr>
          <p:cNvGrpSpPr/>
          <p:nvPr/>
        </p:nvGrpSpPr>
        <p:grpSpPr>
          <a:xfrm>
            <a:off x="4601866" y="3203906"/>
            <a:ext cx="377473" cy="377473"/>
            <a:chOff x="8053388" y="3737761"/>
            <a:chExt cx="377473" cy="377473"/>
          </a:xfrm>
        </p:grpSpPr>
        <p:sp>
          <p:nvSpPr>
            <p:cNvPr id="29" name="Google Shape;1503;p76">
              <a:extLst>
                <a:ext uri="{FF2B5EF4-FFF2-40B4-BE49-F238E27FC236}">
                  <a16:creationId xmlns:a16="http://schemas.microsoft.com/office/drawing/2014/main" id="{1C41D797-D510-C6F6-6855-14535D7FD1FE}"/>
                </a:ext>
              </a:extLst>
            </p:cNvPr>
            <p:cNvSpPr/>
            <p:nvPr/>
          </p:nvSpPr>
          <p:spPr>
            <a:xfrm>
              <a:off x="8053388" y="3737761"/>
              <a:ext cx="377473" cy="377473"/>
            </a:xfrm>
            <a:custGeom>
              <a:avLst/>
              <a:gdLst/>
              <a:ahLst/>
              <a:cxnLst/>
              <a:rect l="l" t="t" r="r" b="b"/>
              <a:pathLst>
                <a:path w="13974" h="13974" extrusionOk="0">
                  <a:moveTo>
                    <a:pt x="1050" y="0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2923"/>
                  </a:lnTo>
                  <a:cubicBezTo>
                    <a:pt x="1" y="13503"/>
                    <a:pt x="471" y="13973"/>
                    <a:pt x="1050" y="13973"/>
                  </a:cubicBezTo>
                  <a:lnTo>
                    <a:pt x="12923" y="13973"/>
                  </a:lnTo>
                  <a:cubicBezTo>
                    <a:pt x="13502" y="13973"/>
                    <a:pt x="13972" y="13503"/>
                    <a:pt x="13974" y="12923"/>
                  </a:cubicBezTo>
                  <a:lnTo>
                    <a:pt x="13974" y="1051"/>
                  </a:lnTo>
                  <a:cubicBezTo>
                    <a:pt x="13972" y="471"/>
                    <a:pt x="13502" y="1"/>
                    <a:pt x="12923" y="0"/>
                  </a:cubicBezTo>
                  <a:lnTo>
                    <a:pt x="8215" y="0"/>
                  </a:lnTo>
                  <a:cubicBezTo>
                    <a:pt x="8064" y="0"/>
                    <a:pt x="7941" y="123"/>
                    <a:pt x="7941" y="274"/>
                  </a:cubicBezTo>
                  <a:cubicBezTo>
                    <a:pt x="7941" y="424"/>
                    <a:pt x="8064" y="547"/>
                    <a:pt x="8215" y="547"/>
                  </a:cubicBezTo>
                  <a:lnTo>
                    <a:pt x="12923" y="547"/>
                  </a:lnTo>
                  <a:cubicBezTo>
                    <a:pt x="13201" y="547"/>
                    <a:pt x="13427" y="773"/>
                    <a:pt x="13427" y="1051"/>
                  </a:cubicBezTo>
                  <a:lnTo>
                    <a:pt x="13427" y="12923"/>
                  </a:lnTo>
                  <a:cubicBezTo>
                    <a:pt x="13427" y="13202"/>
                    <a:pt x="13201" y="13427"/>
                    <a:pt x="12923" y="13427"/>
                  </a:cubicBezTo>
                  <a:lnTo>
                    <a:pt x="1050" y="13427"/>
                  </a:lnTo>
                  <a:cubicBezTo>
                    <a:pt x="772" y="13427"/>
                    <a:pt x="546" y="13202"/>
                    <a:pt x="546" y="12923"/>
                  </a:cubicBezTo>
                  <a:lnTo>
                    <a:pt x="546" y="1051"/>
                  </a:lnTo>
                  <a:cubicBezTo>
                    <a:pt x="546" y="773"/>
                    <a:pt x="772" y="547"/>
                    <a:pt x="1050" y="547"/>
                  </a:cubicBezTo>
                  <a:lnTo>
                    <a:pt x="5759" y="547"/>
                  </a:lnTo>
                  <a:cubicBezTo>
                    <a:pt x="5909" y="547"/>
                    <a:pt x="6032" y="424"/>
                    <a:pt x="6032" y="274"/>
                  </a:cubicBezTo>
                  <a:cubicBezTo>
                    <a:pt x="6032" y="123"/>
                    <a:pt x="5909" y="0"/>
                    <a:pt x="57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4;p76">
              <a:extLst>
                <a:ext uri="{FF2B5EF4-FFF2-40B4-BE49-F238E27FC236}">
                  <a16:creationId xmlns:a16="http://schemas.microsoft.com/office/drawing/2014/main" id="{D820F4E7-8F69-EDA1-E0F2-1EF067BDD657}"/>
                </a:ext>
              </a:extLst>
            </p:cNvPr>
            <p:cNvSpPr/>
            <p:nvPr/>
          </p:nvSpPr>
          <p:spPr>
            <a:xfrm>
              <a:off x="8093205" y="3777550"/>
              <a:ext cx="297813" cy="297867"/>
            </a:xfrm>
            <a:custGeom>
              <a:avLst/>
              <a:gdLst/>
              <a:ahLst/>
              <a:cxnLst/>
              <a:rect l="l" t="t" r="r" b="b"/>
              <a:pathLst>
                <a:path w="11025" h="11027" extrusionOk="0">
                  <a:moveTo>
                    <a:pt x="3494" y="546"/>
                  </a:moveTo>
                  <a:lnTo>
                    <a:pt x="3494" y="1748"/>
                  </a:lnTo>
                  <a:lnTo>
                    <a:pt x="2293" y="1748"/>
                  </a:lnTo>
                  <a:lnTo>
                    <a:pt x="2293" y="546"/>
                  </a:lnTo>
                  <a:close/>
                  <a:moveTo>
                    <a:pt x="5240" y="546"/>
                  </a:moveTo>
                  <a:lnTo>
                    <a:pt x="5240" y="1748"/>
                  </a:lnTo>
                  <a:lnTo>
                    <a:pt x="4039" y="1748"/>
                  </a:lnTo>
                  <a:lnTo>
                    <a:pt x="4039" y="546"/>
                  </a:lnTo>
                  <a:close/>
                  <a:moveTo>
                    <a:pt x="6987" y="546"/>
                  </a:moveTo>
                  <a:lnTo>
                    <a:pt x="6987" y="1748"/>
                  </a:lnTo>
                  <a:lnTo>
                    <a:pt x="5786" y="1748"/>
                  </a:lnTo>
                  <a:lnTo>
                    <a:pt x="5786" y="546"/>
                  </a:lnTo>
                  <a:close/>
                  <a:moveTo>
                    <a:pt x="10479" y="546"/>
                  </a:moveTo>
                  <a:lnTo>
                    <a:pt x="10479" y="1748"/>
                  </a:lnTo>
                  <a:lnTo>
                    <a:pt x="9279" y="1748"/>
                  </a:lnTo>
                  <a:lnTo>
                    <a:pt x="9279" y="546"/>
                  </a:lnTo>
                  <a:close/>
                  <a:moveTo>
                    <a:pt x="1746" y="546"/>
                  </a:moveTo>
                  <a:lnTo>
                    <a:pt x="1746" y="1749"/>
                  </a:lnTo>
                  <a:lnTo>
                    <a:pt x="546" y="1749"/>
                  </a:lnTo>
                  <a:lnTo>
                    <a:pt x="546" y="548"/>
                  </a:lnTo>
                  <a:lnTo>
                    <a:pt x="1746" y="546"/>
                  </a:lnTo>
                  <a:close/>
                  <a:moveTo>
                    <a:pt x="8732" y="546"/>
                  </a:moveTo>
                  <a:lnTo>
                    <a:pt x="8732" y="1749"/>
                  </a:lnTo>
                  <a:lnTo>
                    <a:pt x="7533" y="1748"/>
                  </a:lnTo>
                  <a:lnTo>
                    <a:pt x="7533" y="546"/>
                  </a:lnTo>
                  <a:close/>
                  <a:moveTo>
                    <a:pt x="1747" y="2293"/>
                  </a:moveTo>
                  <a:lnTo>
                    <a:pt x="1747" y="3494"/>
                  </a:lnTo>
                  <a:lnTo>
                    <a:pt x="546" y="3494"/>
                  </a:lnTo>
                  <a:lnTo>
                    <a:pt x="546" y="2293"/>
                  </a:lnTo>
                  <a:close/>
                  <a:moveTo>
                    <a:pt x="3494" y="2293"/>
                  </a:moveTo>
                  <a:lnTo>
                    <a:pt x="3494" y="3494"/>
                  </a:lnTo>
                  <a:lnTo>
                    <a:pt x="2293" y="3494"/>
                  </a:lnTo>
                  <a:lnTo>
                    <a:pt x="2293" y="2293"/>
                  </a:lnTo>
                  <a:close/>
                  <a:moveTo>
                    <a:pt x="5240" y="2293"/>
                  </a:moveTo>
                  <a:lnTo>
                    <a:pt x="5240" y="3494"/>
                  </a:lnTo>
                  <a:lnTo>
                    <a:pt x="4039" y="3494"/>
                  </a:lnTo>
                  <a:lnTo>
                    <a:pt x="4039" y="2293"/>
                  </a:lnTo>
                  <a:close/>
                  <a:moveTo>
                    <a:pt x="6987" y="2293"/>
                  </a:moveTo>
                  <a:lnTo>
                    <a:pt x="6987" y="3494"/>
                  </a:lnTo>
                  <a:lnTo>
                    <a:pt x="5786" y="3494"/>
                  </a:lnTo>
                  <a:lnTo>
                    <a:pt x="5786" y="2293"/>
                  </a:lnTo>
                  <a:close/>
                  <a:moveTo>
                    <a:pt x="8732" y="2293"/>
                  </a:moveTo>
                  <a:lnTo>
                    <a:pt x="8734" y="3494"/>
                  </a:lnTo>
                  <a:lnTo>
                    <a:pt x="7533" y="3494"/>
                  </a:lnTo>
                  <a:lnTo>
                    <a:pt x="7533" y="2293"/>
                  </a:lnTo>
                  <a:close/>
                  <a:moveTo>
                    <a:pt x="10480" y="2293"/>
                  </a:moveTo>
                  <a:lnTo>
                    <a:pt x="10480" y="3494"/>
                  </a:lnTo>
                  <a:lnTo>
                    <a:pt x="9279" y="3494"/>
                  </a:lnTo>
                  <a:lnTo>
                    <a:pt x="9279" y="2293"/>
                  </a:lnTo>
                  <a:close/>
                  <a:moveTo>
                    <a:pt x="1747" y="4040"/>
                  </a:moveTo>
                  <a:lnTo>
                    <a:pt x="1747" y="5241"/>
                  </a:lnTo>
                  <a:lnTo>
                    <a:pt x="546" y="5241"/>
                  </a:lnTo>
                  <a:lnTo>
                    <a:pt x="546" y="4040"/>
                  </a:lnTo>
                  <a:close/>
                  <a:moveTo>
                    <a:pt x="3494" y="4040"/>
                  </a:moveTo>
                  <a:lnTo>
                    <a:pt x="3494" y="5241"/>
                  </a:lnTo>
                  <a:lnTo>
                    <a:pt x="2293" y="5241"/>
                  </a:lnTo>
                  <a:lnTo>
                    <a:pt x="2293" y="4040"/>
                  </a:lnTo>
                  <a:close/>
                  <a:moveTo>
                    <a:pt x="5240" y="4040"/>
                  </a:moveTo>
                  <a:lnTo>
                    <a:pt x="5240" y="5241"/>
                  </a:lnTo>
                  <a:lnTo>
                    <a:pt x="4039" y="5241"/>
                  </a:lnTo>
                  <a:lnTo>
                    <a:pt x="4039" y="4040"/>
                  </a:lnTo>
                  <a:close/>
                  <a:moveTo>
                    <a:pt x="6987" y="4040"/>
                  </a:moveTo>
                  <a:lnTo>
                    <a:pt x="6987" y="5241"/>
                  </a:lnTo>
                  <a:lnTo>
                    <a:pt x="5786" y="5241"/>
                  </a:lnTo>
                  <a:lnTo>
                    <a:pt x="5786" y="4040"/>
                  </a:lnTo>
                  <a:close/>
                  <a:moveTo>
                    <a:pt x="8732" y="4040"/>
                  </a:moveTo>
                  <a:lnTo>
                    <a:pt x="8734" y="5241"/>
                  </a:lnTo>
                  <a:lnTo>
                    <a:pt x="7533" y="5241"/>
                  </a:lnTo>
                  <a:lnTo>
                    <a:pt x="7533" y="4040"/>
                  </a:lnTo>
                  <a:close/>
                  <a:moveTo>
                    <a:pt x="10480" y="4040"/>
                  </a:moveTo>
                  <a:lnTo>
                    <a:pt x="10480" y="5241"/>
                  </a:lnTo>
                  <a:lnTo>
                    <a:pt x="9279" y="5241"/>
                  </a:lnTo>
                  <a:lnTo>
                    <a:pt x="9279" y="4040"/>
                  </a:lnTo>
                  <a:close/>
                  <a:moveTo>
                    <a:pt x="1747" y="5788"/>
                  </a:moveTo>
                  <a:lnTo>
                    <a:pt x="1747" y="6987"/>
                  </a:lnTo>
                  <a:lnTo>
                    <a:pt x="546" y="6987"/>
                  </a:lnTo>
                  <a:lnTo>
                    <a:pt x="546" y="5788"/>
                  </a:lnTo>
                  <a:close/>
                  <a:moveTo>
                    <a:pt x="3494" y="5788"/>
                  </a:moveTo>
                  <a:lnTo>
                    <a:pt x="3494" y="6987"/>
                  </a:lnTo>
                  <a:lnTo>
                    <a:pt x="2293" y="6987"/>
                  </a:lnTo>
                  <a:lnTo>
                    <a:pt x="2293" y="5788"/>
                  </a:lnTo>
                  <a:close/>
                  <a:moveTo>
                    <a:pt x="5240" y="5788"/>
                  </a:moveTo>
                  <a:lnTo>
                    <a:pt x="5240" y="6987"/>
                  </a:lnTo>
                  <a:lnTo>
                    <a:pt x="4039" y="6987"/>
                  </a:lnTo>
                  <a:lnTo>
                    <a:pt x="4039" y="5788"/>
                  </a:lnTo>
                  <a:close/>
                  <a:moveTo>
                    <a:pt x="6987" y="5788"/>
                  </a:moveTo>
                  <a:lnTo>
                    <a:pt x="6987" y="6987"/>
                  </a:lnTo>
                  <a:lnTo>
                    <a:pt x="5786" y="6987"/>
                  </a:lnTo>
                  <a:lnTo>
                    <a:pt x="5786" y="5788"/>
                  </a:lnTo>
                  <a:close/>
                  <a:moveTo>
                    <a:pt x="8732" y="5788"/>
                  </a:moveTo>
                  <a:lnTo>
                    <a:pt x="8732" y="6987"/>
                  </a:lnTo>
                  <a:lnTo>
                    <a:pt x="7531" y="6987"/>
                  </a:lnTo>
                  <a:lnTo>
                    <a:pt x="7533" y="5788"/>
                  </a:lnTo>
                  <a:close/>
                  <a:moveTo>
                    <a:pt x="10480" y="5788"/>
                  </a:moveTo>
                  <a:lnTo>
                    <a:pt x="10480" y="6987"/>
                  </a:lnTo>
                  <a:lnTo>
                    <a:pt x="9279" y="6987"/>
                  </a:lnTo>
                  <a:lnTo>
                    <a:pt x="9279" y="5788"/>
                  </a:lnTo>
                  <a:close/>
                  <a:moveTo>
                    <a:pt x="1747" y="7534"/>
                  </a:moveTo>
                  <a:lnTo>
                    <a:pt x="1747" y="8734"/>
                  </a:lnTo>
                  <a:lnTo>
                    <a:pt x="546" y="8734"/>
                  </a:lnTo>
                  <a:lnTo>
                    <a:pt x="546" y="7534"/>
                  </a:lnTo>
                  <a:close/>
                  <a:moveTo>
                    <a:pt x="3494" y="7534"/>
                  </a:moveTo>
                  <a:lnTo>
                    <a:pt x="3494" y="8734"/>
                  </a:lnTo>
                  <a:lnTo>
                    <a:pt x="2293" y="8734"/>
                  </a:lnTo>
                  <a:lnTo>
                    <a:pt x="2293" y="7534"/>
                  </a:lnTo>
                  <a:close/>
                  <a:moveTo>
                    <a:pt x="5240" y="7534"/>
                  </a:moveTo>
                  <a:lnTo>
                    <a:pt x="5240" y="8734"/>
                  </a:lnTo>
                  <a:lnTo>
                    <a:pt x="4039" y="8734"/>
                  </a:lnTo>
                  <a:lnTo>
                    <a:pt x="4039" y="7534"/>
                  </a:lnTo>
                  <a:close/>
                  <a:moveTo>
                    <a:pt x="6987" y="7534"/>
                  </a:moveTo>
                  <a:lnTo>
                    <a:pt x="6987" y="8734"/>
                  </a:lnTo>
                  <a:lnTo>
                    <a:pt x="5786" y="8734"/>
                  </a:lnTo>
                  <a:lnTo>
                    <a:pt x="5786" y="7534"/>
                  </a:lnTo>
                  <a:close/>
                  <a:moveTo>
                    <a:pt x="8732" y="7534"/>
                  </a:moveTo>
                  <a:lnTo>
                    <a:pt x="8732" y="8734"/>
                  </a:lnTo>
                  <a:lnTo>
                    <a:pt x="7533" y="8734"/>
                  </a:lnTo>
                  <a:lnTo>
                    <a:pt x="7533" y="7534"/>
                  </a:lnTo>
                  <a:close/>
                  <a:moveTo>
                    <a:pt x="10480" y="7534"/>
                  </a:moveTo>
                  <a:lnTo>
                    <a:pt x="10480" y="8734"/>
                  </a:lnTo>
                  <a:lnTo>
                    <a:pt x="9279" y="8734"/>
                  </a:lnTo>
                  <a:lnTo>
                    <a:pt x="9279" y="7534"/>
                  </a:lnTo>
                  <a:close/>
                  <a:moveTo>
                    <a:pt x="1747" y="9281"/>
                  </a:moveTo>
                  <a:lnTo>
                    <a:pt x="1747" y="10481"/>
                  </a:lnTo>
                  <a:lnTo>
                    <a:pt x="546" y="10481"/>
                  </a:lnTo>
                  <a:lnTo>
                    <a:pt x="546" y="9281"/>
                  </a:lnTo>
                  <a:close/>
                  <a:moveTo>
                    <a:pt x="3494" y="9281"/>
                  </a:moveTo>
                  <a:lnTo>
                    <a:pt x="3494" y="10481"/>
                  </a:lnTo>
                  <a:lnTo>
                    <a:pt x="2293" y="10481"/>
                  </a:lnTo>
                  <a:lnTo>
                    <a:pt x="2293" y="9281"/>
                  </a:lnTo>
                  <a:close/>
                  <a:moveTo>
                    <a:pt x="5240" y="9281"/>
                  </a:moveTo>
                  <a:lnTo>
                    <a:pt x="5240" y="10481"/>
                  </a:lnTo>
                  <a:lnTo>
                    <a:pt x="4039" y="10481"/>
                  </a:lnTo>
                  <a:lnTo>
                    <a:pt x="4039" y="9281"/>
                  </a:lnTo>
                  <a:close/>
                  <a:moveTo>
                    <a:pt x="6987" y="9281"/>
                  </a:moveTo>
                  <a:lnTo>
                    <a:pt x="6987" y="10481"/>
                  </a:lnTo>
                  <a:lnTo>
                    <a:pt x="5786" y="10481"/>
                  </a:lnTo>
                  <a:lnTo>
                    <a:pt x="5786" y="9281"/>
                  </a:lnTo>
                  <a:close/>
                  <a:moveTo>
                    <a:pt x="8732" y="9281"/>
                  </a:moveTo>
                  <a:lnTo>
                    <a:pt x="8732" y="10481"/>
                  </a:lnTo>
                  <a:lnTo>
                    <a:pt x="7531" y="10481"/>
                  </a:lnTo>
                  <a:lnTo>
                    <a:pt x="7533" y="9281"/>
                  </a:lnTo>
                  <a:close/>
                  <a:moveTo>
                    <a:pt x="10479" y="9281"/>
                  </a:moveTo>
                  <a:lnTo>
                    <a:pt x="10479" y="10481"/>
                  </a:lnTo>
                  <a:lnTo>
                    <a:pt x="9279" y="10481"/>
                  </a:lnTo>
                  <a:lnTo>
                    <a:pt x="9279" y="9281"/>
                  </a:lnTo>
                  <a:close/>
                  <a:moveTo>
                    <a:pt x="273" y="1"/>
                  </a:moveTo>
                  <a:cubicBezTo>
                    <a:pt x="122" y="1"/>
                    <a:pt x="1" y="124"/>
                    <a:pt x="1" y="274"/>
                  </a:cubicBezTo>
                  <a:lnTo>
                    <a:pt x="1" y="10753"/>
                  </a:lnTo>
                  <a:cubicBezTo>
                    <a:pt x="1" y="10903"/>
                    <a:pt x="122" y="11026"/>
                    <a:pt x="273" y="11026"/>
                  </a:cubicBezTo>
                  <a:lnTo>
                    <a:pt x="10752" y="11026"/>
                  </a:lnTo>
                  <a:cubicBezTo>
                    <a:pt x="10903" y="11026"/>
                    <a:pt x="11024" y="10903"/>
                    <a:pt x="11024" y="10753"/>
                  </a:cubicBezTo>
                  <a:lnTo>
                    <a:pt x="11024" y="274"/>
                  </a:lnTo>
                  <a:cubicBezTo>
                    <a:pt x="11024" y="124"/>
                    <a:pt x="10903" y="1"/>
                    <a:pt x="10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5;p76">
              <a:extLst>
                <a:ext uri="{FF2B5EF4-FFF2-40B4-BE49-F238E27FC236}">
                  <a16:creationId xmlns:a16="http://schemas.microsoft.com/office/drawing/2014/main" id="{452C1D09-5967-5105-23E2-0F206AFF4251}"/>
                </a:ext>
              </a:extLst>
            </p:cNvPr>
            <p:cNvSpPr/>
            <p:nvPr/>
          </p:nvSpPr>
          <p:spPr>
            <a:xfrm>
              <a:off x="8234021" y="3737761"/>
              <a:ext cx="16018" cy="14803"/>
            </a:xfrm>
            <a:custGeom>
              <a:avLst/>
              <a:gdLst/>
              <a:ahLst/>
              <a:cxnLst/>
              <a:rect l="l" t="t" r="r" b="b"/>
              <a:pathLst>
                <a:path w="593" h="548" extrusionOk="0">
                  <a:moveTo>
                    <a:pt x="299" y="0"/>
                  </a:moveTo>
                  <a:cubicBezTo>
                    <a:pt x="210" y="0"/>
                    <a:pt x="124" y="44"/>
                    <a:pt x="73" y="121"/>
                  </a:cubicBezTo>
                  <a:cubicBezTo>
                    <a:pt x="0" y="230"/>
                    <a:pt x="15" y="374"/>
                    <a:pt x="107" y="467"/>
                  </a:cubicBezTo>
                  <a:cubicBezTo>
                    <a:pt x="157" y="517"/>
                    <a:pt x="227" y="547"/>
                    <a:pt x="300" y="547"/>
                  </a:cubicBezTo>
                  <a:cubicBezTo>
                    <a:pt x="430" y="547"/>
                    <a:pt x="542" y="454"/>
                    <a:pt x="567" y="327"/>
                  </a:cubicBezTo>
                  <a:cubicBezTo>
                    <a:pt x="593" y="199"/>
                    <a:pt x="524" y="71"/>
                    <a:pt x="404" y="21"/>
                  </a:cubicBezTo>
                  <a:cubicBezTo>
                    <a:pt x="370" y="7"/>
                    <a:pt x="335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1208;p91">
            <a:extLst>
              <a:ext uri="{FF2B5EF4-FFF2-40B4-BE49-F238E27FC236}">
                <a16:creationId xmlns:a16="http://schemas.microsoft.com/office/drawing/2014/main" id="{B47087B4-122E-9224-C4D9-020B5B86BA89}"/>
              </a:ext>
            </a:extLst>
          </p:cNvPr>
          <p:cNvGrpSpPr/>
          <p:nvPr/>
        </p:nvGrpSpPr>
        <p:grpSpPr>
          <a:xfrm>
            <a:off x="778672" y="1305573"/>
            <a:ext cx="318652" cy="424082"/>
            <a:chOff x="6264109" y="4279432"/>
            <a:chExt cx="225498" cy="361560"/>
          </a:xfrm>
        </p:grpSpPr>
        <p:sp>
          <p:nvSpPr>
            <p:cNvPr id="33" name="Google Shape;11209;p91">
              <a:extLst>
                <a:ext uri="{FF2B5EF4-FFF2-40B4-BE49-F238E27FC236}">
                  <a16:creationId xmlns:a16="http://schemas.microsoft.com/office/drawing/2014/main" id="{D1E95496-636B-4D81-C0BB-BB40F867AEC4}"/>
                </a:ext>
              </a:extLst>
            </p:cNvPr>
            <p:cNvSpPr/>
            <p:nvPr/>
          </p:nvSpPr>
          <p:spPr>
            <a:xfrm>
              <a:off x="6264109" y="4279432"/>
              <a:ext cx="225498" cy="361560"/>
            </a:xfrm>
            <a:custGeom>
              <a:avLst/>
              <a:gdLst/>
              <a:ahLst/>
              <a:cxnLst/>
              <a:rect l="l" t="t" r="r" b="b"/>
              <a:pathLst>
                <a:path w="7085" h="11360" extrusionOk="0">
                  <a:moveTo>
                    <a:pt x="6716" y="870"/>
                  </a:moveTo>
                  <a:cubicBezTo>
                    <a:pt x="6716" y="870"/>
                    <a:pt x="6728" y="870"/>
                    <a:pt x="6728" y="882"/>
                  </a:cubicBezTo>
                  <a:lnTo>
                    <a:pt x="6728" y="1239"/>
                  </a:lnTo>
                  <a:lnTo>
                    <a:pt x="6751" y="1239"/>
                  </a:lnTo>
                  <a:lnTo>
                    <a:pt x="6192" y="1251"/>
                  </a:lnTo>
                  <a:cubicBezTo>
                    <a:pt x="6108" y="1251"/>
                    <a:pt x="6037" y="1322"/>
                    <a:pt x="6037" y="1418"/>
                  </a:cubicBezTo>
                  <a:cubicBezTo>
                    <a:pt x="6037" y="1501"/>
                    <a:pt x="6108" y="1584"/>
                    <a:pt x="6192" y="1584"/>
                  </a:cubicBezTo>
                  <a:lnTo>
                    <a:pt x="6394" y="1584"/>
                  </a:lnTo>
                  <a:lnTo>
                    <a:pt x="6394" y="7454"/>
                  </a:lnTo>
                  <a:cubicBezTo>
                    <a:pt x="6394" y="7454"/>
                    <a:pt x="6394" y="7478"/>
                    <a:pt x="6370" y="7478"/>
                  </a:cubicBezTo>
                  <a:lnTo>
                    <a:pt x="679" y="7478"/>
                  </a:lnTo>
                  <a:cubicBezTo>
                    <a:pt x="679" y="7478"/>
                    <a:pt x="655" y="7478"/>
                    <a:pt x="655" y="7454"/>
                  </a:cubicBezTo>
                  <a:lnTo>
                    <a:pt x="655" y="1584"/>
                  </a:lnTo>
                  <a:lnTo>
                    <a:pt x="5477" y="1584"/>
                  </a:lnTo>
                  <a:cubicBezTo>
                    <a:pt x="5573" y="1584"/>
                    <a:pt x="5644" y="1501"/>
                    <a:pt x="5644" y="1418"/>
                  </a:cubicBezTo>
                  <a:cubicBezTo>
                    <a:pt x="5644" y="1322"/>
                    <a:pt x="5573" y="1251"/>
                    <a:pt x="5477" y="1251"/>
                  </a:cubicBezTo>
                  <a:lnTo>
                    <a:pt x="322" y="1251"/>
                  </a:lnTo>
                  <a:cubicBezTo>
                    <a:pt x="322" y="1251"/>
                    <a:pt x="298" y="1251"/>
                    <a:pt x="298" y="1239"/>
                  </a:cubicBezTo>
                  <a:lnTo>
                    <a:pt x="298" y="882"/>
                  </a:lnTo>
                  <a:cubicBezTo>
                    <a:pt x="298" y="882"/>
                    <a:pt x="298" y="870"/>
                    <a:pt x="322" y="870"/>
                  </a:cubicBezTo>
                  <a:close/>
                  <a:moveTo>
                    <a:pt x="5358" y="7811"/>
                  </a:moveTo>
                  <a:lnTo>
                    <a:pt x="5858" y="10335"/>
                  </a:lnTo>
                  <a:lnTo>
                    <a:pt x="3691" y="10335"/>
                  </a:lnTo>
                  <a:lnTo>
                    <a:pt x="3691" y="8371"/>
                  </a:lnTo>
                  <a:cubicBezTo>
                    <a:pt x="3691" y="8276"/>
                    <a:pt x="3620" y="8204"/>
                    <a:pt x="3537" y="8204"/>
                  </a:cubicBezTo>
                  <a:cubicBezTo>
                    <a:pt x="3441" y="8204"/>
                    <a:pt x="3370" y="8276"/>
                    <a:pt x="3370" y="8371"/>
                  </a:cubicBezTo>
                  <a:lnTo>
                    <a:pt x="3370" y="10335"/>
                  </a:lnTo>
                  <a:lnTo>
                    <a:pt x="1215" y="10335"/>
                  </a:lnTo>
                  <a:lnTo>
                    <a:pt x="1715" y="7811"/>
                  </a:lnTo>
                  <a:close/>
                  <a:moveTo>
                    <a:pt x="3549" y="1"/>
                  </a:moveTo>
                  <a:cubicBezTo>
                    <a:pt x="3453" y="1"/>
                    <a:pt x="3382" y="72"/>
                    <a:pt x="3382" y="168"/>
                  </a:cubicBezTo>
                  <a:lnTo>
                    <a:pt x="3382" y="537"/>
                  </a:lnTo>
                  <a:lnTo>
                    <a:pt x="346" y="537"/>
                  </a:lnTo>
                  <a:cubicBezTo>
                    <a:pt x="155" y="537"/>
                    <a:pt x="0" y="691"/>
                    <a:pt x="0" y="882"/>
                  </a:cubicBezTo>
                  <a:lnTo>
                    <a:pt x="0" y="1239"/>
                  </a:lnTo>
                  <a:cubicBezTo>
                    <a:pt x="0" y="1430"/>
                    <a:pt x="155" y="1584"/>
                    <a:pt x="346" y="1584"/>
                  </a:cubicBezTo>
                  <a:lnTo>
                    <a:pt x="358" y="1584"/>
                  </a:lnTo>
                  <a:lnTo>
                    <a:pt x="358" y="7454"/>
                  </a:lnTo>
                  <a:cubicBezTo>
                    <a:pt x="358" y="7645"/>
                    <a:pt x="512" y="7799"/>
                    <a:pt x="703" y="7799"/>
                  </a:cubicBezTo>
                  <a:lnTo>
                    <a:pt x="1382" y="7799"/>
                  </a:lnTo>
                  <a:lnTo>
                    <a:pt x="715" y="11157"/>
                  </a:lnTo>
                  <a:cubicBezTo>
                    <a:pt x="703" y="11252"/>
                    <a:pt x="762" y="11347"/>
                    <a:pt x="858" y="11359"/>
                  </a:cubicBezTo>
                  <a:lnTo>
                    <a:pt x="882" y="11359"/>
                  </a:lnTo>
                  <a:cubicBezTo>
                    <a:pt x="953" y="11359"/>
                    <a:pt x="1036" y="11300"/>
                    <a:pt x="1048" y="11217"/>
                  </a:cubicBezTo>
                  <a:lnTo>
                    <a:pt x="1167" y="10645"/>
                  </a:lnTo>
                  <a:lnTo>
                    <a:pt x="3382" y="10645"/>
                  </a:lnTo>
                  <a:lnTo>
                    <a:pt x="3382" y="11193"/>
                  </a:lnTo>
                  <a:cubicBezTo>
                    <a:pt x="3382" y="11288"/>
                    <a:pt x="3453" y="11359"/>
                    <a:pt x="3549" y="11359"/>
                  </a:cubicBezTo>
                  <a:cubicBezTo>
                    <a:pt x="3632" y="11359"/>
                    <a:pt x="3703" y="11288"/>
                    <a:pt x="3703" y="11193"/>
                  </a:cubicBezTo>
                  <a:lnTo>
                    <a:pt x="3703" y="10645"/>
                  </a:lnTo>
                  <a:lnTo>
                    <a:pt x="5930" y="10645"/>
                  </a:lnTo>
                  <a:lnTo>
                    <a:pt x="6049" y="11217"/>
                  </a:lnTo>
                  <a:cubicBezTo>
                    <a:pt x="6061" y="11300"/>
                    <a:pt x="6132" y="11359"/>
                    <a:pt x="6204" y="11359"/>
                  </a:cubicBezTo>
                  <a:lnTo>
                    <a:pt x="6239" y="11359"/>
                  </a:lnTo>
                  <a:cubicBezTo>
                    <a:pt x="6323" y="11336"/>
                    <a:pt x="6382" y="11252"/>
                    <a:pt x="6370" y="11157"/>
                  </a:cubicBezTo>
                  <a:lnTo>
                    <a:pt x="5704" y="7799"/>
                  </a:lnTo>
                  <a:lnTo>
                    <a:pt x="6382" y="7799"/>
                  </a:lnTo>
                  <a:cubicBezTo>
                    <a:pt x="6585" y="7799"/>
                    <a:pt x="6728" y="7645"/>
                    <a:pt x="6728" y="7454"/>
                  </a:cubicBezTo>
                  <a:lnTo>
                    <a:pt x="6728" y="1584"/>
                  </a:lnTo>
                  <a:lnTo>
                    <a:pt x="6739" y="1584"/>
                  </a:lnTo>
                  <a:cubicBezTo>
                    <a:pt x="6942" y="1584"/>
                    <a:pt x="7085" y="1430"/>
                    <a:pt x="7085" y="1239"/>
                  </a:cubicBezTo>
                  <a:lnTo>
                    <a:pt x="7085" y="882"/>
                  </a:lnTo>
                  <a:cubicBezTo>
                    <a:pt x="7085" y="691"/>
                    <a:pt x="6930" y="537"/>
                    <a:pt x="6751" y="537"/>
                  </a:cubicBezTo>
                  <a:lnTo>
                    <a:pt x="3715" y="537"/>
                  </a:lnTo>
                  <a:lnTo>
                    <a:pt x="3715" y="168"/>
                  </a:lnTo>
                  <a:cubicBezTo>
                    <a:pt x="3715" y="72"/>
                    <a:pt x="3632" y="1"/>
                    <a:pt x="3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4" name="Google Shape;11210;p91">
              <a:extLst>
                <a:ext uri="{FF2B5EF4-FFF2-40B4-BE49-F238E27FC236}">
                  <a16:creationId xmlns:a16="http://schemas.microsoft.com/office/drawing/2014/main" id="{55F961D4-D69C-11E5-D6C5-9DE55B5AD4FF}"/>
                </a:ext>
              </a:extLst>
            </p:cNvPr>
            <p:cNvSpPr/>
            <p:nvPr/>
          </p:nvSpPr>
          <p:spPr>
            <a:xfrm>
              <a:off x="6303129" y="4370395"/>
              <a:ext cx="146693" cy="106495"/>
            </a:xfrm>
            <a:custGeom>
              <a:avLst/>
              <a:gdLst/>
              <a:ahLst/>
              <a:cxnLst/>
              <a:rect l="l" t="t" r="r" b="b"/>
              <a:pathLst>
                <a:path w="4609" h="3346" extrusionOk="0">
                  <a:moveTo>
                    <a:pt x="3561" y="0"/>
                  </a:moveTo>
                  <a:cubicBezTo>
                    <a:pt x="3466" y="0"/>
                    <a:pt x="3394" y="72"/>
                    <a:pt x="3394" y="167"/>
                  </a:cubicBezTo>
                  <a:cubicBezTo>
                    <a:pt x="3394" y="250"/>
                    <a:pt x="3466" y="334"/>
                    <a:pt x="3561" y="334"/>
                  </a:cubicBezTo>
                  <a:lnTo>
                    <a:pt x="4049" y="334"/>
                  </a:lnTo>
                  <a:lnTo>
                    <a:pt x="2406" y="1965"/>
                  </a:lnTo>
                  <a:lnTo>
                    <a:pt x="2394" y="1965"/>
                  </a:lnTo>
                  <a:lnTo>
                    <a:pt x="2025" y="1596"/>
                  </a:lnTo>
                  <a:cubicBezTo>
                    <a:pt x="1959" y="1530"/>
                    <a:pt x="1870" y="1498"/>
                    <a:pt x="1781" y="1498"/>
                  </a:cubicBezTo>
                  <a:cubicBezTo>
                    <a:pt x="1692" y="1498"/>
                    <a:pt x="1602" y="1530"/>
                    <a:pt x="1537" y="1596"/>
                  </a:cubicBezTo>
                  <a:lnTo>
                    <a:pt x="60" y="3072"/>
                  </a:lnTo>
                  <a:cubicBezTo>
                    <a:pt x="1" y="3132"/>
                    <a:pt x="1" y="3227"/>
                    <a:pt x="60" y="3310"/>
                  </a:cubicBezTo>
                  <a:cubicBezTo>
                    <a:pt x="84" y="3334"/>
                    <a:pt x="132" y="3346"/>
                    <a:pt x="179" y="3346"/>
                  </a:cubicBezTo>
                  <a:cubicBezTo>
                    <a:pt x="227" y="3346"/>
                    <a:pt x="263" y="3334"/>
                    <a:pt x="298" y="3310"/>
                  </a:cubicBezTo>
                  <a:lnTo>
                    <a:pt x="1775" y="1834"/>
                  </a:lnTo>
                  <a:lnTo>
                    <a:pt x="1787" y="1834"/>
                  </a:lnTo>
                  <a:lnTo>
                    <a:pt x="2156" y="2203"/>
                  </a:lnTo>
                  <a:cubicBezTo>
                    <a:pt x="2215" y="2263"/>
                    <a:pt x="2311" y="2310"/>
                    <a:pt x="2394" y="2310"/>
                  </a:cubicBezTo>
                  <a:cubicBezTo>
                    <a:pt x="2477" y="2310"/>
                    <a:pt x="2573" y="2274"/>
                    <a:pt x="2632" y="2203"/>
                  </a:cubicBezTo>
                  <a:lnTo>
                    <a:pt x="4263" y="572"/>
                  </a:lnTo>
                  <a:lnTo>
                    <a:pt x="4263" y="1060"/>
                  </a:lnTo>
                  <a:cubicBezTo>
                    <a:pt x="4263" y="1143"/>
                    <a:pt x="4347" y="1227"/>
                    <a:pt x="4430" y="1227"/>
                  </a:cubicBezTo>
                  <a:cubicBezTo>
                    <a:pt x="4525" y="1227"/>
                    <a:pt x="4597" y="1143"/>
                    <a:pt x="4597" y="1060"/>
                  </a:cubicBezTo>
                  <a:lnTo>
                    <a:pt x="4597" y="167"/>
                  </a:lnTo>
                  <a:cubicBezTo>
                    <a:pt x="4609" y="72"/>
                    <a:pt x="4537" y="0"/>
                    <a:pt x="44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35" name="Google Shape;11286;p91">
            <a:extLst>
              <a:ext uri="{FF2B5EF4-FFF2-40B4-BE49-F238E27FC236}">
                <a16:creationId xmlns:a16="http://schemas.microsoft.com/office/drawing/2014/main" id="{78086B91-A2C7-806F-3D4B-79C7C2E9ABEE}"/>
              </a:ext>
            </a:extLst>
          </p:cNvPr>
          <p:cNvSpPr/>
          <p:nvPr/>
        </p:nvSpPr>
        <p:spPr>
          <a:xfrm>
            <a:off x="678675" y="3071282"/>
            <a:ext cx="502762" cy="446962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8"/>
          <p:cNvSpPr txBox="1">
            <a:spLocks noGrp="1"/>
          </p:cNvSpPr>
          <p:nvPr>
            <p:ph type="title"/>
          </p:nvPr>
        </p:nvSpPr>
        <p:spPr>
          <a:xfrm>
            <a:off x="720000" y="3125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Diagnosis Tool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AFED6-C0DC-6FE1-2B44-71FABDBFD74C}"/>
              </a:ext>
            </a:extLst>
          </p:cNvPr>
          <p:cNvSpPr txBox="1"/>
          <p:nvPr/>
        </p:nvSpPr>
        <p:spPr>
          <a:xfrm>
            <a:off x="717276" y="1235055"/>
            <a:ext cx="621301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Manrope"/>
              </a:rPr>
              <a:t>When a user provides details about their physical and mental state, our diagnosis engine is notified and provided with the new symptoms. </a:t>
            </a:r>
          </a:p>
          <a:p>
            <a:r>
              <a:rPr lang="en-US" dirty="0">
                <a:latin typeface="Manrope"/>
              </a:rPr>
              <a:t>The model predicts a new diagnosis taking into consideration recent symptoms and sends it to our server so the new possible diagnosis can be displayed to the user.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  <p:grpSp>
        <p:nvGrpSpPr>
          <p:cNvPr id="22" name="Google Shape;2341;p83">
            <a:extLst>
              <a:ext uri="{FF2B5EF4-FFF2-40B4-BE49-F238E27FC236}">
                <a16:creationId xmlns:a16="http://schemas.microsoft.com/office/drawing/2014/main" id="{515AE446-9CCA-E4AE-2268-FFB72A101A96}"/>
              </a:ext>
            </a:extLst>
          </p:cNvPr>
          <p:cNvGrpSpPr/>
          <p:nvPr/>
        </p:nvGrpSpPr>
        <p:grpSpPr>
          <a:xfrm>
            <a:off x="1283889" y="2525539"/>
            <a:ext cx="261361" cy="221468"/>
            <a:chOff x="4768325" y="2163475"/>
            <a:chExt cx="59700" cy="46725"/>
          </a:xfrm>
        </p:grpSpPr>
        <p:sp>
          <p:nvSpPr>
            <p:cNvPr id="20" name="Google Shape;2342;p83">
              <a:extLst>
                <a:ext uri="{FF2B5EF4-FFF2-40B4-BE49-F238E27FC236}">
                  <a16:creationId xmlns:a16="http://schemas.microsoft.com/office/drawing/2014/main" id="{097BA548-6695-3594-B68D-25E1AAD7DA30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3;p83">
              <a:extLst>
                <a:ext uri="{FF2B5EF4-FFF2-40B4-BE49-F238E27FC236}">
                  <a16:creationId xmlns:a16="http://schemas.microsoft.com/office/drawing/2014/main" id="{0837AD47-9E28-5186-E037-E01FBB98A719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05682D3-BC12-15B9-07F4-178765B88665}"/>
              </a:ext>
            </a:extLst>
          </p:cNvPr>
          <p:cNvSpPr txBox="1"/>
          <p:nvPr/>
        </p:nvSpPr>
        <p:spPr>
          <a:xfrm>
            <a:off x="1552989" y="2484782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anrope"/>
              </a:rPr>
              <a:t>Random Forest Classifier</a:t>
            </a:r>
          </a:p>
        </p:txBody>
      </p:sp>
      <p:grpSp>
        <p:nvGrpSpPr>
          <p:cNvPr id="27" name="Google Shape;2341;p83">
            <a:extLst>
              <a:ext uri="{FF2B5EF4-FFF2-40B4-BE49-F238E27FC236}">
                <a16:creationId xmlns:a16="http://schemas.microsoft.com/office/drawing/2014/main" id="{3F6653D9-4EC0-9B44-3396-98027A6D12EF}"/>
              </a:ext>
            </a:extLst>
          </p:cNvPr>
          <p:cNvGrpSpPr/>
          <p:nvPr/>
        </p:nvGrpSpPr>
        <p:grpSpPr>
          <a:xfrm>
            <a:off x="1283889" y="3312387"/>
            <a:ext cx="261360" cy="221468"/>
            <a:chOff x="4768325" y="2163475"/>
            <a:chExt cx="59700" cy="46725"/>
          </a:xfrm>
        </p:grpSpPr>
        <p:sp>
          <p:nvSpPr>
            <p:cNvPr id="28" name="Google Shape;2342;p83">
              <a:extLst>
                <a:ext uri="{FF2B5EF4-FFF2-40B4-BE49-F238E27FC236}">
                  <a16:creationId xmlns:a16="http://schemas.microsoft.com/office/drawing/2014/main" id="{1C1C0033-B187-FBD8-0CE9-C68408CCB8CD}"/>
                </a:ext>
              </a:extLst>
            </p:cNvPr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43;p83">
              <a:extLst>
                <a:ext uri="{FF2B5EF4-FFF2-40B4-BE49-F238E27FC236}">
                  <a16:creationId xmlns:a16="http://schemas.microsoft.com/office/drawing/2014/main" id="{F43B7F5B-1DF9-A06E-A4E9-280027027E9A}"/>
                </a:ext>
              </a:extLst>
            </p:cNvPr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3D6C92-AE84-5CCC-8E85-637F567D9370}"/>
              </a:ext>
            </a:extLst>
          </p:cNvPr>
          <p:cNvSpPr txBox="1"/>
          <p:nvPr/>
        </p:nvSpPr>
        <p:spPr>
          <a:xfrm>
            <a:off x="4732683" y="4464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anrope"/>
              </a:rPr>
              <a:t>Balanced Accuracy: 0.89</a:t>
            </a:r>
          </a:p>
        </p:txBody>
      </p:sp>
      <p:grpSp>
        <p:nvGrpSpPr>
          <p:cNvPr id="38" name="Google Shape;2329;p83">
            <a:extLst>
              <a:ext uri="{FF2B5EF4-FFF2-40B4-BE49-F238E27FC236}">
                <a16:creationId xmlns:a16="http://schemas.microsoft.com/office/drawing/2014/main" id="{B4891B16-8A73-DFD2-F4CD-EA2C140E2EE1}"/>
              </a:ext>
            </a:extLst>
          </p:cNvPr>
          <p:cNvGrpSpPr/>
          <p:nvPr/>
        </p:nvGrpSpPr>
        <p:grpSpPr>
          <a:xfrm>
            <a:off x="3982352" y="2583259"/>
            <a:ext cx="324756" cy="97479"/>
            <a:chOff x="4662475" y="1976500"/>
            <a:chExt cx="68725" cy="36625"/>
          </a:xfrm>
        </p:grpSpPr>
        <p:sp>
          <p:nvSpPr>
            <p:cNvPr id="35" name="Google Shape;2330;p83">
              <a:extLst>
                <a:ext uri="{FF2B5EF4-FFF2-40B4-BE49-F238E27FC236}">
                  <a16:creationId xmlns:a16="http://schemas.microsoft.com/office/drawing/2014/main" id="{E704EA7B-FD2D-AA62-80EB-3B376002040B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31;p83">
              <a:extLst>
                <a:ext uri="{FF2B5EF4-FFF2-40B4-BE49-F238E27FC236}">
                  <a16:creationId xmlns:a16="http://schemas.microsoft.com/office/drawing/2014/main" id="{502C1C33-18D6-CF27-EDD2-937583FC8C4E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32;p83">
              <a:extLst>
                <a:ext uri="{FF2B5EF4-FFF2-40B4-BE49-F238E27FC236}">
                  <a16:creationId xmlns:a16="http://schemas.microsoft.com/office/drawing/2014/main" id="{22F22E9E-C70B-AE71-B9C7-9BD02658DA19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2278A16-4634-A284-540D-D9A901967054}"/>
              </a:ext>
            </a:extLst>
          </p:cNvPr>
          <p:cNvSpPr txBox="1"/>
          <p:nvPr/>
        </p:nvSpPr>
        <p:spPr>
          <a:xfrm>
            <a:off x="4401378" y="248395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Manrope"/>
              </a:rPr>
              <a:t>Handles imbalanced data well</a:t>
            </a:r>
          </a:p>
        </p:txBody>
      </p:sp>
      <p:grpSp>
        <p:nvGrpSpPr>
          <p:cNvPr id="45" name="Google Shape;2329;p83">
            <a:extLst>
              <a:ext uri="{FF2B5EF4-FFF2-40B4-BE49-F238E27FC236}">
                <a16:creationId xmlns:a16="http://schemas.microsoft.com/office/drawing/2014/main" id="{CE4CA60D-294A-2738-5882-998564D84067}"/>
              </a:ext>
            </a:extLst>
          </p:cNvPr>
          <p:cNvGrpSpPr/>
          <p:nvPr/>
        </p:nvGrpSpPr>
        <p:grpSpPr>
          <a:xfrm>
            <a:off x="3982352" y="2840020"/>
            <a:ext cx="324756" cy="97479"/>
            <a:chOff x="4662475" y="1976500"/>
            <a:chExt cx="68725" cy="36625"/>
          </a:xfrm>
        </p:grpSpPr>
        <p:sp>
          <p:nvSpPr>
            <p:cNvPr id="46" name="Google Shape;2330;p83">
              <a:extLst>
                <a:ext uri="{FF2B5EF4-FFF2-40B4-BE49-F238E27FC236}">
                  <a16:creationId xmlns:a16="http://schemas.microsoft.com/office/drawing/2014/main" id="{4DCF25BB-1260-46BE-16A0-B4DE241D2C5C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31;p83">
              <a:extLst>
                <a:ext uri="{FF2B5EF4-FFF2-40B4-BE49-F238E27FC236}">
                  <a16:creationId xmlns:a16="http://schemas.microsoft.com/office/drawing/2014/main" id="{E413FB38-756F-CA48-FD6C-0EB1392A12FB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32;p83">
              <a:extLst>
                <a:ext uri="{FF2B5EF4-FFF2-40B4-BE49-F238E27FC236}">
                  <a16:creationId xmlns:a16="http://schemas.microsoft.com/office/drawing/2014/main" id="{7CA9056E-CD85-BBE1-23E3-B36449870A0F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DC4D852-9FAB-5B5F-42F2-64F88B20A128}"/>
              </a:ext>
            </a:extLst>
          </p:cNvPr>
          <p:cNvSpPr txBox="1"/>
          <p:nvPr/>
        </p:nvSpPr>
        <p:spPr>
          <a:xfrm>
            <a:off x="4399732" y="2792099"/>
            <a:ext cx="43748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Manrope"/>
              </a:rPr>
              <a:t>Can capture complex relationships between symptoms and diseases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551BBF-AFB3-9F94-59FB-DF28770FA6DA}"/>
              </a:ext>
            </a:extLst>
          </p:cNvPr>
          <p:cNvSpPr txBox="1"/>
          <p:nvPr/>
        </p:nvSpPr>
        <p:spPr>
          <a:xfrm>
            <a:off x="715617" y="885411"/>
            <a:ext cx="52942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latin typeface="Manrope"/>
              </a:rPr>
              <a:t>Trained on the Disease-Symptom-Extensive-Clean dataset.</a:t>
            </a:r>
            <a:endParaRPr lang="en-US" sz="1200" i="1">
              <a:latin typeface="Manrop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A5497-544D-9D20-4495-91C5CA34EA02}"/>
              </a:ext>
            </a:extLst>
          </p:cNvPr>
          <p:cNvSpPr txBox="1"/>
          <p:nvPr/>
        </p:nvSpPr>
        <p:spPr>
          <a:xfrm>
            <a:off x="1552162" y="3270802"/>
            <a:ext cx="24284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Manrope"/>
              </a:rPr>
              <a:t>Deployment via Flask API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314F61-539C-0AB6-64A9-F5251B6E59F2}"/>
              </a:ext>
            </a:extLst>
          </p:cNvPr>
          <p:cNvSpPr txBox="1"/>
          <p:nvPr/>
        </p:nvSpPr>
        <p:spPr>
          <a:xfrm>
            <a:off x="4401378" y="3312216"/>
            <a:ext cx="4267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200" b="1" dirty="0">
                <a:solidFill>
                  <a:srgbClr val="010101"/>
                </a:solidFill>
                <a:latin typeface="Manrope"/>
              </a:rPr>
              <a:t>/</a:t>
            </a:r>
            <a:r>
              <a:rPr lang="en-US" sz="1200" b="1" dirty="0" err="1">
                <a:solidFill>
                  <a:srgbClr val="010101"/>
                </a:solidFill>
                <a:latin typeface="Manrope"/>
              </a:rPr>
              <a:t>search_symptoms</a:t>
            </a:r>
            <a:r>
              <a:rPr lang="en-US" sz="1200" dirty="0">
                <a:solidFill>
                  <a:srgbClr val="010101"/>
                </a:solidFill>
                <a:latin typeface="Manrope"/>
              </a:rPr>
              <a:t>: Allows users to search symptoms and get matching suggestions</a:t>
            </a:r>
            <a:endParaRPr lang="en-US" sz="1200">
              <a:latin typeface="Manrop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9AAE22-5230-76D8-F493-9AB0924BB3B5}"/>
              </a:ext>
            </a:extLst>
          </p:cNvPr>
          <p:cNvSpPr txBox="1"/>
          <p:nvPr/>
        </p:nvSpPr>
        <p:spPr>
          <a:xfrm>
            <a:off x="4401379" y="38340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Manrope"/>
              </a:rPr>
              <a:t>/predict</a:t>
            </a:r>
            <a:r>
              <a:rPr lang="en-US" sz="1200" dirty="0">
                <a:latin typeface="Manrope"/>
              </a:rPr>
              <a:t>: Accepts symptoms and returns the predicted disease</a:t>
            </a:r>
          </a:p>
        </p:txBody>
      </p:sp>
      <p:grpSp>
        <p:nvGrpSpPr>
          <p:cNvPr id="54" name="Google Shape;2329;p83">
            <a:extLst>
              <a:ext uri="{FF2B5EF4-FFF2-40B4-BE49-F238E27FC236}">
                <a16:creationId xmlns:a16="http://schemas.microsoft.com/office/drawing/2014/main" id="{E1BDE75D-C3F5-E345-9E2F-D07260F3B9F6}"/>
              </a:ext>
            </a:extLst>
          </p:cNvPr>
          <p:cNvGrpSpPr/>
          <p:nvPr/>
        </p:nvGrpSpPr>
        <p:grpSpPr>
          <a:xfrm>
            <a:off x="3990634" y="3378389"/>
            <a:ext cx="324756" cy="97479"/>
            <a:chOff x="4662475" y="1976500"/>
            <a:chExt cx="68725" cy="36625"/>
          </a:xfrm>
        </p:grpSpPr>
        <p:sp>
          <p:nvSpPr>
            <p:cNvPr id="55" name="Google Shape;2330;p83">
              <a:extLst>
                <a:ext uri="{FF2B5EF4-FFF2-40B4-BE49-F238E27FC236}">
                  <a16:creationId xmlns:a16="http://schemas.microsoft.com/office/drawing/2014/main" id="{5E4CA9D0-EFDE-E9E8-8045-6BFD7528632C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1;p83">
              <a:extLst>
                <a:ext uri="{FF2B5EF4-FFF2-40B4-BE49-F238E27FC236}">
                  <a16:creationId xmlns:a16="http://schemas.microsoft.com/office/drawing/2014/main" id="{F14C0E5A-13E3-CB03-9999-82F154091743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2;p83">
              <a:extLst>
                <a:ext uri="{FF2B5EF4-FFF2-40B4-BE49-F238E27FC236}">
                  <a16:creationId xmlns:a16="http://schemas.microsoft.com/office/drawing/2014/main" id="{5632EE02-C919-2D2C-C77D-0126CD8A7143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329;p83">
            <a:extLst>
              <a:ext uri="{FF2B5EF4-FFF2-40B4-BE49-F238E27FC236}">
                <a16:creationId xmlns:a16="http://schemas.microsoft.com/office/drawing/2014/main" id="{C51B39B9-8970-4C04-D5F3-99C6298C0E35}"/>
              </a:ext>
            </a:extLst>
          </p:cNvPr>
          <p:cNvGrpSpPr/>
          <p:nvPr/>
        </p:nvGrpSpPr>
        <p:grpSpPr>
          <a:xfrm>
            <a:off x="3990635" y="3974737"/>
            <a:ext cx="324756" cy="97479"/>
            <a:chOff x="4662475" y="1976500"/>
            <a:chExt cx="68725" cy="36625"/>
          </a:xfrm>
        </p:grpSpPr>
        <p:sp>
          <p:nvSpPr>
            <p:cNvPr id="59" name="Google Shape;2330;p83">
              <a:extLst>
                <a:ext uri="{FF2B5EF4-FFF2-40B4-BE49-F238E27FC236}">
                  <a16:creationId xmlns:a16="http://schemas.microsoft.com/office/drawing/2014/main" id="{AD9A3002-C172-010A-E126-30B9CDD2EFB9}"/>
                </a:ext>
              </a:extLst>
            </p:cNvPr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1;p83">
              <a:extLst>
                <a:ext uri="{FF2B5EF4-FFF2-40B4-BE49-F238E27FC236}">
                  <a16:creationId xmlns:a16="http://schemas.microsoft.com/office/drawing/2014/main" id="{C892654E-8F13-054F-EFAA-9650A05C522F}"/>
                </a:ext>
              </a:extLst>
            </p:cNvPr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2;p83">
              <a:extLst>
                <a:ext uri="{FF2B5EF4-FFF2-40B4-BE49-F238E27FC236}">
                  <a16:creationId xmlns:a16="http://schemas.microsoft.com/office/drawing/2014/main" id="{3B773D51-7BA4-70C0-7C1F-701A91F92C55}"/>
                </a:ext>
              </a:extLst>
            </p:cNvPr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814;p48">
            <a:extLst>
              <a:ext uri="{FF2B5EF4-FFF2-40B4-BE49-F238E27FC236}">
                <a16:creationId xmlns:a16="http://schemas.microsoft.com/office/drawing/2014/main" id="{E42494B1-ABEC-DCA7-63AF-4EE5A56CDEBE}"/>
              </a:ext>
            </a:extLst>
          </p:cNvPr>
          <p:cNvSpPr txBox="1">
            <a:spLocks noGrp="1"/>
          </p:cNvSpPr>
          <p:nvPr/>
        </p:nvSpPr>
        <p:spPr>
          <a:xfrm>
            <a:off x="4735919" y="2348305"/>
            <a:ext cx="28848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can select from a list of symptoms, provide a description and intensity rating</a:t>
            </a:r>
            <a:endParaRPr dirty="0"/>
          </a:p>
        </p:txBody>
      </p:sp>
      <p:sp>
        <p:nvSpPr>
          <p:cNvPr id="25" name="Google Shape;815;p48">
            <a:extLst>
              <a:ext uri="{FF2B5EF4-FFF2-40B4-BE49-F238E27FC236}">
                <a16:creationId xmlns:a16="http://schemas.microsoft.com/office/drawing/2014/main" id="{0B7BEA05-F184-B4A9-8685-7794ED231DBD}"/>
              </a:ext>
            </a:extLst>
          </p:cNvPr>
          <p:cNvSpPr txBox="1">
            <a:spLocks noGrp="1"/>
          </p:cNvSpPr>
          <p:nvPr/>
        </p:nvSpPr>
        <p:spPr>
          <a:xfrm>
            <a:off x="4738573" y="733196"/>
            <a:ext cx="28848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None/>
              <a:defRPr sz="14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user can describe how they are feeling, knowing that their mental state is kept safe in a digital journal</a:t>
            </a:r>
            <a:endParaRPr dirty="0"/>
          </a:p>
        </p:txBody>
      </p:sp>
      <p:sp>
        <p:nvSpPr>
          <p:cNvPr id="26" name="Google Shape;816;p48">
            <a:extLst>
              <a:ext uri="{FF2B5EF4-FFF2-40B4-BE49-F238E27FC236}">
                <a16:creationId xmlns:a16="http://schemas.microsoft.com/office/drawing/2014/main" id="{D421ED56-6A2A-905B-2F87-68273C76DAEA}"/>
              </a:ext>
            </a:extLst>
          </p:cNvPr>
          <p:cNvSpPr txBox="1">
            <a:spLocks noGrp="1"/>
          </p:cNvSpPr>
          <p:nvPr/>
        </p:nvSpPr>
        <p:spPr>
          <a:xfrm>
            <a:off x="717277" y="734055"/>
            <a:ext cx="2884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Feelings</a:t>
            </a:r>
            <a:endParaRPr sz="2000" dirty="0"/>
          </a:p>
        </p:txBody>
      </p:sp>
      <p:sp>
        <p:nvSpPr>
          <p:cNvPr id="27" name="Google Shape;817;p48">
            <a:extLst>
              <a:ext uri="{FF2B5EF4-FFF2-40B4-BE49-F238E27FC236}">
                <a16:creationId xmlns:a16="http://schemas.microsoft.com/office/drawing/2014/main" id="{45FEB7C8-A111-9596-8BBE-C7BA0A97A330}"/>
              </a:ext>
            </a:extLst>
          </p:cNvPr>
          <p:cNvSpPr txBox="1">
            <a:spLocks noGrp="1"/>
          </p:cNvSpPr>
          <p:nvPr/>
        </p:nvSpPr>
        <p:spPr>
          <a:xfrm>
            <a:off x="717883" y="2572794"/>
            <a:ext cx="2884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Symptoms</a:t>
            </a:r>
            <a:endParaRPr sz="2000" dirty="0"/>
          </a:p>
        </p:txBody>
      </p:sp>
      <p:grpSp>
        <p:nvGrpSpPr>
          <p:cNvPr id="28" name="Google Shape;9919;p89">
            <a:extLst>
              <a:ext uri="{FF2B5EF4-FFF2-40B4-BE49-F238E27FC236}">
                <a16:creationId xmlns:a16="http://schemas.microsoft.com/office/drawing/2014/main" id="{B38EB3BF-11B2-91C6-4462-ADE51AD5D997}"/>
              </a:ext>
            </a:extLst>
          </p:cNvPr>
          <p:cNvGrpSpPr/>
          <p:nvPr/>
        </p:nvGrpSpPr>
        <p:grpSpPr>
          <a:xfrm>
            <a:off x="2282575" y="848712"/>
            <a:ext cx="364865" cy="324822"/>
            <a:chOff x="2986597" y="3043603"/>
            <a:chExt cx="364865" cy="324822"/>
          </a:xfrm>
        </p:grpSpPr>
        <p:sp>
          <p:nvSpPr>
            <p:cNvPr id="33" name="Google Shape;9920;p89">
              <a:extLst>
                <a:ext uri="{FF2B5EF4-FFF2-40B4-BE49-F238E27FC236}">
                  <a16:creationId xmlns:a16="http://schemas.microsoft.com/office/drawing/2014/main" id="{064C411B-C471-9023-2B24-00A7DA517649}"/>
                </a:ext>
              </a:extLst>
            </p:cNvPr>
            <p:cNvSpPr/>
            <p:nvPr/>
          </p:nvSpPr>
          <p:spPr>
            <a:xfrm>
              <a:off x="2986597" y="3043603"/>
              <a:ext cx="364865" cy="324822"/>
            </a:xfrm>
            <a:custGeom>
              <a:avLst/>
              <a:gdLst/>
              <a:ahLst/>
              <a:cxnLst/>
              <a:rect l="l" t="t" r="r" b="b"/>
              <a:pathLst>
                <a:path w="11490" h="10229" extrusionOk="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21;p89">
              <a:extLst>
                <a:ext uri="{FF2B5EF4-FFF2-40B4-BE49-F238E27FC236}">
                  <a16:creationId xmlns:a16="http://schemas.microsoft.com/office/drawing/2014/main" id="{55DFD98C-92CD-4874-B1C7-A2B331D26E4D}"/>
                </a:ext>
              </a:extLst>
            </p:cNvPr>
            <p:cNvSpPr/>
            <p:nvPr/>
          </p:nvSpPr>
          <p:spPr>
            <a:xfrm>
              <a:off x="3242924" y="3066308"/>
              <a:ext cx="85484" cy="84341"/>
            </a:xfrm>
            <a:custGeom>
              <a:avLst/>
              <a:gdLst/>
              <a:ahLst/>
              <a:cxnLst/>
              <a:rect l="l" t="t" r="r" b="b"/>
              <a:pathLst>
                <a:path w="2692" h="2656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922;p89">
              <a:extLst>
                <a:ext uri="{FF2B5EF4-FFF2-40B4-BE49-F238E27FC236}">
                  <a16:creationId xmlns:a16="http://schemas.microsoft.com/office/drawing/2014/main" id="{A628FD7D-5995-4A09-15CE-5253C1C6DCFB}"/>
                </a:ext>
              </a:extLst>
            </p:cNvPr>
            <p:cNvSpPr/>
            <p:nvPr/>
          </p:nvSpPr>
          <p:spPr>
            <a:xfrm>
              <a:off x="3083767" y="3066308"/>
              <a:ext cx="73386" cy="43504"/>
            </a:xfrm>
            <a:custGeom>
              <a:avLst/>
              <a:gdLst/>
              <a:ahLst/>
              <a:cxnLst/>
              <a:rect l="l" t="t" r="r" b="b"/>
              <a:pathLst>
                <a:path w="2311" h="137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494;p90">
            <a:extLst>
              <a:ext uri="{FF2B5EF4-FFF2-40B4-BE49-F238E27FC236}">
                <a16:creationId xmlns:a16="http://schemas.microsoft.com/office/drawing/2014/main" id="{EB15EA20-7BF7-3716-B480-405EEFF8F256}"/>
              </a:ext>
            </a:extLst>
          </p:cNvPr>
          <p:cNvGrpSpPr/>
          <p:nvPr/>
        </p:nvGrpSpPr>
        <p:grpSpPr>
          <a:xfrm>
            <a:off x="2645712" y="2632815"/>
            <a:ext cx="481695" cy="437447"/>
            <a:chOff x="6613070" y="2930980"/>
            <a:chExt cx="369073" cy="317467"/>
          </a:xfrm>
        </p:grpSpPr>
        <p:sp>
          <p:nvSpPr>
            <p:cNvPr id="30" name="Google Shape;10495;p90">
              <a:extLst>
                <a:ext uri="{FF2B5EF4-FFF2-40B4-BE49-F238E27FC236}">
                  <a16:creationId xmlns:a16="http://schemas.microsoft.com/office/drawing/2014/main" id="{542BC6C3-FE5D-B6D0-4F67-0566F47FC09E}"/>
                </a:ext>
              </a:extLst>
            </p:cNvPr>
            <p:cNvSpPr/>
            <p:nvPr/>
          </p:nvSpPr>
          <p:spPr>
            <a:xfrm>
              <a:off x="6701818" y="3102774"/>
              <a:ext cx="193870" cy="145673"/>
            </a:xfrm>
            <a:custGeom>
              <a:avLst/>
              <a:gdLst/>
              <a:ahLst/>
              <a:cxnLst/>
              <a:rect l="l" t="t" r="r" b="b"/>
              <a:pathLst>
                <a:path w="6086" h="4573" extrusionOk="0">
                  <a:moveTo>
                    <a:pt x="2972" y="1"/>
                  </a:moveTo>
                  <a:cubicBezTo>
                    <a:pt x="2790" y="1"/>
                    <a:pt x="2608" y="72"/>
                    <a:pt x="2477" y="215"/>
                  </a:cubicBezTo>
                  <a:cubicBezTo>
                    <a:pt x="1580" y="1144"/>
                    <a:pt x="674" y="1192"/>
                    <a:pt x="471" y="1192"/>
                  </a:cubicBezTo>
                  <a:cubicBezTo>
                    <a:pt x="447" y="1192"/>
                    <a:pt x="433" y="1191"/>
                    <a:pt x="430" y="1191"/>
                  </a:cubicBezTo>
                  <a:cubicBezTo>
                    <a:pt x="346" y="1191"/>
                    <a:pt x="275" y="1275"/>
                    <a:pt x="275" y="1358"/>
                  </a:cubicBezTo>
                  <a:cubicBezTo>
                    <a:pt x="275" y="1453"/>
                    <a:pt x="346" y="1525"/>
                    <a:pt x="430" y="1525"/>
                  </a:cubicBezTo>
                  <a:cubicBezTo>
                    <a:pt x="430" y="1525"/>
                    <a:pt x="608" y="1525"/>
                    <a:pt x="846" y="1501"/>
                  </a:cubicBezTo>
                  <a:lnTo>
                    <a:pt x="846" y="1501"/>
                  </a:lnTo>
                  <a:cubicBezTo>
                    <a:pt x="822" y="1691"/>
                    <a:pt x="751" y="1953"/>
                    <a:pt x="465" y="2037"/>
                  </a:cubicBezTo>
                  <a:cubicBezTo>
                    <a:pt x="268" y="2070"/>
                    <a:pt x="303" y="2365"/>
                    <a:pt x="486" y="2365"/>
                  </a:cubicBezTo>
                  <a:cubicBezTo>
                    <a:pt x="502" y="2365"/>
                    <a:pt x="519" y="2363"/>
                    <a:pt x="537" y="2358"/>
                  </a:cubicBezTo>
                  <a:cubicBezTo>
                    <a:pt x="1025" y="2239"/>
                    <a:pt x="1180" y="1751"/>
                    <a:pt x="1203" y="1418"/>
                  </a:cubicBezTo>
                  <a:cubicBezTo>
                    <a:pt x="1346" y="1382"/>
                    <a:pt x="1489" y="1334"/>
                    <a:pt x="1620" y="1275"/>
                  </a:cubicBezTo>
                  <a:cubicBezTo>
                    <a:pt x="1620" y="1275"/>
                    <a:pt x="1906" y="1120"/>
                    <a:pt x="1954" y="1096"/>
                  </a:cubicBezTo>
                  <a:cubicBezTo>
                    <a:pt x="2044" y="2566"/>
                    <a:pt x="2059" y="2743"/>
                    <a:pt x="2061" y="2760"/>
                  </a:cubicBezTo>
                  <a:lnTo>
                    <a:pt x="2061" y="2760"/>
                  </a:lnTo>
                  <a:cubicBezTo>
                    <a:pt x="2061" y="2760"/>
                    <a:pt x="2061" y="2761"/>
                    <a:pt x="2061" y="2763"/>
                  </a:cubicBezTo>
                  <a:cubicBezTo>
                    <a:pt x="2120" y="3549"/>
                    <a:pt x="1501" y="4239"/>
                    <a:pt x="703" y="4239"/>
                  </a:cubicBezTo>
                  <a:lnTo>
                    <a:pt x="168" y="4239"/>
                  </a:lnTo>
                  <a:cubicBezTo>
                    <a:pt x="72" y="4239"/>
                    <a:pt x="1" y="4311"/>
                    <a:pt x="1" y="4394"/>
                  </a:cubicBezTo>
                  <a:cubicBezTo>
                    <a:pt x="1" y="4489"/>
                    <a:pt x="72" y="4561"/>
                    <a:pt x="168" y="4561"/>
                  </a:cubicBezTo>
                  <a:lnTo>
                    <a:pt x="703" y="4561"/>
                  </a:lnTo>
                  <a:cubicBezTo>
                    <a:pt x="1680" y="4561"/>
                    <a:pt x="2477" y="3715"/>
                    <a:pt x="2394" y="2727"/>
                  </a:cubicBezTo>
                  <a:lnTo>
                    <a:pt x="2275" y="858"/>
                  </a:lnTo>
                  <a:cubicBezTo>
                    <a:pt x="2442" y="739"/>
                    <a:pt x="2597" y="608"/>
                    <a:pt x="2739" y="441"/>
                  </a:cubicBezTo>
                  <a:cubicBezTo>
                    <a:pt x="2799" y="370"/>
                    <a:pt x="2906" y="334"/>
                    <a:pt x="2989" y="334"/>
                  </a:cubicBezTo>
                  <a:cubicBezTo>
                    <a:pt x="3228" y="334"/>
                    <a:pt x="3216" y="489"/>
                    <a:pt x="3740" y="882"/>
                  </a:cubicBezTo>
                  <a:lnTo>
                    <a:pt x="3620" y="2751"/>
                  </a:lnTo>
                  <a:cubicBezTo>
                    <a:pt x="3573" y="3215"/>
                    <a:pt x="3740" y="3680"/>
                    <a:pt x="4061" y="4025"/>
                  </a:cubicBezTo>
                  <a:cubicBezTo>
                    <a:pt x="4382" y="4370"/>
                    <a:pt x="4835" y="4573"/>
                    <a:pt x="5311" y="4573"/>
                  </a:cubicBezTo>
                  <a:lnTo>
                    <a:pt x="5930" y="4573"/>
                  </a:lnTo>
                  <a:cubicBezTo>
                    <a:pt x="6014" y="4573"/>
                    <a:pt x="6085" y="4501"/>
                    <a:pt x="6085" y="4406"/>
                  </a:cubicBezTo>
                  <a:cubicBezTo>
                    <a:pt x="6049" y="4311"/>
                    <a:pt x="5966" y="4239"/>
                    <a:pt x="5883" y="4239"/>
                  </a:cubicBezTo>
                  <a:lnTo>
                    <a:pt x="5275" y="4239"/>
                  </a:lnTo>
                  <a:cubicBezTo>
                    <a:pt x="4883" y="4239"/>
                    <a:pt x="4525" y="4085"/>
                    <a:pt x="4275" y="3799"/>
                  </a:cubicBezTo>
                  <a:cubicBezTo>
                    <a:pt x="4025" y="3537"/>
                    <a:pt x="3906" y="3192"/>
                    <a:pt x="3918" y="2763"/>
                  </a:cubicBezTo>
                  <a:lnTo>
                    <a:pt x="4025" y="1108"/>
                  </a:lnTo>
                  <a:lnTo>
                    <a:pt x="4204" y="1203"/>
                  </a:lnTo>
                  <a:cubicBezTo>
                    <a:pt x="4335" y="1275"/>
                    <a:pt x="4478" y="1346"/>
                    <a:pt x="4716" y="1406"/>
                  </a:cubicBezTo>
                  <a:cubicBezTo>
                    <a:pt x="4740" y="1727"/>
                    <a:pt x="4883" y="2239"/>
                    <a:pt x="5394" y="2346"/>
                  </a:cubicBezTo>
                  <a:cubicBezTo>
                    <a:pt x="5409" y="2349"/>
                    <a:pt x="5422" y="2351"/>
                    <a:pt x="5435" y="2351"/>
                  </a:cubicBezTo>
                  <a:cubicBezTo>
                    <a:pt x="5616" y="2351"/>
                    <a:pt x="5655" y="2057"/>
                    <a:pt x="5466" y="2013"/>
                  </a:cubicBezTo>
                  <a:cubicBezTo>
                    <a:pt x="5180" y="1953"/>
                    <a:pt x="5097" y="1679"/>
                    <a:pt x="5073" y="1477"/>
                  </a:cubicBezTo>
                  <a:lnTo>
                    <a:pt x="5073" y="1477"/>
                  </a:lnTo>
                  <a:cubicBezTo>
                    <a:pt x="5311" y="1525"/>
                    <a:pt x="5514" y="1525"/>
                    <a:pt x="5514" y="1525"/>
                  </a:cubicBezTo>
                  <a:cubicBezTo>
                    <a:pt x="5597" y="1525"/>
                    <a:pt x="5668" y="1453"/>
                    <a:pt x="5668" y="1358"/>
                  </a:cubicBezTo>
                  <a:cubicBezTo>
                    <a:pt x="5668" y="1275"/>
                    <a:pt x="5597" y="1191"/>
                    <a:pt x="5514" y="1191"/>
                  </a:cubicBezTo>
                  <a:cubicBezTo>
                    <a:pt x="4752" y="1179"/>
                    <a:pt x="4025" y="798"/>
                    <a:pt x="3466" y="215"/>
                  </a:cubicBezTo>
                  <a:cubicBezTo>
                    <a:pt x="3335" y="72"/>
                    <a:pt x="3153" y="1"/>
                    <a:pt x="29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96;p90">
              <a:extLst>
                <a:ext uri="{FF2B5EF4-FFF2-40B4-BE49-F238E27FC236}">
                  <a16:creationId xmlns:a16="http://schemas.microsoft.com/office/drawing/2014/main" id="{15CA3591-76FA-FBA4-F8D4-64AA76A7BF6A}"/>
                </a:ext>
              </a:extLst>
            </p:cNvPr>
            <p:cNvSpPr/>
            <p:nvPr/>
          </p:nvSpPr>
          <p:spPr>
            <a:xfrm>
              <a:off x="6807641" y="2930980"/>
              <a:ext cx="174502" cy="317467"/>
            </a:xfrm>
            <a:custGeom>
              <a:avLst/>
              <a:gdLst/>
              <a:ahLst/>
              <a:cxnLst/>
              <a:rect l="l" t="t" r="r" b="b"/>
              <a:pathLst>
                <a:path w="5478" h="9966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941"/>
                  </a:lnTo>
                  <a:cubicBezTo>
                    <a:pt x="1" y="4120"/>
                    <a:pt x="37" y="4310"/>
                    <a:pt x="144" y="4465"/>
                  </a:cubicBezTo>
                  <a:cubicBezTo>
                    <a:pt x="263" y="4656"/>
                    <a:pt x="441" y="4894"/>
                    <a:pt x="560" y="5025"/>
                  </a:cubicBezTo>
                  <a:cubicBezTo>
                    <a:pt x="822" y="5322"/>
                    <a:pt x="1072" y="5501"/>
                    <a:pt x="1322" y="5656"/>
                  </a:cubicBezTo>
                  <a:cubicBezTo>
                    <a:pt x="1334" y="5656"/>
                    <a:pt x="1334" y="5668"/>
                    <a:pt x="1346" y="5668"/>
                  </a:cubicBezTo>
                  <a:cubicBezTo>
                    <a:pt x="1346" y="5668"/>
                    <a:pt x="1394" y="5679"/>
                    <a:pt x="1418" y="5703"/>
                  </a:cubicBezTo>
                  <a:cubicBezTo>
                    <a:pt x="1644" y="5822"/>
                    <a:pt x="1965" y="5906"/>
                    <a:pt x="2227" y="5906"/>
                  </a:cubicBezTo>
                  <a:cubicBezTo>
                    <a:pt x="2263" y="5906"/>
                    <a:pt x="2275" y="5894"/>
                    <a:pt x="2287" y="5882"/>
                  </a:cubicBezTo>
                  <a:cubicBezTo>
                    <a:pt x="2311" y="5882"/>
                    <a:pt x="2334" y="5882"/>
                    <a:pt x="2346" y="5858"/>
                  </a:cubicBezTo>
                  <a:cubicBezTo>
                    <a:pt x="2453" y="5763"/>
                    <a:pt x="2382" y="5584"/>
                    <a:pt x="2227" y="5584"/>
                  </a:cubicBezTo>
                  <a:cubicBezTo>
                    <a:pt x="2156" y="5584"/>
                    <a:pt x="2072" y="5560"/>
                    <a:pt x="1989" y="5548"/>
                  </a:cubicBezTo>
                  <a:cubicBezTo>
                    <a:pt x="2144" y="5441"/>
                    <a:pt x="2311" y="5263"/>
                    <a:pt x="2382" y="4989"/>
                  </a:cubicBezTo>
                  <a:cubicBezTo>
                    <a:pt x="2406" y="4894"/>
                    <a:pt x="2346" y="4810"/>
                    <a:pt x="2263" y="4775"/>
                  </a:cubicBezTo>
                  <a:cubicBezTo>
                    <a:pt x="2249" y="4771"/>
                    <a:pt x="2234" y="4769"/>
                    <a:pt x="2221" y="4769"/>
                  </a:cubicBezTo>
                  <a:cubicBezTo>
                    <a:pt x="2144" y="4769"/>
                    <a:pt x="2079" y="4823"/>
                    <a:pt x="2049" y="4894"/>
                  </a:cubicBezTo>
                  <a:cubicBezTo>
                    <a:pt x="1953" y="5310"/>
                    <a:pt x="1608" y="5370"/>
                    <a:pt x="1513" y="5382"/>
                  </a:cubicBezTo>
                  <a:cubicBezTo>
                    <a:pt x="1275" y="5251"/>
                    <a:pt x="1060" y="5072"/>
                    <a:pt x="882" y="4882"/>
                  </a:cubicBezTo>
                  <a:lnTo>
                    <a:pt x="941" y="4072"/>
                  </a:lnTo>
                  <a:cubicBezTo>
                    <a:pt x="977" y="3584"/>
                    <a:pt x="1846" y="3167"/>
                    <a:pt x="2382" y="3167"/>
                  </a:cubicBezTo>
                  <a:cubicBezTo>
                    <a:pt x="2573" y="3167"/>
                    <a:pt x="2763" y="3227"/>
                    <a:pt x="2930" y="3334"/>
                  </a:cubicBezTo>
                  <a:cubicBezTo>
                    <a:pt x="4430" y="4334"/>
                    <a:pt x="4763" y="6739"/>
                    <a:pt x="5109" y="9299"/>
                  </a:cubicBezTo>
                  <a:lnTo>
                    <a:pt x="5109" y="9347"/>
                  </a:lnTo>
                  <a:cubicBezTo>
                    <a:pt x="5120" y="9418"/>
                    <a:pt x="5085" y="9489"/>
                    <a:pt x="5049" y="9549"/>
                  </a:cubicBezTo>
                  <a:cubicBezTo>
                    <a:pt x="5001" y="9608"/>
                    <a:pt x="4930" y="9644"/>
                    <a:pt x="4847" y="9644"/>
                  </a:cubicBezTo>
                  <a:lnTo>
                    <a:pt x="3346" y="9644"/>
                  </a:lnTo>
                  <a:cubicBezTo>
                    <a:pt x="3263" y="9644"/>
                    <a:pt x="3180" y="9716"/>
                    <a:pt x="3180" y="9811"/>
                  </a:cubicBezTo>
                  <a:cubicBezTo>
                    <a:pt x="3180" y="9894"/>
                    <a:pt x="3263" y="9966"/>
                    <a:pt x="3346" y="9966"/>
                  </a:cubicBezTo>
                  <a:lnTo>
                    <a:pt x="4847" y="9966"/>
                  </a:lnTo>
                  <a:cubicBezTo>
                    <a:pt x="5025" y="9966"/>
                    <a:pt x="5192" y="9894"/>
                    <a:pt x="5311" y="9763"/>
                  </a:cubicBezTo>
                  <a:cubicBezTo>
                    <a:pt x="5430" y="9632"/>
                    <a:pt x="5478" y="9454"/>
                    <a:pt x="5466" y="9287"/>
                  </a:cubicBezTo>
                  <a:lnTo>
                    <a:pt x="5382" y="9239"/>
                  </a:lnTo>
                  <a:cubicBezTo>
                    <a:pt x="5025" y="6608"/>
                    <a:pt x="4704" y="4120"/>
                    <a:pt x="3061" y="3036"/>
                  </a:cubicBezTo>
                  <a:cubicBezTo>
                    <a:pt x="2846" y="2881"/>
                    <a:pt x="2584" y="2810"/>
                    <a:pt x="2334" y="2810"/>
                  </a:cubicBezTo>
                  <a:cubicBezTo>
                    <a:pt x="1668" y="2810"/>
                    <a:pt x="620" y="3322"/>
                    <a:pt x="560" y="4036"/>
                  </a:cubicBezTo>
                  <a:lnTo>
                    <a:pt x="537" y="4477"/>
                  </a:lnTo>
                  <a:cubicBezTo>
                    <a:pt x="418" y="4298"/>
                    <a:pt x="322" y="4167"/>
                    <a:pt x="322" y="3953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97;p90">
              <a:extLst>
                <a:ext uri="{FF2B5EF4-FFF2-40B4-BE49-F238E27FC236}">
                  <a16:creationId xmlns:a16="http://schemas.microsoft.com/office/drawing/2014/main" id="{091817B3-F4F1-1710-46BB-EBD30D5C3AA5}"/>
                </a:ext>
              </a:extLst>
            </p:cNvPr>
            <p:cNvSpPr/>
            <p:nvPr/>
          </p:nvSpPr>
          <p:spPr>
            <a:xfrm>
              <a:off x="6613070" y="2930980"/>
              <a:ext cx="172622" cy="317467"/>
            </a:xfrm>
            <a:custGeom>
              <a:avLst/>
              <a:gdLst/>
              <a:ahLst/>
              <a:cxnLst/>
              <a:rect l="l" t="t" r="r" b="b"/>
              <a:pathLst>
                <a:path w="5419" h="9966" extrusionOk="0">
                  <a:moveTo>
                    <a:pt x="5252" y="0"/>
                  </a:moveTo>
                  <a:cubicBezTo>
                    <a:pt x="5168" y="0"/>
                    <a:pt x="5097" y="72"/>
                    <a:pt x="5097" y="155"/>
                  </a:cubicBezTo>
                  <a:lnTo>
                    <a:pt x="5097" y="3953"/>
                  </a:lnTo>
                  <a:cubicBezTo>
                    <a:pt x="5097" y="4227"/>
                    <a:pt x="4942" y="4370"/>
                    <a:pt x="4906" y="4429"/>
                  </a:cubicBezTo>
                  <a:lnTo>
                    <a:pt x="4871" y="4024"/>
                  </a:lnTo>
                  <a:cubicBezTo>
                    <a:pt x="4811" y="3310"/>
                    <a:pt x="3763" y="2810"/>
                    <a:pt x="3097" y="2810"/>
                  </a:cubicBezTo>
                  <a:cubicBezTo>
                    <a:pt x="2835" y="2810"/>
                    <a:pt x="2573" y="2881"/>
                    <a:pt x="2370" y="3036"/>
                  </a:cubicBezTo>
                  <a:cubicBezTo>
                    <a:pt x="632" y="4179"/>
                    <a:pt x="346" y="7037"/>
                    <a:pt x="49" y="9287"/>
                  </a:cubicBezTo>
                  <a:cubicBezTo>
                    <a:pt x="1" y="9644"/>
                    <a:pt x="287" y="9966"/>
                    <a:pt x="644" y="9966"/>
                  </a:cubicBezTo>
                  <a:lnTo>
                    <a:pt x="1977" y="9966"/>
                  </a:lnTo>
                  <a:cubicBezTo>
                    <a:pt x="2073" y="9966"/>
                    <a:pt x="2144" y="9894"/>
                    <a:pt x="2144" y="9799"/>
                  </a:cubicBezTo>
                  <a:cubicBezTo>
                    <a:pt x="2144" y="9716"/>
                    <a:pt x="2073" y="9644"/>
                    <a:pt x="1977" y="9644"/>
                  </a:cubicBezTo>
                  <a:lnTo>
                    <a:pt x="644" y="9644"/>
                  </a:lnTo>
                  <a:cubicBezTo>
                    <a:pt x="572" y="9644"/>
                    <a:pt x="489" y="9608"/>
                    <a:pt x="453" y="9549"/>
                  </a:cubicBezTo>
                  <a:cubicBezTo>
                    <a:pt x="346" y="9442"/>
                    <a:pt x="394" y="9311"/>
                    <a:pt x="394" y="9299"/>
                  </a:cubicBezTo>
                  <a:cubicBezTo>
                    <a:pt x="691" y="6727"/>
                    <a:pt x="1013" y="4310"/>
                    <a:pt x="2525" y="3322"/>
                  </a:cubicBezTo>
                  <a:cubicBezTo>
                    <a:pt x="2680" y="3215"/>
                    <a:pt x="2858" y="3155"/>
                    <a:pt x="3073" y="3155"/>
                  </a:cubicBezTo>
                  <a:cubicBezTo>
                    <a:pt x="3597" y="3155"/>
                    <a:pt x="4466" y="3572"/>
                    <a:pt x="4513" y="4060"/>
                  </a:cubicBezTo>
                  <a:lnTo>
                    <a:pt x="4573" y="4846"/>
                  </a:lnTo>
                  <a:lnTo>
                    <a:pt x="4394" y="5025"/>
                  </a:lnTo>
                  <a:cubicBezTo>
                    <a:pt x="4251" y="5167"/>
                    <a:pt x="4323" y="5132"/>
                    <a:pt x="4049" y="5310"/>
                  </a:cubicBezTo>
                  <a:lnTo>
                    <a:pt x="3918" y="5406"/>
                  </a:lnTo>
                  <a:cubicBezTo>
                    <a:pt x="3859" y="5406"/>
                    <a:pt x="3489" y="5346"/>
                    <a:pt x="3370" y="4906"/>
                  </a:cubicBezTo>
                  <a:cubicBezTo>
                    <a:pt x="3340" y="4835"/>
                    <a:pt x="3275" y="4781"/>
                    <a:pt x="3198" y="4781"/>
                  </a:cubicBezTo>
                  <a:cubicBezTo>
                    <a:pt x="3185" y="4781"/>
                    <a:pt x="3170" y="4783"/>
                    <a:pt x="3156" y="4786"/>
                  </a:cubicBezTo>
                  <a:cubicBezTo>
                    <a:pt x="3073" y="4822"/>
                    <a:pt x="3013" y="4906"/>
                    <a:pt x="3037" y="5001"/>
                  </a:cubicBezTo>
                  <a:cubicBezTo>
                    <a:pt x="3120" y="5275"/>
                    <a:pt x="3275" y="5465"/>
                    <a:pt x="3430" y="5560"/>
                  </a:cubicBezTo>
                  <a:cubicBezTo>
                    <a:pt x="3358" y="5584"/>
                    <a:pt x="3275" y="5596"/>
                    <a:pt x="3204" y="5596"/>
                  </a:cubicBezTo>
                  <a:cubicBezTo>
                    <a:pt x="3061" y="5596"/>
                    <a:pt x="2977" y="5775"/>
                    <a:pt x="3085" y="5870"/>
                  </a:cubicBezTo>
                  <a:cubicBezTo>
                    <a:pt x="3097" y="5894"/>
                    <a:pt x="3120" y="5894"/>
                    <a:pt x="3132" y="5894"/>
                  </a:cubicBezTo>
                  <a:cubicBezTo>
                    <a:pt x="3156" y="5906"/>
                    <a:pt x="3168" y="5918"/>
                    <a:pt x="3204" y="5918"/>
                  </a:cubicBezTo>
                  <a:cubicBezTo>
                    <a:pt x="3454" y="5918"/>
                    <a:pt x="3859" y="5799"/>
                    <a:pt x="4061" y="5691"/>
                  </a:cubicBezTo>
                  <a:cubicBezTo>
                    <a:pt x="4573" y="5429"/>
                    <a:pt x="5002" y="4917"/>
                    <a:pt x="5275" y="4477"/>
                  </a:cubicBezTo>
                  <a:cubicBezTo>
                    <a:pt x="5359" y="4322"/>
                    <a:pt x="5418" y="4132"/>
                    <a:pt x="5418" y="3953"/>
                  </a:cubicBezTo>
                  <a:lnTo>
                    <a:pt x="5418" y="155"/>
                  </a:lnTo>
                  <a:cubicBezTo>
                    <a:pt x="5418" y="72"/>
                    <a:pt x="5347" y="0"/>
                    <a:pt x="52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964;p77">
            <a:extLst>
              <a:ext uri="{FF2B5EF4-FFF2-40B4-BE49-F238E27FC236}">
                <a16:creationId xmlns:a16="http://schemas.microsoft.com/office/drawing/2014/main" id="{288C3737-0911-CD93-5E0E-45A66F61F64C}"/>
              </a:ext>
            </a:extLst>
          </p:cNvPr>
          <p:cNvGrpSpPr/>
          <p:nvPr/>
        </p:nvGrpSpPr>
        <p:grpSpPr>
          <a:xfrm>
            <a:off x="6573618" y="2856142"/>
            <a:ext cx="2394466" cy="2003093"/>
            <a:chOff x="3319211" y="2865950"/>
            <a:chExt cx="2077627" cy="1738041"/>
          </a:xfrm>
        </p:grpSpPr>
        <p:sp>
          <p:nvSpPr>
            <p:cNvPr id="42" name="Google Shape;1965;p77">
              <a:extLst>
                <a:ext uri="{FF2B5EF4-FFF2-40B4-BE49-F238E27FC236}">
                  <a16:creationId xmlns:a16="http://schemas.microsoft.com/office/drawing/2014/main" id="{F457AF42-6C01-D186-3964-C32A487B2969}"/>
                </a:ext>
              </a:extLst>
            </p:cNvPr>
            <p:cNvSpPr/>
            <p:nvPr/>
          </p:nvSpPr>
          <p:spPr>
            <a:xfrm>
              <a:off x="3319211" y="3737487"/>
              <a:ext cx="1499964" cy="866504"/>
            </a:xfrm>
            <a:custGeom>
              <a:avLst/>
              <a:gdLst/>
              <a:ahLst/>
              <a:cxnLst/>
              <a:rect l="l" t="t" r="r" b="b"/>
              <a:pathLst>
                <a:path w="106117" h="61302" extrusionOk="0">
                  <a:moveTo>
                    <a:pt x="40054" y="15956"/>
                  </a:moveTo>
                  <a:cubicBezTo>
                    <a:pt x="32634" y="19953"/>
                    <a:pt x="24827" y="23567"/>
                    <a:pt x="17643" y="27924"/>
                  </a:cubicBezTo>
                  <a:cubicBezTo>
                    <a:pt x="8322" y="33580"/>
                    <a:pt x="0" y="59464"/>
                    <a:pt x="2573" y="61008"/>
                  </a:cubicBezTo>
                  <a:cubicBezTo>
                    <a:pt x="3063" y="61301"/>
                    <a:pt x="29310" y="59949"/>
                    <a:pt x="31881" y="59892"/>
                  </a:cubicBezTo>
                  <a:cubicBezTo>
                    <a:pt x="46873" y="59545"/>
                    <a:pt x="61961" y="59216"/>
                    <a:pt x="76934" y="59684"/>
                  </a:cubicBezTo>
                  <a:cubicBezTo>
                    <a:pt x="79408" y="59761"/>
                    <a:pt x="95834" y="59565"/>
                    <a:pt x="97719" y="58556"/>
                  </a:cubicBezTo>
                  <a:cubicBezTo>
                    <a:pt x="99101" y="57818"/>
                    <a:pt x="105461" y="39006"/>
                    <a:pt x="105738" y="37055"/>
                  </a:cubicBezTo>
                  <a:cubicBezTo>
                    <a:pt x="106117" y="34393"/>
                    <a:pt x="106036" y="31853"/>
                    <a:pt x="105556" y="29205"/>
                  </a:cubicBezTo>
                  <a:cubicBezTo>
                    <a:pt x="104265" y="22046"/>
                    <a:pt x="102834" y="17659"/>
                    <a:pt x="97361" y="12460"/>
                  </a:cubicBezTo>
                  <a:cubicBezTo>
                    <a:pt x="90747" y="6179"/>
                    <a:pt x="81232" y="3967"/>
                    <a:pt x="730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66;p77">
              <a:extLst>
                <a:ext uri="{FF2B5EF4-FFF2-40B4-BE49-F238E27FC236}">
                  <a16:creationId xmlns:a16="http://schemas.microsoft.com/office/drawing/2014/main" id="{AEA5F436-49CE-3122-3DFE-E65EB1011715}"/>
                </a:ext>
              </a:extLst>
            </p:cNvPr>
            <p:cNvSpPr/>
            <p:nvPr/>
          </p:nvSpPr>
          <p:spPr>
            <a:xfrm>
              <a:off x="4163837" y="4224540"/>
              <a:ext cx="22135" cy="347551"/>
            </a:xfrm>
            <a:custGeom>
              <a:avLst/>
              <a:gdLst/>
              <a:ahLst/>
              <a:cxnLst/>
              <a:rect l="l" t="t" r="r" b="b"/>
              <a:pathLst>
                <a:path w="1566" h="24588" extrusionOk="0">
                  <a:moveTo>
                    <a:pt x="7" y="105"/>
                  </a:moveTo>
                  <a:cubicBezTo>
                    <a:pt x="265" y="2518"/>
                    <a:pt x="403" y="4948"/>
                    <a:pt x="520" y="7386"/>
                  </a:cubicBezTo>
                  <a:cubicBezTo>
                    <a:pt x="796" y="13064"/>
                    <a:pt x="861" y="18787"/>
                    <a:pt x="1226" y="24425"/>
                  </a:cubicBezTo>
                  <a:cubicBezTo>
                    <a:pt x="1232" y="24518"/>
                    <a:pt x="1311" y="24587"/>
                    <a:pt x="1404" y="24581"/>
                  </a:cubicBezTo>
                  <a:cubicBezTo>
                    <a:pt x="1496" y="24575"/>
                    <a:pt x="1565" y="24496"/>
                    <a:pt x="1559" y="24405"/>
                  </a:cubicBezTo>
                  <a:cubicBezTo>
                    <a:pt x="1206" y="18765"/>
                    <a:pt x="1228" y="13040"/>
                    <a:pt x="885" y="7367"/>
                  </a:cubicBezTo>
                  <a:cubicBezTo>
                    <a:pt x="738" y="4924"/>
                    <a:pt x="504" y="2496"/>
                    <a:pt x="183" y="83"/>
                  </a:cubicBezTo>
                  <a:cubicBezTo>
                    <a:pt x="179" y="34"/>
                    <a:pt x="134" y="0"/>
                    <a:pt x="84" y="6"/>
                  </a:cubicBezTo>
                  <a:cubicBezTo>
                    <a:pt x="35" y="12"/>
                    <a:pt x="1" y="56"/>
                    <a:pt x="7" y="10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67;p77">
              <a:extLst>
                <a:ext uri="{FF2B5EF4-FFF2-40B4-BE49-F238E27FC236}">
                  <a16:creationId xmlns:a16="http://schemas.microsoft.com/office/drawing/2014/main" id="{AD168E08-970F-2DF2-AB30-D4E5E4250615}"/>
                </a:ext>
              </a:extLst>
            </p:cNvPr>
            <p:cNvSpPr/>
            <p:nvPr/>
          </p:nvSpPr>
          <p:spPr>
            <a:xfrm>
              <a:off x="3786362" y="3963542"/>
              <a:ext cx="390536" cy="487799"/>
            </a:xfrm>
            <a:custGeom>
              <a:avLst/>
              <a:gdLst/>
              <a:ahLst/>
              <a:cxnLst/>
              <a:rect l="l" t="t" r="r" b="b"/>
              <a:pathLst>
                <a:path w="27629" h="34510" extrusionOk="0">
                  <a:moveTo>
                    <a:pt x="1328" y="62"/>
                  </a:moveTo>
                  <a:cubicBezTo>
                    <a:pt x="488" y="1610"/>
                    <a:pt x="155" y="3418"/>
                    <a:pt x="91" y="5295"/>
                  </a:cubicBezTo>
                  <a:cubicBezTo>
                    <a:pt x="0" y="8039"/>
                    <a:pt x="472" y="10921"/>
                    <a:pt x="587" y="13340"/>
                  </a:cubicBezTo>
                  <a:cubicBezTo>
                    <a:pt x="652" y="14567"/>
                    <a:pt x="785" y="15798"/>
                    <a:pt x="966" y="17025"/>
                  </a:cubicBezTo>
                  <a:cubicBezTo>
                    <a:pt x="1235" y="18855"/>
                    <a:pt x="1608" y="20678"/>
                    <a:pt x="1973" y="22472"/>
                  </a:cubicBezTo>
                  <a:cubicBezTo>
                    <a:pt x="2181" y="23485"/>
                    <a:pt x="2688" y="25333"/>
                    <a:pt x="3251" y="27278"/>
                  </a:cubicBezTo>
                  <a:cubicBezTo>
                    <a:pt x="4239" y="30691"/>
                    <a:pt x="5392" y="34406"/>
                    <a:pt x="5392" y="34406"/>
                  </a:cubicBezTo>
                  <a:cubicBezTo>
                    <a:pt x="5416" y="34478"/>
                    <a:pt x="5499" y="34509"/>
                    <a:pt x="5565" y="34472"/>
                  </a:cubicBezTo>
                  <a:lnTo>
                    <a:pt x="27506" y="21110"/>
                  </a:lnTo>
                  <a:cubicBezTo>
                    <a:pt x="27629" y="21029"/>
                    <a:pt x="27520" y="20841"/>
                    <a:pt x="27389" y="20910"/>
                  </a:cubicBezTo>
                  <a:lnTo>
                    <a:pt x="5571" y="34196"/>
                  </a:lnTo>
                  <a:cubicBezTo>
                    <a:pt x="5357" y="33482"/>
                    <a:pt x="4383" y="30223"/>
                    <a:pt x="3543" y="27196"/>
                  </a:cubicBezTo>
                  <a:cubicBezTo>
                    <a:pt x="3006" y="25256"/>
                    <a:pt x="2522" y="23412"/>
                    <a:pt x="2330" y="22403"/>
                  </a:cubicBezTo>
                  <a:cubicBezTo>
                    <a:pt x="1985" y="20611"/>
                    <a:pt x="1640" y="18791"/>
                    <a:pt x="1382" y="16965"/>
                  </a:cubicBezTo>
                  <a:cubicBezTo>
                    <a:pt x="1208" y="15752"/>
                    <a:pt x="1073" y="14533"/>
                    <a:pt x="1011" y="13318"/>
                  </a:cubicBezTo>
                  <a:cubicBezTo>
                    <a:pt x="877" y="10907"/>
                    <a:pt x="417" y="8039"/>
                    <a:pt x="450" y="5305"/>
                  </a:cubicBezTo>
                  <a:cubicBezTo>
                    <a:pt x="474" y="3465"/>
                    <a:pt x="716" y="1687"/>
                    <a:pt x="1489" y="145"/>
                  </a:cubicBezTo>
                  <a:cubicBezTo>
                    <a:pt x="1511" y="101"/>
                    <a:pt x="1493" y="46"/>
                    <a:pt x="1449" y="22"/>
                  </a:cubicBezTo>
                  <a:cubicBezTo>
                    <a:pt x="1406" y="0"/>
                    <a:pt x="1350" y="18"/>
                    <a:pt x="1328" y="6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68;p77">
              <a:extLst>
                <a:ext uri="{FF2B5EF4-FFF2-40B4-BE49-F238E27FC236}">
                  <a16:creationId xmlns:a16="http://schemas.microsoft.com/office/drawing/2014/main" id="{93C8099B-B55E-22FB-456F-78237903A67F}"/>
                </a:ext>
              </a:extLst>
            </p:cNvPr>
            <p:cNvSpPr/>
            <p:nvPr/>
          </p:nvSpPr>
          <p:spPr>
            <a:xfrm>
              <a:off x="4166142" y="3832704"/>
              <a:ext cx="358760" cy="598377"/>
            </a:xfrm>
            <a:custGeom>
              <a:avLst/>
              <a:gdLst/>
              <a:ahLst/>
              <a:cxnLst/>
              <a:rect l="l" t="t" r="r" b="b"/>
              <a:pathLst>
                <a:path w="25381" h="42333" extrusionOk="0">
                  <a:moveTo>
                    <a:pt x="100" y="29815"/>
                  </a:moveTo>
                  <a:cubicBezTo>
                    <a:pt x="1079" y="30361"/>
                    <a:pt x="2316" y="31370"/>
                    <a:pt x="3743" y="32545"/>
                  </a:cubicBezTo>
                  <a:cubicBezTo>
                    <a:pt x="6251" y="34615"/>
                    <a:pt x="9302" y="37233"/>
                    <a:pt x="12069" y="39263"/>
                  </a:cubicBezTo>
                  <a:cubicBezTo>
                    <a:pt x="14297" y="40899"/>
                    <a:pt x="16365" y="42126"/>
                    <a:pt x="17895" y="42322"/>
                  </a:cubicBezTo>
                  <a:cubicBezTo>
                    <a:pt x="17973" y="42332"/>
                    <a:pt x="18135" y="42261"/>
                    <a:pt x="18306" y="42039"/>
                  </a:cubicBezTo>
                  <a:cubicBezTo>
                    <a:pt x="18627" y="41616"/>
                    <a:pt x="19170" y="40619"/>
                    <a:pt x="19777" y="39404"/>
                  </a:cubicBezTo>
                  <a:cubicBezTo>
                    <a:pt x="21037" y="36883"/>
                    <a:pt x="22574" y="33425"/>
                    <a:pt x="22929" y="32295"/>
                  </a:cubicBezTo>
                  <a:cubicBezTo>
                    <a:pt x="24497" y="27264"/>
                    <a:pt x="25381" y="21396"/>
                    <a:pt x="25004" y="15711"/>
                  </a:cubicBezTo>
                  <a:cubicBezTo>
                    <a:pt x="24618" y="9942"/>
                    <a:pt x="22933" y="4376"/>
                    <a:pt x="19543" y="74"/>
                  </a:cubicBezTo>
                  <a:cubicBezTo>
                    <a:pt x="19483" y="0"/>
                    <a:pt x="19372" y="88"/>
                    <a:pt x="19430" y="161"/>
                  </a:cubicBezTo>
                  <a:cubicBezTo>
                    <a:pt x="22701" y="4485"/>
                    <a:pt x="24195" y="10027"/>
                    <a:pt x="24530" y="15741"/>
                  </a:cubicBezTo>
                  <a:cubicBezTo>
                    <a:pt x="24861" y="21374"/>
                    <a:pt x="24067" y="27183"/>
                    <a:pt x="22530" y="32172"/>
                  </a:cubicBezTo>
                  <a:cubicBezTo>
                    <a:pt x="22273" y="33015"/>
                    <a:pt x="21361" y="35166"/>
                    <a:pt x="20397" y="37245"/>
                  </a:cubicBezTo>
                  <a:cubicBezTo>
                    <a:pt x="19543" y="39091"/>
                    <a:pt x="18649" y="40881"/>
                    <a:pt x="18139" y="41648"/>
                  </a:cubicBezTo>
                  <a:cubicBezTo>
                    <a:pt x="18020" y="41829"/>
                    <a:pt x="17991" y="41971"/>
                    <a:pt x="17943" y="41965"/>
                  </a:cubicBezTo>
                  <a:cubicBezTo>
                    <a:pt x="16876" y="41825"/>
                    <a:pt x="15542" y="41155"/>
                    <a:pt x="14077" y="40197"/>
                  </a:cubicBezTo>
                  <a:cubicBezTo>
                    <a:pt x="11070" y="38233"/>
                    <a:pt x="7553" y="35009"/>
                    <a:pt x="4534" y="32609"/>
                  </a:cubicBezTo>
                  <a:cubicBezTo>
                    <a:pt x="2855" y="31274"/>
                    <a:pt x="1321" y="30208"/>
                    <a:pt x="183" y="29657"/>
                  </a:cubicBezTo>
                  <a:cubicBezTo>
                    <a:pt x="80" y="29607"/>
                    <a:pt x="0" y="29760"/>
                    <a:pt x="102" y="2981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69;p77">
              <a:extLst>
                <a:ext uri="{FF2B5EF4-FFF2-40B4-BE49-F238E27FC236}">
                  <a16:creationId xmlns:a16="http://schemas.microsoft.com/office/drawing/2014/main" id="{9FAE56B6-104A-8CA9-362B-3CFF8F9A323F}"/>
                </a:ext>
              </a:extLst>
            </p:cNvPr>
            <p:cNvSpPr/>
            <p:nvPr/>
          </p:nvSpPr>
          <p:spPr>
            <a:xfrm>
              <a:off x="3905369" y="3770918"/>
              <a:ext cx="475304" cy="505256"/>
            </a:xfrm>
            <a:custGeom>
              <a:avLst/>
              <a:gdLst/>
              <a:ahLst/>
              <a:cxnLst/>
              <a:rect l="l" t="t" r="r" b="b"/>
              <a:pathLst>
                <a:path w="33626" h="35745" extrusionOk="0">
                  <a:moveTo>
                    <a:pt x="14789" y="1009"/>
                  </a:moveTo>
                  <a:cubicBezTo>
                    <a:pt x="23454" y="0"/>
                    <a:pt x="31391" y="6953"/>
                    <a:pt x="32509" y="16521"/>
                  </a:cubicBezTo>
                  <a:cubicBezTo>
                    <a:pt x="33626" y="26092"/>
                    <a:pt x="20292" y="35632"/>
                    <a:pt x="18837" y="35699"/>
                  </a:cubicBezTo>
                  <a:cubicBezTo>
                    <a:pt x="17802" y="35745"/>
                    <a:pt x="2235" y="29758"/>
                    <a:pt x="1117" y="20185"/>
                  </a:cubicBezTo>
                  <a:cubicBezTo>
                    <a:pt x="0" y="10610"/>
                    <a:pt x="6128" y="2020"/>
                    <a:pt x="14789" y="1009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70;p77">
              <a:extLst>
                <a:ext uri="{FF2B5EF4-FFF2-40B4-BE49-F238E27FC236}">
                  <a16:creationId xmlns:a16="http://schemas.microsoft.com/office/drawing/2014/main" id="{A7773F83-3DD4-BF29-AFE0-C22AA9AF45A8}"/>
                </a:ext>
              </a:extLst>
            </p:cNvPr>
            <p:cNvSpPr/>
            <p:nvPr/>
          </p:nvSpPr>
          <p:spPr>
            <a:xfrm>
              <a:off x="3538340" y="2865950"/>
              <a:ext cx="909884" cy="1053241"/>
            </a:xfrm>
            <a:custGeom>
              <a:avLst/>
              <a:gdLst/>
              <a:ahLst/>
              <a:cxnLst/>
              <a:rect l="l" t="t" r="r" b="b"/>
              <a:pathLst>
                <a:path w="64371" h="74513" extrusionOk="0">
                  <a:moveTo>
                    <a:pt x="8408" y="74512"/>
                  </a:moveTo>
                  <a:cubicBezTo>
                    <a:pt x="8408" y="74512"/>
                    <a:pt x="1275" y="41480"/>
                    <a:pt x="500" y="37725"/>
                  </a:cubicBezTo>
                  <a:cubicBezTo>
                    <a:pt x="0" y="35303"/>
                    <a:pt x="3951" y="23529"/>
                    <a:pt x="7115" y="21373"/>
                  </a:cubicBezTo>
                  <a:cubicBezTo>
                    <a:pt x="16327" y="15094"/>
                    <a:pt x="28079" y="12547"/>
                    <a:pt x="38617" y="9435"/>
                  </a:cubicBezTo>
                  <a:cubicBezTo>
                    <a:pt x="44647" y="7652"/>
                    <a:pt x="50450" y="5892"/>
                    <a:pt x="56151" y="3180"/>
                  </a:cubicBezTo>
                  <a:cubicBezTo>
                    <a:pt x="57148" y="2708"/>
                    <a:pt x="61010" y="1"/>
                    <a:pt x="62326" y="934"/>
                  </a:cubicBezTo>
                  <a:cubicBezTo>
                    <a:pt x="63922" y="2064"/>
                    <a:pt x="62308" y="6975"/>
                    <a:pt x="61676" y="8319"/>
                  </a:cubicBezTo>
                  <a:cubicBezTo>
                    <a:pt x="61488" y="8719"/>
                    <a:pt x="61339" y="9167"/>
                    <a:pt x="61093" y="9538"/>
                  </a:cubicBezTo>
                  <a:cubicBezTo>
                    <a:pt x="61050" y="9603"/>
                    <a:pt x="60659" y="10113"/>
                    <a:pt x="60699" y="10126"/>
                  </a:cubicBezTo>
                  <a:cubicBezTo>
                    <a:pt x="61815" y="10501"/>
                    <a:pt x="62889" y="8939"/>
                    <a:pt x="63641" y="10739"/>
                  </a:cubicBezTo>
                  <a:cubicBezTo>
                    <a:pt x="64370" y="12491"/>
                    <a:pt x="62540" y="14395"/>
                    <a:pt x="61634" y="15628"/>
                  </a:cubicBezTo>
                  <a:cubicBezTo>
                    <a:pt x="61597" y="15681"/>
                    <a:pt x="61845" y="16099"/>
                    <a:pt x="61866" y="16163"/>
                  </a:cubicBezTo>
                  <a:cubicBezTo>
                    <a:pt x="62590" y="18086"/>
                    <a:pt x="63345" y="20314"/>
                    <a:pt x="63026" y="22437"/>
                  </a:cubicBezTo>
                  <a:cubicBezTo>
                    <a:pt x="62576" y="25428"/>
                    <a:pt x="61087" y="28103"/>
                    <a:pt x="60540" y="31023"/>
                  </a:cubicBezTo>
                  <a:cubicBezTo>
                    <a:pt x="59765" y="35178"/>
                    <a:pt x="61246" y="39824"/>
                    <a:pt x="61894" y="43833"/>
                  </a:cubicBezTo>
                  <a:cubicBezTo>
                    <a:pt x="62400" y="46951"/>
                    <a:pt x="61369" y="49391"/>
                    <a:pt x="59416" y="51848"/>
                  </a:cubicBezTo>
                  <a:cubicBezTo>
                    <a:pt x="52682" y="60318"/>
                    <a:pt x="40316" y="64838"/>
                    <a:pt x="30497" y="68272"/>
                  </a:cubicBezTo>
                  <a:cubicBezTo>
                    <a:pt x="27353" y="69368"/>
                    <a:pt x="11552" y="73358"/>
                    <a:pt x="8408" y="745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71;p77">
              <a:extLst>
                <a:ext uri="{FF2B5EF4-FFF2-40B4-BE49-F238E27FC236}">
                  <a16:creationId xmlns:a16="http://schemas.microsoft.com/office/drawing/2014/main" id="{F0C54822-BC7B-F01B-4255-9A2CC0C45751}"/>
                </a:ext>
              </a:extLst>
            </p:cNvPr>
            <p:cNvSpPr/>
            <p:nvPr/>
          </p:nvSpPr>
          <p:spPr>
            <a:xfrm>
              <a:off x="3527851" y="2894956"/>
              <a:ext cx="735628" cy="475643"/>
            </a:xfrm>
            <a:custGeom>
              <a:avLst/>
              <a:gdLst/>
              <a:ahLst/>
              <a:cxnLst/>
              <a:rect l="l" t="t" r="r" b="b"/>
              <a:pathLst>
                <a:path w="52043" h="33650" extrusionOk="0">
                  <a:moveTo>
                    <a:pt x="1622" y="33483"/>
                  </a:moveTo>
                  <a:cubicBezTo>
                    <a:pt x="1700" y="33302"/>
                    <a:pt x="1789" y="33265"/>
                    <a:pt x="1809" y="33070"/>
                  </a:cubicBezTo>
                  <a:cubicBezTo>
                    <a:pt x="1839" y="32805"/>
                    <a:pt x="1712" y="32549"/>
                    <a:pt x="1670" y="32287"/>
                  </a:cubicBezTo>
                  <a:cubicBezTo>
                    <a:pt x="1127" y="28961"/>
                    <a:pt x="1955" y="25533"/>
                    <a:pt x="3593" y="22453"/>
                  </a:cubicBezTo>
                  <a:cubicBezTo>
                    <a:pt x="5421" y="19009"/>
                    <a:pt x="8214" y="15992"/>
                    <a:pt x="11271" y="14242"/>
                  </a:cubicBezTo>
                  <a:cubicBezTo>
                    <a:pt x="13023" y="13229"/>
                    <a:pt x="14912" y="12432"/>
                    <a:pt x="16857" y="11754"/>
                  </a:cubicBezTo>
                  <a:cubicBezTo>
                    <a:pt x="19799" y="10731"/>
                    <a:pt x="22868" y="9980"/>
                    <a:pt x="25798" y="9191"/>
                  </a:cubicBezTo>
                  <a:cubicBezTo>
                    <a:pt x="31089" y="7763"/>
                    <a:pt x="36528" y="6491"/>
                    <a:pt x="41760" y="4704"/>
                  </a:cubicBezTo>
                  <a:cubicBezTo>
                    <a:pt x="45268" y="3507"/>
                    <a:pt x="48674" y="2068"/>
                    <a:pt x="51903" y="278"/>
                  </a:cubicBezTo>
                  <a:cubicBezTo>
                    <a:pt x="52042" y="206"/>
                    <a:pt x="51931" y="0"/>
                    <a:pt x="51794" y="74"/>
                  </a:cubicBezTo>
                  <a:cubicBezTo>
                    <a:pt x="48518" y="1717"/>
                    <a:pt x="45066" y="2964"/>
                    <a:pt x="41550" y="4056"/>
                  </a:cubicBezTo>
                  <a:cubicBezTo>
                    <a:pt x="36280" y="5692"/>
                    <a:pt x="30857" y="6941"/>
                    <a:pt x="25560" y="8281"/>
                  </a:cubicBezTo>
                  <a:cubicBezTo>
                    <a:pt x="22594" y="9034"/>
                    <a:pt x="19490" y="9748"/>
                    <a:pt x="16510" y="10737"/>
                  </a:cubicBezTo>
                  <a:cubicBezTo>
                    <a:pt x="14490" y="11409"/>
                    <a:pt x="12526" y="12208"/>
                    <a:pt x="10698" y="13229"/>
                  </a:cubicBezTo>
                  <a:cubicBezTo>
                    <a:pt x="7441" y="15062"/>
                    <a:pt x="4366" y="18191"/>
                    <a:pt x="2481" y="21874"/>
                  </a:cubicBezTo>
                  <a:cubicBezTo>
                    <a:pt x="782" y="25192"/>
                    <a:pt x="1" y="28951"/>
                    <a:pt x="833" y="32454"/>
                  </a:cubicBezTo>
                  <a:cubicBezTo>
                    <a:pt x="899" y="32729"/>
                    <a:pt x="901" y="33043"/>
                    <a:pt x="1069" y="33270"/>
                  </a:cubicBezTo>
                  <a:cubicBezTo>
                    <a:pt x="1190" y="33431"/>
                    <a:pt x="1283" y="33423"/>
                    <a:pt x="1452" y="33534"/>
                  </a:cubicBezTo>
                  <a:cubicBezTo>
                    <a:pt x="1486" y="33649"/>
                    <a:pt x="1656" y="33598"/>
                    <a:pt x="1622" y="334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72;p77">
              <a:extLst>
                <a:ext uri="{FF2B5EF4-FFF2-40B4-BE49-F238E27FC236}">
                  <a16:creationId xmlns:a16="http://schemas.microsoft.com/office/drawing/2014/main" id="{18FC771C-22A3-D5C0-D7ED-424FC238518C}"/>
                </a:ext>
              </a:extLst>
            </p:cNvPr>
            <p:cNvSpPr/>
            <p:nvPr/>
          </p:nvSpPr>
          <p:spPr>
            <a:xfrm>
              <a:off x="4366951" y="3113406"/>
              <a:ext cx="82817" cy="204576"/>
            </a:xfrm>
            <a:custGeom>
              <a:avLst/>
              <a:gdLst/>
              <a:ahLst/>
              <a:cxnLst/>
              <a:rect l="l" t="t" r="r" b="b"/>
              <a:pathLst>
                <a:path w="5859" h="14473" extrusionOk="0">
                  <a:moveTo>
                    <a:pt x="95" y="13842"/>
                  </a:moveTo>
                  <a:cubicBezTo>
                    <a:pt x="85" y="14006"/>
                    <a:pt x="60" y="13975"/>
                    <a:pt x="133" y="14107"/>
                  </a:cubicBezTo>
                  <a:cubicBezTo>
                    <a:pt x="167" y="14171"/>
                    <a:pt x="248" y="14185"/>
                    <a:pt x="311" y="14213"/>
                  </a:cubicBezTo>
                  <a:cubicBezTo>
                    <a:pt x="946" y="14472"/>
                    <a:pt x="1862" y="13800"/>
                    <a:pt x="2663" y="12704"/>
                  </a:cubicBezTo>
                  <a:cubicBezTo>
                    <a:pt x="4086" y="10755"/>
                    <a:pt x="5382" y="7415"/>
                    <a:pt x="5555" y="6670"/>
                  </a:cubicBezTo>
                  <a:cubicBezTo>
                    <a:pt x="5765" y="5708"/>
                    <a:pt x="5858" y="4725"/>
                    <a:pt x="5834" y="3742"/>
                  </a:cubicBezTo>
                  <a:cubicBezTo>
                    <a:pt x="5809" y="2782"/>
                    <a:pt x="5666" y="1827"/>
                    <a:pt x="5442" y="851"/>
                  </a:cubicBezTo>
                  <a:lnTo>
                    <a:pt x="5297" y="148"/>
                  </a:lnTo>
                  <a:cubicBezTo>
                    <a:pt x="5275" y="1"/>
                    <a:pt x="5053" y="41"/>
                    <a:pt x="5083" y="187"/>
                  </a:cubicBezTo>
                  <a:lnTo>
                    <a:pt x="5188" y="899"/>
                  </a:lnTo>
                  <a:cubicBezTo>
                    <a:pt x="5339" y="1839"/>
                    <a:pt x="5400" y="2790"/>
                    <a:pt x="5372" y="3740"/>
                  </a:cubicBezTo>
                  <a:cubicBezTo>
                    <a:pt x="5343" y="4681"/>
                    <a:pt x="5208" y="5617"/>
                    <a:pt x="4966" y="6527"/>
                  </a:cubicBezTo>
                  <a:cubicBezTo>
                    <a:pt x="4805" y="7151"/>
                    <a:pt x="3721" y="9623"/>
                    <a:pt x="2557" y="11503"/>
                  </a:cubicBezTo>
                  <a:cubicBezTo>
                    <a:pt x="1836" y="12670"/>
                    <a:pt x="1160" y="13499"/>
                    <a:pt x="535" y="13596"/>
                  </a:cubicBezTo>
                  <a:cubicBezTo>
                    <a:pt x="405" y="13616"/>
                    <a:pt x="355" y="13715"/>
                    <a:pt x="206" y="13701"/>
                  </a:cubicBezTo>
                  <a:cubicBezTo>
                    <a:pt x="111" y="13628"/>
                    <a:pt x="0" y="13768"/>
                    <a:pt x="95" y="138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73;p77">
              <a:extLst>
                <a:ext uri="{FF2B5EF4-FFF2-40B4-BE49-F238E27FC236}">
                  <a16:creationId xmlns:a16="http://schemas.microsoft.com/office/drawing/2014/main" id="{64E363A1-780D-8D9A-AD71-0EAACEFC7892}"/>
                </a:ext>
              </a:extLst>
            </p:cNvPr>
            <p:cNvSpPr/>
            <p:nvPr/>
          </p:nvSpPr>
          <p:spPr>
            <a:xfrm>
              <a:off x="4373001" y="3271540"/>
              <a:ext cx="64540" cy="61318"/>
            </a:xfrm>
            <a:custGeom>
              <a:avLst/>
              <a:gdLst/>
              <a:ahLst/>
              <a:cxnLst/>
              <a:rect l="l" t="t" r="r" b="b"/>
              <a:pathLst>
                <a:path w="4566" h="4338" extrusionOk="0">
                  <a:moveTo>
                    <a:pt x="123" y="3805"/>
                  </a:moveTo>
                  <a:cubicBezTo>
                    <a:pt x="171" y="3926"/>
                    <a:pt x="165" y="3957"/>
                    <a:pt x="264" y="4033"/>
                  </a:cubicBezTo>
                  <a:cubicBezTo>
                    <a:pt x="676" y="4338"/>
                    <a:pt x="1354" y="3969"/>
                    <a:pt x="1925" y="3541"/>
                  </a:cubicBezTo>
                  <a:cubicBezTo>
                    <a:pt x="3045" y="2698"/>
                    <a:pt x="4090" y="1002"/>
                    <a:pt x="4492" y="425"/>
                  </a:cubicBezTo>
                  <a:cubicBezTo>
                    <a:pt x="4566" y="310"/>
                    <a:pt x="4538" y="159"/>
                    <a:pt x="4429" y="80"/>
                  </a:cubicBezTo>
                  <a:cubicBezTo>
                    <a:pt x="4318" y="0"/>
                    <a:pt x="4165" y="20"/>
                    <a:pt x="4082" y="127"/>
                  </a:cubicBezTo>
                  <a:cubicBezTo>
                    <a:pt x="3725" y="595"/>
                    <a:pt x="2843" y="1812"/>
                    <a:pt x="1925" y="2667"/>
                  </a:cubicBezTo>
                  <a:cubicBezTo>
                    <a:pt x="1467" y="3097"/>
                    <a:pt x="1013" y="3430"/>
                    <a:pt x="585" y="3489"/>
                  </a:cubicBezTo>
                  <a:cubicBezTo>
                    <a:pt x="508" y="3499"/>
                    <a:pt x="433" y="3489"/>
                    <a:pt x="357" y="3507"/>
                  </a:cubicBezTo>
                  <a:cubicBezTo>
                    <a:pt x="262" y="3529"/>
                    <a:pt x="294" y="3577"/>
                    <a:pt x="203" y="3622"/>
                  </a:cubicBezTo>
                  <a:cubicBezTo>
                    <a:pt x="80" y="3569"/>
                    <a:pt x="0" y="3753"/>
                    <a:pt x="123" y="38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74;p77">
              <a:extLst>
                <a:ext uri="{FF2B5EF4-FFF2-40B4-BE49-F238E27FC236}">
                  <a16:creationId xmlns:a16="http://schemas.microsoft.com/office/drawing/2014/main" id="{79D4B2ED-DE7A-4AC3-8774-AFD7D4BD0605}"/>
                </a:ext>
              </a:extLst>
            </p:cNvPr>
            <p:cNvSpPr/>
            <p:nvPr/>
          </p:nvSpPr>
          <p:spPr>
            <a:xfrm>
              <a:off x="4390656" y="3011136"/>
              <a:ext cx="65049" cy="89927"/>
            </a:xfrm>
            <a:custGeom>
              <a:avLst/>
              <a:gdLst/>
              <a:ahLst/>
              <a:cxnLst/>
              <a:rect l="l" t="t" r="r" b="b"/>
              <a:pathLst>
                <a:path w="4602" h="6362" extrusionOk="0">
                  <a:moveTo>
                    <a:pt x="117" y="6078"/>
                  </a:moveTo>
                  <a:cubicBezTo>
                    <a:pt x="1223" y="6362"/>
                    <a:pt x="2242" y="5759"/>
                    <a:pt x="2996" y="4744"/>
                  </a:cubicBezTo>
                  <a:cubicBezTo>
                    <a:pt x="4007" y="3376"/>
                    <a:pt x="4478" y="1303"/>
                    <a:pt x="4591" y="214"/>
                  </a:cubicBezTo>
                  <a:cubicBezTo>
                    <a:pt x="4601" y="117"/>
                    <a:pt x="4532" y="28"/>
                    <a:pt x="4433" y="14"/>
                  </a:cubicBezTo>
                  <a:cubicBezTo>
                    <a:pt x="4336" y="0"/>
                    <a:pt x="4245" y="70"/>
                    <a:pt x="4229" y="167"/>
                  </a:cubicBezTo>
                  <a:cubicBezTo>
                    <a:pt x="4064" y="1192"/>
                    <a:pt x="3386" y="3041"/>
                    <a:pt x="2480" y="4381"/>
                  </a:cubicBezTo>
                  <a:cubicBezTo>
                    <a:pt x="1862" y="5299"/>
                    <a:pt x="1146" y="6011"/>
                    <a:pt x="149" y="5902"/>
                  </a:cubicBezTo>
                  <a:cubicBezTo>
                    <a:pt x="32" y="5880"/>
                    <a:pt x="0" y="6056"/>
                    <a:pt x="117" y="60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75;p77">
              <a:extLst>
                <a:ext uri="{FF2B5EF4-FFF2-40B4-BE49-F238E27FC236}">
                  <a16:creationId xmlns:a16="http://schemas.microsoft.com/office/drawing/2014/main" id="{F443BA01-A8A5-3CC7-AB7F-8CB4ECCE30D8}"/>
                </a:ext>
              </a:extLst>
            </p:cNvPr>
            <p:cNvSpPr/>
            <p:nvPr/>
          </p:nvSpPr>
          <p:spPr>
            <a:xfrm>
              <a:off x="3535668" y="3401416"/>
              <a:ext cx="30419" cy="118847"/>
            </a:xfrm>
            <a:custGeom>
              <a:avLst/>
              <a:gdLst/>
              <a:ahLst/>
              <a:cxnLst/>
              <a:rect l="l" t="t" r="r" b="b"/>
              <a:pathLst>
                <a:path w="2152" h="8408" extrusionOk="0">
                  <a:moveTo>
                    <a:pt x="2029" y="165"/>
                  </a:moveTo>
                  <a:cubicBezTo>
                    <a:pt x="1763" y="1"/>
                    <a:pt x="1482" y="76"/>
                    <a:pt x="1186" y="356"/>
                  </a:cubicBezTo>
                  <a:cubicBezTo>
                    <a:pt x="972" y="558"/>
                    <a:pt x="824" y="928"/>
                    <a:pt x="685" y="1359"/>
                  </a:cubicBezTo>
                  <a:cubicBezTo>
                    <a:pt x="13" y="3450"/>
                    <a:pt x="1" y="7554"/>
                    <a:pt x="56" y="8184"/>
                  </a:cubicBezTo>
                  <a:cubicBezTo>
                    <a:pt x="66" y="8311"/>
                    <a:pt x="177" y="8408"/>
                    <a:pt x="304" y="8398"/>
                  </a:cubicBezTo>
                  <a:cubicBezTo>
                    <a:pt x="431" y="8390"/>
                    <a:pt x="528" y="8279"/>
                    <a:pt x="518" y="8152"/>
                  </a:cubicBezTo>
                  <a:cubicBezTo>
                    <a:pt x="495" y="7678"/>
                    <a:pt x="655" y="5208"/>
                    <a:pt x="998" y="3167"/>
                  </a:cubicBezTo>
                  <a:cubicBezTo>
                    <a:pt x="1173" y="2118"/>
                    <a:pt x="1450" y="1224"/>
                    <a:pt x="1698" y="728"/>
                  </a:cubicBezTo>
                  <a:cubicBezTo>
                    <a:pt x="1801" y="526"/>
                    <a:pt x="1815" y="356"/>
                    <a:pt x="1987" y="342"/>
                  </a:cubicBezTo>
                  <a:cubicBezTo>
                    <a:pt x="2108" y="375"/>
                    <a:pt x="2152" y="189"/>
                    <a:pt x="2029" y="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76;p77">
              <a:extLst>
                <a:ext uri="{FF2B5EF4-FFF2-40B4-BE49-F238E27FC236}">
                  <a16:creationId xmlns:a16="http://schemas.microsoft.com/office/drawing/2014/main" id="{F98C59BF-026E-18CF-8CA1-879E301C3492}"/>
                </a:ext>
              </a:extLst>
            </p:cNvPr>
            <p:cNvSpPr/>
            <p:nvPr/>
          </p:nvSpPr>
          <p:spPr>
            <a:xfrm>
              <a:off x="3545394" y="3418407"/>
              <a:ext cx="44992" cy="219333"/>
            </a:xfrm>
            <a:custGeom>
              <a:avLst/>
              <a:gdLst/>
              <a:ahLst/>
              <a:cxnLst/>
              <a:rect l="l" t="t" r="r" b="b"/>
              <a:pathLst>
                <a:path w="3183" h="15517" extrusionOk="0">
                  <a:moveTo>
                    <a:pt x="1147" y="652"/>
                  </a:moveTo>
                  <a:lnTo>
                    <a:pt x="1170" y="658"/>
                  </a:lnTo>
                  <a:cubicBezTo>
                    <a:pt x="1220" y="658"/>
                    <a:pt x="1262" y="619"/>
                    <a:pt x="1264" y="569"/>
                  </a:cubicBezTo>
                  <a:cubicBezTo>
                    <a:pt x="1375" y="0"/>
                    <a:pt x="1119" y="123"/>
                    <a:pt x="938" y="353"/>
                  </a:cubicBezTo>
                  <a:cubicBezTo>
                    <a:pt x="802" y="529"/>
                    <a:pt x="592" y="1003"/>
                    <a:pt x="558" y="1073"/>
                  </a:cubicBezTo>
                  <a:cubicBezTo>
                    <a:pt x="294" y="1725"/>
                    <a:pt x="146" y="2428"/>
                    <a:pt x="72" y="3146"/>
                  </a:cubicBezTo>
                  <a:cubicBezTo>
                    <a:pt x="1" y="3852"/>
                    <a:pt x="9" y="4565"/>
                    <a:pt x="37" y="5249"/>
                  </a:cubicBezTo>
                  <a:cubicBezTo>
                    <a:pt x="142" y="6627"/>
                    <a:pt x="348" y="7995"/>
                    <a:pt x="655" y="9343"/>
                  </a:cubicBezTo>
                  <a:cubicBezTo>
                    <a:pt x="1113" y="11339"/>
                    <a:pt x="1769" y="13288"/>
                    <a:pt x="2431" y="15241"/>
                  </a:cubicBezTo>
                  <a:cubicBezTo>
                    <a:pt x="2505" y="15421"/>
                    <a:pt x="2703" y="15516"/>
                    <a:pt x="2889" y="15457"/>
                  </a:cubicBezTo>
                  <a:cubicBezTo>
                    <a:pt x="3074" y="15397"/>
                    <a:pt x="3183" y="15203"/>
                    <a:pt x="3137" y="15015"/>
                  </a:cubicBezTo>
                  <a:cubicBezTo>
                    <a:pt x="2643" y="13389"/>
                    <a:pt x="2181" y="11763"/>
                    <a:pt x="1787" y="10124"/>
                  </a:cubicBezTo>
                  <a:cubicBezTo>
                    <a:pt x="1392" y="8497"/>
                    <a:pt x="1065" y="6857"/>
                    <a:pt x="925" y="5176"/>
                  </a:cubicBezTo>
                  <a:cubicBezTo>
                    <a:pt x="827" y="4405"/>
                    <a:pt x="758" y="3590"/>
                    <a:pt x="796" y="2785"/>
                  </a:cubicBezTo>
                  <a:cubicBezTo>
                    <a:pt x="820" y="2254"/>
                    <a:pt x="883" y="1731"/>
                    <a:pt x="1024" y="1229"/>
                  </a:cubicBezTo>
                  <a:cubicBezTo>
                    <a:pt x="1034" y="1178"/>
                    <a:pt x="1087" y="872"/>
                    <a:pt x="1147" y="6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77;p77">
              <a:extLst>
                <a:ext uri="{FF2B5EF4-FFF2-40B4-BE49-F238E27FC236}">
                  <a16:creationId xmlns:a16="http://schemas.microsoft.com/office/drawing/2014/main" id="{58DAF05C-2172-1339-32D8-45B57FD4583B}"/>
                </a:ext>
              </a:extLst>
            </p:cNvPr>
            <p:cNvSpPr/>
            <p:nvPr/>
          </p:nvSpPr>
          <p:spPr>
            <a:xfrm>
              <a:off x="3511694" y="3296644"/>
              <a:ext cx="60865" cy="99963"/>
            </a:xfrm>
            <a:custGeom>
              <a:avLst/>
              <a:gdLst/>
              <a:ahLst/>
              <a:cxnLst/>
              <a:rect l="l" t="t" r="r" b="b"/>
              <a:pathLst>
                <a:path w="4306" h="7072" extrusionOk="0">
                  <a:moveTo>
                    <a:pt x="3989" y="5924"/>
                  </a:moveTo>
                  <a:cubicBezTo>
                    <a:pt x="3967" y="5890"/>
                    <a:pt x="3935" y="5863"/>
                    <a:pt x="3897" y="5845"/>
                  </a:cubicBezTo>
                  <a:cubicBezTo>
                    <a:pt x="3677" y="5720"/>
                    <a:pt x="3213" y="5559"/>
                    <a:pt x="3075" y="5373"/>
                  </a:cubicBezTo>
                  <a:cubicBezTo>
                    <a:pt x="2696" y="5006"/>
                    <a:pt x="2369" y="4544"/>
                    <a:pt x="2074" y="4063"/>
                  </a:cubicBezTo>
                  <a:cubicBezTo>
                    <a:pt x="1786" y="3593"/>
                    <a:pt x="1536" y="3101"/>
                    <a:pt x="1388" y="2586"/>
                  </a:cubicBezTo>
                  <a:cubicBezTo>
                    <a:pt x="1178" y="1864"/>
                    <a:pt x="1080" y="1142"/>
                    <a:pt x="1378" y="421"/>
                  </a:cubicBezTo>
                  <a:cubicBezTo>
                    <a:pt x="1453" y="302"/>
                    <a:pt x="1415" y="143"/>
                    <a:pt x="1295" y="72"/>
                  </a:cubicBezTo>
                  <a:cubicBezTo>
                    <a:pt x="1174" y="1"/>
                    <a:pt x="1017" y="40"/>
                    <a:pt x="948" y="163"/>
                  </a:cubicBezTo>
                  <a:cubicBezTo>
                    <a:pt x="176" y="1127"/>
                    <a:pt x="0" y="2330"/>
                    <a:pt x="276" y="3503"/>
                  </a:cubicBezTo>
                  <a:cubicBezTo>
                    <a:pt x="541" y="4629"/>
                    <a:pt x="1293" y="5656"/>
                    <a:pt x="2078" y="6422"/>
                  </a:cubicBezTo>
                  <a:cubicBezTo>
                    <a:pt x="2454" y="6677"/>
                    <a:pt x="3483" y="7072"/>
                    <a:pt x="3907" y="6812"/>
                  </a:cubicBezTo>
                  <a:cubicBezTo>
                    <a:pt x="4276" y="6588"/>
                    <a:pt x="4258" y="6596"/>
                    <a:pt x="4266" y="6398"/>
                  </a:cubicBezTo>
                  <a:cubicBezTo>
                    <a:pt x="4268" y="6360"/>
                    <a:pt x="4306" y="6338"/>
                    <a:pt x="4306" y="6303"/>
                  </a:cubicBezTo>
                  <a:cubicBezTo>
                    <a:pt x="4304" y="6215"/>
                    <a:pt x="4274" y="6043"/>
                    <a:pt x="3989" y="5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8;p77">
              <a:extLst>
                <a:ext uri="{FF2B5EF4-FFF2-40B4-BE49-F238E27FC236}">
                  <a16:creationId xmlns:a16="http://schemas.microsoft.com/office/drawing/2014/main" id="{06B9F243-8504-92C9-21ED-CB22CEDDC45C}"/>
                </a:ext>
              </a:extLst>
            </p:cNvPr>
            <p:cNvSpPr/>
            <p:nvPr/>
          </p:nvSpPr>
          <p:spPr>
            <a:xfrm>
              <a:off x="3469203" y="3387380"/>
              <a:ext cx="120204" cy="32850"/>
            </a:xfrm>
            <a:custGeom>
              <a:avLst/>
              <a:gdLst/>
              <a:ahLst/>
              <a:cxnLst/>
              <a:rect l="l" t="t" r="r" b="b"/>
              <a:pathLst>
                <a:path w="8504" h="2324" extrusionOk="0">
                  <a:moveTo>
                    <a:pt x="8331" y="54"/>
                  </a:moveTo>
                  <a:cubicBezTo>
                    <a:pt x="7853" y="44"/>
                    <a:pt x="7498" y="1"/>
                    <a:pt x="7094" y="12"/>
                  </a:cubicBezTo>
                  <a:cubicBezTo>
                    <a:pt x="6814" y="22"/>
                    <a:pt x="6568" y="58"/>
                    <a:pt x="6319" y="88"/>
                  </a:cubicBezTo>
                  <a:cubicBezTo>
                    <a:pt x="5807" y="149"/>
                    <a:pt x="5361" y="185"/>
                    <a:pt x="4913" y="244"/>
                  </a:cubicBezTo>
                  <a:cubicBezTo>
                    <a:pt x="4465" y="304"/>
                    <a:pt x="4021" y="371"/>
                    <a:pt x="3539" y="445"/>
                  </a:cubicBezTo>
                  <a:cubicBezTo>
                    <a:pt x="3067" y="518"/>
                    <a:pt x="2558" y="581"/>
                    <a:pt x="1977" y="720"/>
                  </a:cubicBezTo>
                  <a:cubicBezTo>
                    <a:pt x="1484" y="835"/>
                    <a:pt x="1004" y="1029"/>
                    <a:pt x="395" y="1218"/>
                  </a:cubicBezTo>
                  <a:cubicBezTo>
                    <a:pt x="169" y="1234"/>
                    <a:pt x="1" y="1430"/>
                    <a:pt x="17" y="1654"/>
                  </a:cubicBezTo>
                  <a:cubicBezTo>
                    <a:pt x="32" y="1880"/>
                    <a:pt x="229" y="2048"/>
                    <a:pt x="453" y="2032"/>
                  </a:cubicBezTo>
                  <a:cubicBezTo>
                    <a:pt x="1267" y="2145"/>
                    <a:pt x="1908" y="2284"/>
                    <a:pt x="2520" y="2302"/>
                  </a:cubicBezTo>
                  <a:cubicBezTo>
                    <a:pt x="3222" y="2324"/>
                    <a:pt x="3924" y="2256"/>
                    <a:pt x="4610" y="2104"/>
                  </a:cubicBezTo>
                  <a:cubicBezTo>
                    <a:pt x="5407" y="1931"/>
                    <a:pt x="6154" y="1703"/>
                    <a:pt x="6999" y="1230"/>
                  </a:cubicBezTo>
                  <a:cubicBezTo>
                    <a:pt x="7466" y="968"/>
                    <a:pt x="7845" y="631"/>
                    <a:pt x="8390" y="225"/>
                  </a:cubicBezTo>
                  <a:cubicBezTo>
                    <a:pt x="8503" y="185"/>
                    <a:pt x="8444" y="14"/>
                    <a:pt x="8331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79;p77">
              <a:extLst>
                <a:ext uri="{FF2B5EF4-FFF2-40B4-BE49-F238E27FC236}">
                  <a16:creationId xmlns:a16="http://schemas.microsoft.com/office/drawing/2014/main" id="{0410E108-0EDD-C562-7EA3-2BB798C33CEC}"/>
                </a:ext>
              </a:extLst>
            </p:cNvPr>
            <p:cNvSpPr/>
            <p:nvPr/>
          </p:nvSpPr>
          <p:spPr>
            <a:xfrm>
              <a:off x="3431602" y="3607017"/>
              <a:ext cx="379807" cy="472646"/>
            </a:xfrm>
            <a:custGeom>
              <a:avLst/>
              <a:gdLst/>
              <a:ahLst/>
              <a:cxnLst/>
              <a:rect l="l" t="t" r="r" b="b"/>
              <a:pathLst>
                <a:path w="26870" h="33438" extrusionOk="0">
                  <a:moveTo>
                    <a:pt x="19434" y="9831"/>
                  </a:moveTo>
                  <a:cubicBezTo>
                    <a:pt x="16543" y="0"/>
                    <a:pt x="0" y="3234"/>
                    <a:pt x="4958" y="17540"/>
                  </a:cubicBezTo>
                  <a:cubicBezTo>
                    <a:pt x="6752" y="22726"/>
                    <a:pt x="9825" y="27958"/>
                    <a:pt x="15334" y="30569"/>
                  </a:cubicBezTo>
                  <a:cubicBezTo>
                    <a:pt x="21384" y="33437"/>
                    <a:pt x="26870" y="29022"/>
                    <a:pt x="25635" y="22936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80;p77">
              <a:extLst>
                <a:ext uri="{FF2B5EF4-FFF2-40B4-BE49-F238E27FC236}">
                  <a16:creationId xmlns:a16="http://schemas.microsoft.com/office/drawing/2014/main" id="{D023F982-9932-84CC-08E2-715E2E56285F}"/>
                </a:ext>
              </a:extLst>
            </p:cNvPr>
            <p:cNvSpPr/>
            <p:nvPr/>
          </p:nvSpPr>
          <p:spPr>
            <a:xfrm>
              <a:off x="3524572" y="3685610"/>
              <a:ext cx="244479" cy="355976"/>
            </a:xfrm>
            <a:custGeom>
              <a:avLst/>
              <a:gdLst/>
              <a:ahLst/>
              <a:cxnLst/>
              <a:rect l="l" t="t" r="r" b="b"/>
              <a:pathLst>
                <a:path w="17296" h="25184" extrusionOk="0">
                  <a:moveTo>
                    <a:pt x="12958" y="6138"/>
                  </a:moveTo>
                  <a:cubicBezTo>
                    <a:pt x="11122" y="1839"/>
                    <a:pt x="1" y="1"/>
                    <a:pt x="1640" y="8916"/>
                  </a:cubicBezTo>
                  <a:cubicBezTo>
                    <a:pt x="2713" y="14752"/>
                    <a:pt x="7377" y="12700"/>
                    <a:pt x="10216" y="14865"/>
                  </a:cubicBezTo>
                  <a:cubicBezTo>
                    <a:pt x="10418" y="15019"/>
                    <a:pt x="9288" y="15806"/>
                    <a:pt x="9169" y="15866"/>
                  </a:cubicBezTo>
                  <a:cubicBezTo>
                    <a:pt x="8319" y="16298"/>
                    <a:pt x="7538" y="16917"/>
                    <a:pt x="7169" y="17821"/>
                  </a:cubicBezTo>
                  <a:cubicBezTo>
                    <a:pt x="6452" y="19593"/>
                    <a:pt x="7881" y="22083"/>
                    <a:pt x="9497" y="22828"/>
                  </a:cubicBezTo>
                  <a:cubicBezTo>
                    <a:pt x="14605" y="25183"/>
                    <a:pt x="17273" y="18845"/>
                    <a:pt x="17295" y="1494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81;p77">
              <a:extLst>
                <a:ext uri="{FF2B5EF4-FFF2-40B4-BE49-F238E27FC236}">
                  <a16:creationId xmlns:a16="http://schemas.microsoft.com/office/drawing/2014/main" id="{0636A118-AA99-BDB5-FC35-ABEAD0E298DE}"/>
                </a:ext>
              </a:extLst>
            </p:cNvPr>
            <p:cNvSpPr/>
            <p:nvPr/>
          </p:nvSpPr>
          <p:spPr>
            <a:xfrm>
              <a:off x="3598275" y="3132220"/>
              <a:ext cx="960431" cy="1013974"/>
            </a:xfrm>
            <a:custGeom>
              <a:avLst/>
              <a:gdLst/>
              <a:ahLst/>
              <a:cxnLst/>
              <a:rect l="l" t="t" r="r" b="b"/>
              <a:pathLst>
                <a:path w="67947" h="71735" extrusionOk="0">
                  <a:moveTo>
                    <a:pt x="35931" y="7321"/>
                  </a:moveTo>
                  <a:cubicBezTo>
                    <a:pt x="30307" y="9258"/>
                    <a:pt x="6608" y="9159"/>
                    <a:pt x="3842" y="15060"/>
                  </a:cubicBezTo>
                  <a:cubicBezTo>
                    <a:pt x="1" y="23255"/>
                    <a:pt x="4209" y="34450"/>
                    <a:pt x="6194" y="42579"/>
                  </a:cubicBezTo>
                  <a:cubicBezTo>
                    <a:pt x="7321" y="47198"/>
                    <a:pt x="10053" y="66487"/>
                    <a:pt x="14537" y="68995"/>
                  </a:cubicBezTo>
                  <a:cubicBezTo>
                    <a:pt x="18391" y="71151"/>
                    <a:pt x="24479" y="71498"/>
                    <a:pt x="28773" y="71631"/>
                  </a:cubicBezTo>
                  <a:cubicBezTo>
                    <a:pt x="32097" y="71734"/>
                    <a:pt x="35073" y="71512"/>
                    <a:pt x="38344" y="70842"/>
                  </a:cubicBezTo>
                  <a:cubicBezTo>
                    <a:pt x="47699" y="68931"/>
                    <a:pt x="57749" y="63797"/>
                    <a:pt x="64190" y="56660"/>
                  </a:cubicBezTo>
                  <a:cubicBezTo>
                    <a:pt x="65001" y="55762"/>
                    <a:pt x="66640" y="54755"/>
                    <a:pt x="66918" y="53481"/>
                  </a:cubicBezTo>
                  <a:cubicBezTo>
                    <a:pt x="67947" y="48768"/>
                    <a:pt x="64479" y="43874"/>
                    <a:pt x="63179" y="39499"/>
                  </a:cubicBezTo>
                  <a:cubicBezTo>
                    <a:pt x="60979" y="32093"/>
                    <a:pt x="59690" y="24774"/>
                    <a:pt x="56530" y="17649"/>
                  </a:cubicBezTo>
                  <a:cubicBezTo>
                    <a:pt x="54839" y="13833"/>
                    <a:pt x="48934" y="0"/>
                    <a:pt x="44221" y="973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82;p77">
              <a:extLst>
                <a:ext uri="{FF2B5EF4-FFF2-40B4-BE49-F238E27FC236}">
                  <a16:creationId xmlns:a16="http://schemas.microsoft.com/office/drawing/2014/main" id="{B4277F32-1B28-DA76-651F-D02F8DDD4624}"/>
                </a:ext>
              </a:extLst>
            </p:cNvPr>
            <p:cNvSpPr/>
            <p:nvPr/>
          </p:nvSpPr>
          <p:spPr>
            <a:xfrm>
              <a:off x="3626970" y="3081361"/>
              <a:ext cx="602858" cy="319310"/>
            </a:xfrm>
            <a:custGeom>
              <a:avLst/>
              <a:gdLst/>
              <a:ahLst/>
              <a:cxnLst/>
              <a:rect l="l" t="t" r="r" b="b"/>
              <a:pathLst>
                <a:path w="42650" h="22590" extrusionOk="0">
                  <a:moveTo>
                    <a:pt x="627" y="22411"/>
                  </a:moveTo>
                  <a:cubicBezTo>
                    <a:pt x="458" y="21721"/>
                    <a:pt x="431" y="21077"/>
                    <a:pt x="466" y="20466"/>
                  </a:cubicBezTo>
                  <a:cubicBezTo>
                    <a:pt x="528" y="19463"/>
                    <a:pt x="823" y="18559"/>
                    <a:pt x="1337" y="17752"/>
                  </a:cubicBezTo>
                  <a:cubicBezTo>
                    <a:pt x="2588" y="15798"/>
                    <a:pt x="4982" y="14432"/>
                    <a:pt x="7327" y="13754"/>
                  </a:cubicBezTo>
                  <a:cubicBezTo>
                    <a:pt x="8178" y="13506"/>
                    <a:pt x="9048" y="13324"/>
                    <a:pt x="9926" y="13175"/>
                  </a:cubicBezTo>
                  <a:cubicBezTo>
                    <a:pt x="11986" y="12826"/>
                    <a:pt x="14097" y="12671"/>
                    <a:pt x="16149" y="12342"/>
                  </a:cubicBezTo>
                  <a:cubicBezTo>
                    <a:pt x="19125" y="11863"/>
                    <a:pt x="22255" y="11177"/>
                    <a:pt x="25306" y="10245"/>
                  </a:cubicBezTo>
                  <a:cubicBezTo>
                    <a:pt x="28362" y="9313"/>
                    <a:pt x="31338" y="8138"/>
                    <a:pt x="34006" y="6710"/>
                  </a:cubicBezTo>
                  <a:cubicBezTo>
                    <a:pt x="35299" y="6011"/>
                    <a:pt x="36494" y="5192"/>
                    <a:pt x="37640" y="4308"/>
                  </a:cubicBezTo>
                  <a:cubicBezTo>
                    <a:pt x="39357" y="2986"/>
                    <a:pt x="40962" y="1521"/>
                    <a:pt x="42608" y="95"/>
                  </a:cubicBezTo>
                  <a:cubicBezTo>
                    <a:pt x="42649" y="61"/>
                    <a:pt x="42598" y="0"/>
                    <a:pt x="42558" y="34"/>
                  </a:cubicBezTo>
                  <a:cubicBezTo>
                    <a:pt x="40885" y="1425"/>
                    <a:pt x="39258" y="2859"/>
                    <a:pt x="37515" y="4141"/>
                  </a:cubicBezTo>
                  <a:cubicBezTo>
                    <a:pt x="36361" y="4992"/>
                    <a:pt x="35160" y="5777"/>
                    <a:pt x="33864" y="6441"/>
                  </a:cubicBezTo>
                  <a:cubicBezTo>
                    <a:pt x="31199" y="7826"/>
                    <a:pt x="28230" y="8948"/>
                    <a:pt x="25187" y="9846"/>
                  </a:cubicBezTo>
                  <a:cubicBezTo>
                    <a:pt x="22144" y="10746"/>
                    <a:pt x="19033" y="11419"/>
                    <a:pt x="16076" y="11876"/>
                  </a:cubicBezTo>
                  <a:cubicBezTo>
                    <a:pt x="14020" y="12196"/>
                    <a:pt x="11907" y="12344"/>
                    <a:pt x="9843" y="12683"/>
                  </a:cubicBezTo>
                  <a:cubicBezTo>
                    <a:pt x="8947" y="12832"/>
                    <a:pt x="8057" y="13016"/>
                    <a:pt x="7187" y="13264"/>
                  </a:cubicBezTo>
                  <a:cubicBezTo>
                    <a:pt x="4725" y="13976"/>
                    <a:pt x="2203" y="15417"/>
                    <a:pt x="910" y="17483"/>
                  </a:cubicBezTo>
                  <a:cubicBezTo>
                    <a:pt x="359" y="18365"/>
                    <a:pt x="1" y="19362"/>
                    <a:pt x="16" y="20456"/>
                  </a:cubicBezTo>
                  <a:cubicBezTo>
                    <a:pt x="26" y="21100"/>
                    <a:pt x="179" y="21770"/>
                    <a:pt x="451" y="22468"/>
                  </a:cubicBezTo>
                  <a:cubicBezTo>
                    <a:pt x="486" y="22589"/>
                    <a:pt x="671" y="22532"/>
                    <a:pt x="627" y="224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83;p77">
              <a:extLst>
                <a:ext uri="{FF2B5EF4-FFF2-40B4-BE49-F238E27FC236}">
                  <a16:creationId xmlns:a16="http://schemas.microsoft.com/office/drawing/2014/main" id="{F761E9ED-E00A-9583-2BA8-662C025EC5B2}"/>
                </a:ext>
              </a:extLst>
            </p:cNvPr>
            <p:cNvSpPr/>
            <p:nvPr/>
          </p:nvSpPr>
          <p:spPr>
            <a:xfrm>
              <a:off x="3917356" y="3123781"/>
              <a:ext cx="149096" cy="77856"/>
            </a:xfrm>
            <a:custGeom>
              <a:avLst/>
              <a:gdLst/>
              <a:ahLst/>
              <a:cxnLst/>
              <a:rect l="l" t="t" r="r" b="b"/>
              <a:pathLst>
                <a:path w="10548" h="5508" extrusionOk="0">
                  <a:moveTo>
                    <a:pt x="124" y="5496"/>
                  </a:moveTo>
                  <a:cubicBezTo>
                    <a:pt x="1662" y="5099"/>
                    <a:pt x="3101" y="4544"/>
                    <a:pt x="4483" y="3876"/>
                  </a:cubicBezTo>
                  <a:cubicBezTo>
                    <a:pt x="6553" y="2875"/>
                    <a:pt x="8491" y="1620"/>
                    <a:pt x="10432" y="254"/>
                  </a:cubicBezTo>
                  <a:cubicBezTo>
                    <a:pt x="10547" y="173"/>
                    <a:pt x="10426" y="0"/>
                    <a:pt x="10311" y="82"/>
                  </a:cubicBezTo>
                  <a:cubicBezTo>
                    <a:pt x="8382" y="1446"/>
                    <a:pt x="6458" y="2702"/>
                    <a:pt x="4398" y="3703"/>
                  </a:cubicBezTo>
                  <a:cubicBezTo>
                    <a:pt x="3030" y="4370"/>
                    <a:pt x="1603" y="4923"/>
                    <a:pt x="78" y="5321"/>
                  </a:cubicBezTo>
                  <a:cubicBezTo>
                    <a:pt x="29" y="5335"/>
                    <a:pt x="1" y="5383"/>
                    <a:pt x="13" y="5430"/>
                  </a:cubicBezTo>
                  <a:cubicBezTo>
                    <a:pt x="27" y="5480"/>
                    <a:pt x="74" y="5507"/>
                    <a:pt x="124" y="54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84;p77">
              <a:extLst>
                <a:ext uri="{FF2B5EF4-FFF2-40B4-BE49-F238E27FC236}">
                  <a16:creationId xmlns:a16="http://schemas.microsoft.com/office/drawing/2014/main" id="{4C423A4D-0F6E-AE6A-F104-D966C1B8E2B4}"/>
                </a:ext>
              </a:extLst>
            </p:cNvPr>
            <p:cNvSpPr/>
            <p:nvPr/>
          </p:nvSpPr>
          <p:spPr>
            <a:xfrm>
              <a:off x="4128753" y="3044594"/>
              <a:ext cx="186073" cy="170242"/>
            </a:xfrm>
            <a:custGeom>
              <a:avLst/>
              <a:gdLst/>
              <a:ahLst/>
              <a:cxnLst/>
              <a:rect l="l" t="t" r="r" b="b"/>
              <a:pathLst>
                <a:path w="13164" h="12044" extrusionOk="0">
                  <a:moveTo>
                    <a:pt x="201" y="11974"/>
                  </a:moveTo>
                  <a:cubicBezTo>
                    <a:pt x="419" y="11787"/>
                    <a:pt x="659" y="11629"/>
                    <a:pt x="905" y="11474"/>
                  </a:cubicBezTo>
                  <a:cubicBezTo>
                    <a:pt x="1892" y="10852"/>
                    <a:pt x="3048" y="10408"/>
                    <a:pt x="3999" y="9769"/>
                  </a:cubicBezTo>
                  <a:cubicBezTo>
                    <a:pt x="5829" y="8479"/>
                    <a:pt x="7524" y="7006"/>
                    <a:pt x="9055" y="5374"/>
                  </a:cubicBezTo>
                  <a:cubicBezTo>
                    <a:pt x="10589" y="3731"/>
                    <a:pt x="11947" y="1927"/>
                    <a:pt x="13148" y="89"/>
                  </a:cubicBezTo>
                  <a:cubicBezTo>
                    <a:pt x="13164" y="66"/>
                    <a:pt x="13158" y="32"/>
                    <a:pt x="13134" y="16"/>
                  </a:cubicBezTo>
                  <a:cubicBezTo>
                    <a:pt x="13110" y="0"/>
                    <a:pt x="13079" y="6"/>
                    <a:pt x="13063" y="30"/>
                  </a:cubicBezTo>
                  <a:cubicBezTo>
                    <a:pt x="11786" y="1802"/>
                    <a:pt x="10327" y="3499"/>
                    <a:pt x="8763" y="5093"/>
                  </a:cubicBezTo>
                  <a:cubicBezTo>
                    <a:pt x="7205" y="6679"/>
                    <a:pt x="5542" y="8164"/>
                    <a:pt x="3752" y="9418"/>
                  </a:cubicBezTo>
                  <a:cubicBezTo>
                    <a:pt x="2949" y="10003"/>
                    <a:pt x="1964" y="10418"/>
                    <a:pt x="1111" y="10981"/>
                  </a:cubicBezTo>
                  <a:cubicBezTo>
                    <a:pt x="734" y="11228"/>
                    <a:pt x="388" y="11518"/>
                    <a:pt x="76" y="11843"/>
                  </a:cubicBezTo>
                  <a:cubicBezTo>
                    <a:pt x="1" y="11926"/>
                    <a:pt x="114" y="12043"/>
                    <a:pt x="199" y="11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85;p77">
              <a:extLst>
                <a:ext uri="{FF2B5EF4-FFF2-40B4-BE49-F238E27FC236}">
                  <a16:creationId xmlns:a16="http://schemas.microsoft.com/office/drawing/2014/main" id="{98E27301-CFB9-F550-C186-4C30072A3CA0}"/>
                </a:ext>
              </a:extLst>
            </p:cNvPr>
            <p:cNvSpPr/>
            <p:nvPr/>
          </p:nvSpPr>
          <p:spPr>
            <a:xfrm>
              <a:off x="4283495" y="3099200"/>
              <a:ext cx="36327" cy="46617"/>
            </a:xfrm>
            <a:custGeom>
              <a:avLst/>
              <a:gdLst/>
              <a:ahLst/>
              <a:cxnLst/>
              <a:rect l="l" t="t" r="r" b="b"/>
              <a:pathLst>
                <a:path w="2570" h="3298" extrusionOk="0">
                  <a:moveTo>
                    <a:pt x="209" y="3220"/>
                  </a:moveTo>
                  <a:cubicBezTo>
                    <a:pt x="522" y="2998"/>
                    <a:pt x="815" y="2750"/>
                    <a:pt x="1063" y="2453"/>
                  </a:cubicBezTo>
                  <a:cubicBezTo>
                    <a:pt x="1622" y="1781"/>
                    <a:pt x="1997" y="952"/>
                    <a:pt x="2483" y="251"/>
                  </a:cubicBezTo>
                  <a:cubicBezTo>
                    <a:pt x="2570" y="132"/>
                    <a:pt x="2393" y="1"/>
                    <a:pt x="2306" y="120"/>
                  </a:cubicBezTo>
                  <a:lnTo>
                    <a:pt x="92" y="3083"/>
                  </a:lnTo>
                  <a:cubicBezTo>
                    <a:pt x="1" y="3161"/>
                    <a:pt x="118" y="3298"/>
                    <a:pt x="209" y="32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86;p77">
              <a:extLst>
                <a:ext uri="{FF2B5EF4-FFF2-40B4-BE49-F238E27FC236}">
                  <a16:creationId xmlns:a16="http://schemas.microsoft.com/office/drawing/2014/main" id="{36206DD5-B089-F0F2-3546-D6177CCE0C85}"/>
                </a:ext>
              </a:extLst>
            </p:cNvPr>
            <p:cNvSpPr/>
            <p:nvPr/>
          </p:nvSpPr>
          <p:spPr>
            <a:xfrm>
              <a:off x="4324629" y="3139613"/>
              <a:ext cx="26334" cy="40469"/>
            </a:xfrm>
            <a:custGeom>
              <a:avLst/>
              <a:gdLst/>
              <a:ahLst/>
              <a:cxnLst/>
              <a:rect l="l" t="t" r="r" b="b"/>
              <a:pathLst>
                <a:path w="1863" h="2863" extrusionOk="0">
                  <a:moveTo>
                    <a:pt x="183" y="2803"/>
                  </a:moveTo>
                  <a:cubicBezTo>
                    <a:pt x="485" y="2292"/>
                    <a:pt x="877" y="1840"/>
                    <a:pt x="1210" y="1346"/>
                  </a:cubicBezTo>
                  <a:cubicBezTo>
                    <a:pt x="1434" y="1007"/>
                    <a:pt x="1628" y="651"/>
                    <a:pt x="1791" y="278"/>
                  </a:cubicBezTo>
                  <a:cubicBezTo>
                    <a:pt x="1862" y="115"/>
                    <a:pt x="1624" y="0"/>
                    <a:pt x="1541" y="157"/>
                  </a:cubicBezTo>
                  <a:lnTo>
                    <a:pt x="25" y="2720"/>
                  </a:lnTo>
                  <a:cubicBezTo>
                    <a:pt x="1" y="2764"/>
                    <a:pt x="19" y="2817"/>
                    <a:pt x="62" y="2841"/>
                  </a:cubicBezTo>
                  <a:cubicBezTo>
                    <a:pt x="106" y="2863"/>
                    <a:pt x="161" y="2847"/>
                    <a:pt x="183" y="2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987;p77">
              <a:extLst>
                <a:ext uri="{FF2B5EF4-FFF2-40B4-BE49-F238E27FC236}">
                  <a16:creationId xmlns:a16="http://schemas.microsoft.com/office/drawing/2014/main" id="{1FF77090-4B17-5EC8-36A3-ED9D83D7F1EB}"/>
                </a:ext>
              </a:extLst>
            </p:cNvPr>
            <p:cNvSpPr/>
            <p:nvPr/>
          </p:nvSpPr>
          <p:spPr>
            <a:xfrm>
              <a:off x="4348589" y="3192211"/>
              <a:ext cx="15534" cy="12142"/>
            </a:xfrm>
            <a:custGeom>
              <a:avLst/>
              <a:gdLst/>
              <a:ahLst/>
              <a:cxnLst/>
              <a:rect l="l" t="t" r="r" b="b"/>
              <a:pathLst>
                <a:path w="1099" h="859" extrusionOk="0">
                  <a:moveTo>
                    <a:pt x="141" y="839"/>
                  </a:moveTo>
                  <a:lnTo>
                    <a:pt x="1030" y="206"/>
                  </a:lnTo>
                  <a:cubicBezTo>
                    <a:pt x="1099" y="117"/>
                    <a:pt x="988" y="0"/>
                    <a:pt x="895" y="64"/>
                  </a:cubicBezTo>
                  <a:lnTo>
                    <a:pt x="66" y="676"/>
                  </a:lnTo>
                  <a:cubicBezTo>
                    <a:pt x="21" y="696"/>
                    <a:pt x="1" y="750"/>
                    <a:pt x="23" y="795"/>
                  </a:cubicBezTo>
                  <a:cubicBezTo>
                    <a:pt x="42" y="839"/>
                    <a:pt x="96" y="859"/>
                    <a:pt x="141" y="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988;p77">
              <a:extLst>
                <a:ext uri="{FF2B5EF4-FFF2-40B4-BE49-F238E27FC236}">
                  <a16:creationId xmlns:a16="http://schemas.microsoft.com/office/drawing/2014/main" id="{82CDA49D-BDAA-2CA0-372F-C5DC2070DEF2}"/>
                </a:ext>
              </a:extLst>
            </p:cNvPr>
            <p:cNvSpPr/>
            <p:nvPr/>
          </p:nvSpPr>
          <p:spPr>
            <a:xfrm>
              <a:off x="3594161" y="3419722"/>
              <a:ext cx="21188" cy="121038"/>
            </a:xfrm>
            <a:custGeom>
              <a:avLst/>
              <a:gdLst/>
              <a:ahLst/>
              <a:cxnLst/>
              <a:rect l="l" t="t" r="r" b="b"/>
              <a:pathLst>
                <a:path w="1499" h="8563" extrusionOk="0">
                  <a:moveTo>
                    <a:pt x="640" y="117"/>
                  </a:moveTo>
                  <a:cubicBezTo>
                    <a:pt x="157" y="1061"/>
                    <a:pt x="0" y="2238"/>
                    <a:pt x="85" y="3467"/>
                  </a:cubicBezTo>
                  <a:cubicBezTo>
                    <a:pt x="210" y="5216"/>
                    <a:pt x="801" y="7038"/>
                    <a:pt x="1138" y="8411"/>
                  </a:cubicBezTo>
                  <a:cubicBezTo>
                    <a:pt x="1160" y="8505"/>
                    <a:pt x="1253" y="8562"/>
                    <a:pt x="1346" y="8540"/>
                  </a:cubicBezTo>
                  <a:cubicBezTo>
                    <a:pt x="1441" y="8518"/>
                    <a:pt x="1499" y="8425"/>
                    <a:pt x="1477" y="8332"/>
                  </a:cubicBezTo>
                  <a:cubicBezTo>
                    <a:pt x="1180" y="6968"/>
                    <a:pt x="736" y="5148"/>
                    <a:pt x="561" y="3426"/>
                  </a:cubicBezTo>
                  <a:cubicBezTo>
                    <a:pt x="442" y="2256"/>
                    <a:pt x="424" y="1130"/>
                    <a:pt x="805" y="193"/>
                  </a:cubicBezTo>
                  <a:cubicBezTo>
                    <a:pt x="862" y="80"/>
                    <a:pt x="688" y="0"/>
                    <a:pt x="642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989;p77">
              <a:extLst>
                <a:ext uri="{FF2B5EF4-FFF2-40B4-BE49-F238E27FC236}">
                  <a16:creationId xmlns:a16="http://schemas.microsoft.com/office/drawing/2014/main" id="{E77DC57C-4D42-0E7F-ABAA-18F31AA13A98}"/>
                </a:ext>
              </a:extLst>
            </p:cNvPr>
            <p:cNvSpPr/>
            <p:nvPr/>
          </p:nvSpPr>
          <p:spPr>
            <a:xfrm>
              <a:off x="3570583" y="3447201"/>
              <a:ext cx="15351" cy="88796"/>
            </a:xfrm>
            <a:custGeom>
              <a:avLst/>
              <a:gdLst/>
              <a:ahLst/>
              <a:cxnLst/>
              <a:rect l="l" t="t" r="r" b="b"/>
              <a:pathLst>
                <a:path w="1086" h="6282" extrusionOk="0">
                  <a:moveTo>
                    <a:pt x="19" y="142"/>
                  </a:moveTo>
                  <a:cubicBezTo>
                    <a:pt x="74" y="754"/>
                    <a:pt x="110" y="1365"/>
                    <a:pt x="191" y="1973"/>
                  </a:cubicBezTo>
                  <a:cubicBezTo>
                    <a:pt x="382" y="3387"/>
                    <a:pt x="677" y="4786"/>
                    <a:pt x="905" y="6198"/>
                  </a:cubicBezTo>
                  <a:cubicBezTo>
                    <a:pt x="911" y="6247"/>
                    <a:pt x="956" y="6281"/>
                    <a:pt x="1004" y="6273"/>
                  </a:cubicBezTo>
                  <a:cubicBezTo>
                    <a:pt x="1054" y="6265"/>
                    <a:pt x="1085" y="6222"/>
                    <a:pt x="1079" y="6172"/>
                  </a:cubicBezTo>
                  <a:cubicBezTo>
                    <a:pt x="941" y="4955"/>
                    <a:pt x="828" y="3734"/>
                    <a:pt x="639" y="2524"/>
                  </a:cubicBezTo>
                  <a:cubicBezTo>
                    <a:pt x="512" y="1718"/>
                    <a:pt x="338" y="921"/>
                    <a:pt x="193" y="116"/>
                  </a:cubicBezTo>
                  <a:cubicBezTo>
                    <a:pt x="175" y="1"/>
                    <a:pt x="1" y="25"/>
                    <a:pt x="17" y="1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990;p77">
              <a:extLst>
                <a:ext uri="{FF2B5EF4-FFF2-40B4-BE49-F238E27FC236}">
                  <a16:creationId xmlns:a16="http://schemas.microsoft.com/office/drawing/2014/main" id="{AC41456A-328F-E8A2-DA11-7980DDE88476}"/>
                </a:ext>
              </a:extLst>
            </p:cNvPr>
            <p:cNvSpPr/>
            <p:nvPr/>
          </p:nvSpPr>
          <p:spPr>
            <a:xfrm>
              <a:off x="3605611" y="3571424"/>
              <a:ext cx="12962" cy="49133"/>
            </a:xfrm>
            <a:custGeom>
              <a:avLst/>
              <a:gdLst/>
              <a:ahLst/>
              <a:cxnLst/>
              <a:rect l="l" t="t" r="r" b="b"/>
              <a:pathLst>
                <a:path w="917" h="3476" extrusionOk="0">
                  <a:moveTo>
                    <a:pt x="25" y="153"/>
                  </a:moveTo>
                  <a:cubicBezTo>
                    <a:pt x="33" y="373"/>
                    <a:pt x="27" y="590"/>
                    <a:pt x="58" y="808"/>
                  </a:cubicBezTo>
                  <a:cubicBezTo>
                    <a:pt x="173" y="1660"/>
                    <a:pt x="437" y="2481"/>
                    <a:pt x="590" y="3333"/>
                  </a:cubicBezTo>
                  <a:cubicBezTo>
                    <a:pt x="606" y="3418"/>
                    <a:pt x="687" y="3476"/>
                    <a:pt x="774" y="3462"/>
                  </a:cubicBezTo>
                  <a:cubicBezTo>
                    <a:pt x="859" y="3448"/>
                    <a:pt x="917" y="3367"/>
                    <a:pt x="905" y="3282"/>
                  </a:cubicBezTo>
                  <a:cubicBezTo>
                    <a:pt x="768" y="2421"/>
                    <a:pt x="655" y="1565"/>
                    <a:pt x="421" y="732"/>
                  </a:cubicBezTo>
                  <a:cubicBezTo>
                    <a:pt x="364" y="520"/>
                    <a:pt x="275" y="326"/>
                    <a:pt x="201" y="118"/>
                  </a:cubicBezTo>
                  <a:cubicBezTo>
                    <a:pt x="179" y="1"/>
                    <a:pt x="1" y="34"/>
                    <a:pt x="25" y="1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991;p77">
              <a:extLst>
                <a:ext uri="{FF2B5EF4-FFF2-40B4-BE49-F238E27FC236}">
                  <a16:creationId xmlns:a16="http://schemas.microsoft.com/office/drawing/2014/main" id="{6574B724-6040-9F24-EF3B-E9B87B87C200}"/>
                </a:ext>
              </a:extLst>
            </p:cNvPr>
            <p:cNvSpPr/>
            <p:nvPr/>
          </p:nvSpPr>
          <p:spPr>
            <a:xfrm>
              <a:off x="3596366" y="3249884"/>
              <a:ext cx="44624" cy="139668"/>
            </a:xfrm>
            <a:custGeom>
              <a:avLst/>
              <a:gdLst/>
              <a:ahLst/>
              <a:cxnLst/>
              <a:rect l="l" t="t" r="r" b="b"/>
              <a:pathLst>
                <a:path w="3157" h="9881" extrusionOk="0">
                  <a:moveTo>
                    <a:pt x="627" y="9523"/>
                  </a:moveTo>
                  <a:cubicBezTo>
                    <a:pt x="566" y="9551"/>
                    <a:pt x="590" y="9482"/>
                    <a:pt x="566" y="9402"/>
                  </a:cubicBezTo>
                  <a:cubicBezTo>
                    <a:pt x="520" y="9234"/>
                    <a:pt x="471" y="8962"/>
                    <a:pt x="447" y="8596"/>
                  </a:cubicBezTo>
                  <a:cubicBezTo>
                    <a:pt x="417" y="8106"/>
                    <a:pt x="411" y="7470"/>
                    <a:pt x="433" y="6732"/>
                  </a:cubicBezTo>
                  <a:cubicBezTo>
                    <a:pt x="445" y="5789"/>
                    <a:pt x="681" y="4849"/>
                    <a:pt x="1032" y="3935"/>
                  </a:cubicBezTo>
                  <a:cubicBezTo>
                    <a:pt x="1559" y="2557"/>
                    <a:pt x="2352" y="1241"/>
                    <a:pt x="3129" y="95"/>
                  </a:cubicBezTo>
                  <a:cubicBezTo>
                    <a:pt x="3157" y="48"/>
                    <a:pt x="3091" y="0"/>
                    <a:pt x="3056" y="42"/>
                  </a:cubicBezTo>
                  <a:cubicBezTo>
                    <a:pt x="2209" y="1160"/>
                    <a:pt x="1323" y="2440"/>
                    <a:pt x="732" y="3814"/>
                  </a:cubicBezTo>
                  <a:cubicBezTo>
                    <a:pt x="328" y="4754"/>
                    <a:pt x="68" y="5735"/>
                    <a:pt x="29" y="6720"/>
                  </a:cubicBezTo>
                  <a:cubicBezTo>
                    <a:pt x="5" y="7860"/>
                    <a:pt x="1" y="8782"/>
                    <a:pt x="147" y="9270"/>
                  </a:cubicBezTo>
                  <a:cubicBezTo>
                    <a:pt x="294" y="9757"/>
                    <a:pt x="538" y="9880"/>
                    <a:pt x="740" y="9664"/>
                  </a:cubicBezTo>
                  <a:cubicBezTo>
                    <a:pt x="831" y="9591"/>
                    <a:pt x="724" y="9450"/>
                    <a:pt x="629" y="95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992;p77">
              <a:extLst>
                <a:ext uri="{FF2B5EF4-FFF2-40B4-BE49-F238E27FC236}">
                  <a16:creationId xmlns:a16="http://schemas.microsoft.com/office/drawing/2014/main" id="{3D50F31C-6FE5-EED3-CA97-673DB397173E}"/>
                </a:ext>
              </a:extLst>
            </p:cNvPr>
            <p:cNvSpPr/>
            <p:nvPr/>
          </p:nvSpPr>
          <p:spPr>
            <a:xfrm>
              <a:off x="3565791" y="3287909"/>
              <a:ext cx="21146" cy="89446"/>
            </a:xfrm>
            <a:custGeom>
              <a:avLst/>
              <a:gdLst/>
              <a:ahLst/>
              <a:cxnLst/>
              <a:rect l="l" t="t" r="r" b="b"/>
              <a:pathLst>
                <a:path w="1496" h="6328" extrusionOk="0">
                  <a:moveTo>
                    <a:pt x="463" y="6193"/>
                  </a:moveTo>
                  <a:cubicBezTo>
                    <a:pt x="552" y="6144"/>
                    <a:pt x="497" y="6243"/>
                    <a:pt x="540" y="6153"/>
                  </a:cubicBezTo>
                  <a:cubicBezTo>
                    <a:pt x="570" y="6090"/>
                    <a:pt x="518" y="6015"/>
                    <a:pt x="508" y="5943"/>
                  </a:cubicBezTo>
                  <a:cubicBezTo>
                    <a:pt x="425" y="5295"/>
                    <a:pt x="481" y="4556"/>
                    <a:pt x="594" y="3796"/>
                  </a:cubicBezTo>
                  <a:cubicBezTo>
                    <a:pt x="776" y="2536"/>
                    <a:pt x="1127" y="1227"/>
                    <a:pt x="1466" y="254"/>
                  </a:cubicBezTo>
                  <a:cubicBezTo>
                    <a:pt x="1496" y="163"/>
                    <a:pt x="1448" y="66"/>
                    <a:pt x="1359" y="32"/>
                  </a:cubicBezTo>
                  <a:cubicBezTo>
                    <a:pt x="1270" y="0"/>
                    <a:pt x="1171" y="44"/>
                    <a:pt x="1135" y="133"/>
                  </a:cubicBezTo>
                  <a:cubicBezTo>
                    <a:pt x="758" y="1118"/>
                    <a:pt x="314" y="2438"/>
                    <a:pt x="128" y="3729"/>
                  </a:cubicBezTo>
                  <a:cubicBezTo>
                    <a:pt x="13" y="4532"/>
                    <a:pt x="1" y="5323"/>
                    <a:pt x="126" y="6003"/>
                  </a:cubicBezTo>
                  <a:cubicBezTo>
                    <a:pt x="140" y="6080"/>
                    <a:pt x="118" y="6179"/>
                    <a:pt x="175" y="6229"/>
                  </a:cubicBezTo>
                  <a:cubicBezTo>
                    <a:pt x="253" y="6294"/>
                    <a:pt x="162" y="6229"/>
                    <a:pt x="263" y="6237"/>
                  </a:cubicBezTo>
                  <a:cubicBezTo>
                    <a:pt x="275" y="6292"/>
                    <a:pt x="330" y="6328"/>
                    <a:pt x="386" y="6316"/>
                  </a:cubicBezTo>
                  <a:cubicBezTo>
                    <a:pt x="441" y="6302"/>
                    <a:pt x="475" y="6249"/>
                    <a:pt x="463" y="6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993;p77">
              <a:extLst>
                <a:ext uri="{FF2B5EF4-FFF2-40B4-BE49-F238E27FC236}">
                  <a16:creationId xmlns:a16="http://schemas.microsoft.com/office/drawing/2014/main" id="{8DECE66D-2270-892E-53AC-CF2A0CF093E9}"/>
                </a:ext>
              </a:extLst>
            </p:cNvPr>
            <p:cNvSpPr/>
            <p:nvPr/>
          </p:nvSpPr>
          <p:spPr>
            <a:xfrm>
              <a:off x="3679936" y="3198318"/>
              <a:ext cx="34108" cy="28284"/>
            </a:xfrm>
            <a:custGeom>
              <a:avLst/>
              <a:gdLst/>
              <a:ahLst/>
              <a:cxnLst/>
              <a:rect l="l" t="t" r="r" b="b"/>
              <a:pathLst>
                <a:path w="2413" h="2001" extrusionOk="0">
                  <a:moveTo>
                    <a:pt x="216" y="1904"/>
                  </a:moveTo>
                  <a:cubicBezTo>
                    <a:pt x="420" y="1634"/>
                    <a:pt x="682" y="1384"/>
                    <a:pt x="964" y="1150"/>
                  </a:cubicBezTo>
                  <a:cubicBezTo>
                    <a:pt x="1392" y="801"/>
                    <a:pt x="1870" y="496"/>
                    <a:pt x="2298" y="240"/>
                  </a:cubicBezTo>
                  <a:cubicBezTo>
                    <a:pt x="2413" y="173"/>
                    <a:pt x="2310" y="0"/>
                    <a:pt x="2195" y="70"/>
                  </a:cubicBezTo>
                  <a:cubicBezTo>
                    <a:pt x="1763" y="332"/>
                    <a:pt x="1277" y="647"/>
                    <a:pt x="847" y="1006"/>
                  </a:cubicBezTo>
                  <a:cubicBezTo>
                    <a:pt x="551" y="1249"/>
                    <a:pt x="284" y="1513"/>
                    <a:pt x="72" y="1797"/>
                  </a:cubicBezTo>
                  <a:cubicBezTo>
                    <a:pt x="0" y="1892"/>
                    <a:pt x="145" y="2001"/>
                    <a:pt x="216" y="19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994;p77">
              <a:extLst>
                <a:ext uri="{FF2B5EF4-FFF2-40B4-BE49-F238E27FC236}">
                  <a16:creationId xmlns:a16="http://schemas.microsoft.com/office/drawing/2014/main" id="{79B17BF2-4B94-5511-DF26-1238704902F2}"/>
                </a:ext>
              </a:extLst>
            </p:cNvPr>
            <p:cNvSpPr/>
            <p:nvPr/>
          </p:nvSpPr>
          <p:spPr>
            <a:xfrm>
              <a:off x="3705719" y="3160802"/>
              <a:ext cx="20609" cy="13372"/>
            </a:xfrm>
            <a:custGeom>
              <a:avLst/>
              <a:gdLst/>
              <a:ahLst/>
              <a:cxnLst/>
              <a:rect l="l" t="t" r="r" b="b"/>
              <a:pathLst>
                <a:path w="1458" h="946" extrusionOk="0">
                  <a:moveTo>
                    <a:pt x="163" y="912"/>
                  </a:moveTo>
                  <a:cubicBezTo>
                    <a:pt x="289" y="785"/>
                    <a:pt x="430" y="674"/>
                    <a:pt x="581" y="581"/>
                  </a:cubicBezTo>
                  <a:cubicBezTo>
                    <a:pt x="807" y="442"/>
                    <a:pt x="1047" y="345"/>
                    <a:pt x="1324" y="242"/>
                  </a:cubicBezTo>
                  <a:cubicBezTo>
                    <a:pt x="1457" y="198"/>
                    <a:pt x="1382" y="0"/>
                    <a:pt x="1255" y="56"/>
                  </a:cubicBezTo>
                  <a:cubicBezTo>
                    <a:pt x="965" y="169"/>
                    <a:pt x="716" y="276"/>
                    <a:pt x="484" y="422"/>
                  </a:cubicBezTo>
                  <a:cubicBezTo>
                    <a:pt x="321" y="523"/>
                    <a:pt x="170" y="646"/>
                    <a:pt x="36" y="785"/>
                  </a:cubicBezTo>
                  <a:cubicBezTo>
                    <a:pt x="0" y="819"/>
                    <a:pt x="0" y="876"/>
                    <a:pt x="36" y="912"/>
                  </a:cubicBezTo>
                  <a:cubicBezTo>
                    <a:pt x="71" y="946"/>
                    <a:pt x="127" y="946"/>
                    <a:pt x="163" y="9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995;p77">
              <a:extLst>
                <a:ext uri="{FF2B5EF4-FFF2-40B4-BE49-F238E27FC236}">
                  <a16:creationId xmlns:a16="http://schemas.microsoft.com/office/drawing/2014/main" id="{3CE8284F-5C40-FF43-CA7B-D96E6D3DE331}"/>
                </a:ext>
              </a:extLst>
            </p:cNvPr>
            <p:cNvSpPr/>
            <p:nvPr/>
          </p:nvSpPr>
          <p:spPr>
            <a:xfrm>
              <a:off x="4056323" y="3482088"/>
              <a:ext cx="320652" cy="371779"/>
            </a:xfrm>
            <a:custGeom>
              <a:avLst/>
              <a:gdLst/>
              <a:ahLst/>
              <a:cxnLst/>
              <a:rect l="l" t="t" r="r" b="b"/>
              <a:pathLst>
                <a:path w="22685" h="26302" extrusionOk="0">
                  <a:moveTo>
                    <a:pt x="1775" y="1"/>
                  </a:moveTo>
                  <a:cubicBezTo>
                    <a:pt x="1775" y="1"/>
                    <a:pt x="1" y="17107"/>
                    <a:pt x="2227" y="20653"/>
                  </a:cubicBezTo>
                  <a:cubicBezTo>
                    <a:pt x="3141" y="22112"/>
                    <a:pt x="4582" y="23125"/>
                    <a:pt x="6148" y="23807"/>
                  </a:cubicBezTo>
                  <a:cubicBezTo>
                    <a:pt x="11875" y="26301"/>
                    <a:pt x="22685" y="18479"/>
                    <a:pt x="20744" y="12131"/>
                  </a:cubicBezTo>
                  <a:cubicBezTo>
                    <a:pt x="18766" y="5661"/>
                    <a:pt x="10063" y="4071"/>
                    <a:pt x="4637" y="1732"/>
                  </a:cubicBezTo>
                  <a:cubicBezTo>
                    <a:pt x="3676" y="1317"/>
                    <a:pt x="2736" y="477"/>
                    <a:pt x="1775" y="1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996;p77">
              <a:extLst>
                <a:ext uri="{FF2B5EF4-FFF2-40B4-BE49-F238E27FC236}">
                  <a16:creationId xmlns:a16="http://schemas.microsoft.com/office/drawing/2014/main" id="{7424A415-D99B-B2FF-4189-AB785807EC53}"/>
                </a:ext>
              </a:extLst>
            </p:cNvPr>
            <p:cNvSpPr/>
            <p:nvPr/>
          </p:nvSpPr>
          <p:spPr>
            <a:xfrm>
              <a:off x="3875727" y="3561260"/>
              <a:ext cx="156050" cy="84909"/>
            </a:xfrm>
            <a:custGeom>
              <a:avLst/>
              <a:gdLst/>
              <a:ahLst/>
              <a:cxnLst/>
              <a:rect l="l" t="t" r="r" b="b"/>
              <a:pathLst>
                <a:path w="11040" h="6007" extrusionOk="0">
                  <a:moveTo>
                    <a:pt x="11010" y="2692"/>
                  </a:moveTo>
                  <a:cubicBezTo>
                    <a:pt x="11038" y="2657"/>
                    <a:pt x="11026" y="2708"/>
                    <a:pt x="11034" y="2663"/>
                  </a:cubicBezTo>
                  <a:cubicBezTo>
                    <a:pt x="11040" y="2627"/>
                    <a:pt x="11016" y="2597"/>
                    <a:pt x="11000" y="2565"/>
                  </a:cubicBezTo>
                  <a:cubicBezTo>
                    <a:pt x="10931" y="2433"/>
                    <a:pt x="10816" y="2331"/>
                    <a:pt x="10715" y="2226"/>
                  </a:cubicBezTo>
                  <a:cubicBezTo>
                    <a:pt x="10423" y="1929"/>
                    <a:pt x="10075" y="1683"/>
                    <a:pt x="9753" y="1420"/>
                  </a:cubicBezTo>
                  <a:cubicBezTo>
                    <a:pt x="9585" y="1285"/>
                    <a:pt x="9408" y="1160"/>
                    <a:pt x="9224" y="1047"/>
                  </a:cubicBezTo>
                  <a:cubicBezTo>
                    <a:pt x="7462" y="0"/>
                    <a:pt x="5370" y="103"/>
                    <a:pt x="3634" y="934"/>
                  </a:cubicBezTo>
                  <a:cubicBezTo>
                    <a:pt x="2117" y="1659"/>
                    <a:pt x="827" y="2958"/>
                    <a:pt x="266" y="4627"/>
                  </a:cubicBezTo>
                  <a:cubicBezTo>
                    <a:pt x="135" y="5031"/>
                    <a:pt x="48" y="5448"/>
                    <a:pt x="10" y="5872"/>
                  </a:cubicBezTo>
                  <a:cubicBezTo>
                    <a:pt x="0" y="5985"/>
                    <a:pt x="165" y="6007"/>
                    <a:pt x="184" y="5898"/>
                  </a:cubicBezTo>
                  <a:cubicBezTo>
                    <a:pt x="595" y="3876"/>
                    <a:pt x="1933" y="2165"/>
                    <a:pt x="3794" y="1279"/>
                  </a:cubicBezTo>
                  <a:cubicBezTo>
                    <a:pt x="5426" y="526"/>
                    <a:pt x="7333" y="502"/>
                    <a:pt x="9006" y="1428"/>
                  </a:cubicBezTo>
                  <a:cubicBezTo>
                    <a:pt x="9180" y="1523"/>
                    <a:pt x="9353" y="1620"/>
                    <a:pt x="9523" y="1735"/>
                  </a:cubicBezTo>
                  <a:cubicBezTo>
                    <a:pt x="9771" y="1891"/>
                    <a:pt x="10029" y="2036"/>
                    <a:pt x="10275" y="2201"/>
                  </a:cubicBezTo>
                  <a:cubicBezTo>
                    <a:pt x="10487" y="2345"/>
                    <a:pt x="10661" y="2528"/>
                    <a:pt x="10858" y="2696"/>
                  </a:cubicBezTo>
                  <a:cubicBezTo>
                    <a:pt x="10879" y="2714"/>
                    <a:pt x="10897" y="2736"/>
                    <a:pt x="10927" y="2740"/>
                  </a:cubicBezTo>
                  <a:cubicBezTo>
                    <a:pt x="10979" y="2746"/>
                    <a:pt x="10913" y="2744"/>
                    <a:pt x="10961" y="2726"/>
                  </a:cubicBezTo>
                  <a:cubicBezTo>
                    <a:pt x="10971" y="2740"/>
                    <a:pt x="10988" y="2742"/>
                    <a:pt x="11002" y="2734"/>
                  </a:cubicBezTo>
                  <a:cubicBezTo>
                    <a:pt x="11016" y="2724"/>
                    <a:pt x="11018" y="2706"/>
                    <a:pt x="11010" y="2692"/>
                  </a:cubicBezTo>
                  <a:close/>
                </a:path>
              </a:pathLst>
            </a:custGeom>
            <a:solidFill>
              <a:schemeClr val="dk1"/>
            </a:solidFill>
            <a:ln w="18575" cap="flat" cmpd="sng">
              <a:solidFill>
                <a:srgbClr val="1D1D1B"/>
              </a:solidFill>
              <a:prstDash val="solid"/>
              <a:miter lim="19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997;p77">
              <a:extLst>
                <a:ext uri="{FF2B5EF4-FFF2-40B4-BE49-F238E27FC236}">
                  <a16:creationId xmlns:a16="http://schemas.microsoft.com/office/drawing/2014/main" id="{549D97E4-EC4E-EAB7-A804-32D4C4F47E47}"/>
                </a:ext>
              </a:extLst>
            </p:cNvPr>
            <p:cNvSpPr/>
            <p:nvPr/>
          </p:nvSpPr>
          <p:spPr>
            <a:xfrm>
              <a:off x="4221228" y="3439186"/>
              <a:ext cx="134410" cy="85630"/>
            </a:xfrm>
            <a:custGeom>
              <a:avLst/>
              <a:gdLst/>
              <a:ahLst/>
              <a:cxnLst/>
              <a:rect l="l" t="t" r="r" b="b"/>
              <a:pathLst>
                <a:path w="9509" h="6058" extrusionOk="0">
                  <a:moveTo>
                    <a:pt x="9425" y="2037"/>
                  </a:moveTo>
                  <a:cubicBezTo>
                    <a:pt x="9508" y="1860"/>
                    <a:pt x="9441" y="1646"/>
                    <a:pt x="9298" y="1446"/>
                  </a:cubicBezTo>
                  <a:cubicBezTo>
                    <a:pt x="9108" y="1182"/>
                    <a:pt x="8783" y="968"/>
                    <a:pt x="8616" y="871"/>
                  </a:cubicBezTo>
                  <a:cubicBezTo>
                    <a:pt x="8075" y="586"/>
                    <a:pt x="7476" y="334"/>
                    <a:pt x="6856" y="189"/>
                  </a:cubicBezTo>
                  <a:cubicBezTo>
                    <a:pt x="6224" y="41"/>
                    <a:pt x="5571" y="1"/>
                    <a:pt x="4945" y="122"/>
                  </a:cubicBezTo>
                  <a:cubicBezTo>
                    <a:pt x="3456" y="411"/>
                    <a:pt x="2324" y="1159"/>
                    <a:pt x="1515" y="2186"/>
                  </a:cubicBezTo>
                  <a:cubicBezTo>
                    <a:pt x="758" y="3145"/>
                    <a:pt x="259" y="4283"/>
                    <a:pt x="62" y="5488"/>
                  </a:cubicBezTo>
                  <a:cubicBezTo>
                    <a:pt x="40" y="5621"/>
                    <a:pt x="35" y="5754"/>
                    <a:pt x="25" y="5891"/>
                  </a:cubicBezTo>
                  <a:cubicBezTo>
                    <a:pt x="1" y="6019"/>
                    <a:pt x="197" y="6057"/>
                    <a:pt x="221" y="5926"/>
                  </a:cubicBezTo>
                  <a:cubicBezTo>
                    <a:pt x="261" y="5799"/>
                    <a:pt x="306" y="5678"/>
                    <a:pt x="344" y="5552"/>
                  </a:cubicBezTo>
                  <a:cubicBezTo>
                    <a:pt x="681" y="4400"/>
                    <a:pt x="1101" y="3300"/>
                    <a:pt x="1811" y="2421"/>
                  </a:cubicBezTo>
                  <a:cubicBezTo>
                    <a:pt x="2578" y="1470"/>
                    <a:pt x="3625" y="762"/>
                    <a:pt x="5016" y="489"/>
                  </a:cubicBezTo>
                  <a:cubicBezTo>
                    <a:pt x="5591" y="376"/>
                    <a:pt x="6192" y="417"/>
                    <a:pt x="6777" y="544"/>
                  </a:cubicBezTo>
                  <a:cubicBezTo>
                    <a:pt x="7363" y="677"/>
                    <a:pt x="7934" y="881"/>
                    <a:pt x="8474" y="1153"/>
                  </a:cubicBezTo>
                  <a:cubicBezTo>
                    <a:pt x="8628" y="1222"/>
                    <a:pt x="8916" y="1401"/>
                    <a:pt x="9126" y="1599"/>
                  </a:cubicBezTo>
                  <a:cubicBezTo>
                    <a:pt x="9270" y="1732"/>
                    <a:pt x="9389" y="1864"/>
                    <a:pt x="9368" y="2019"/>
                  </a:cubicBezTo>
                  <a:cubicBezTo>
                    <a:pt x="9364" y="2035"/>
                    <a:pt x="9372" y="2053"/>
                    <a:pt x="9387" y="2057"/>
                  </a:cubicBezTo>
                  <a:cubicBezTo>
                    <a:pt x="9403" y="2061"/>
                    <a:pt x="9419" y="2053"/>
                    <a:pt x="9425" y="2037"/>
                  </a:cubicBezTo>
                  <a:close/>
                </a:path>
              </a:pathLst>
            </a:custGeom>
            <a:solidFill>
              <a:schemeClr val="dk1"/>
            </a:solidFill>
            <a:ln w="18575" cap="flat" cmpd="sng">
              <a:solidFill>
                <a:srgbClr val="1D1D1B"/>
              </a:solidFill>
              <a:prstDash val="solid"/>
              <a:miter lim="198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998;p77">
              <a:extLst>
                <a:ext uri="{FF2B5EF4-FFF2-40B4-BE49-F238E27FC236}">
                  <a16:creationId xmlns:a16="http://schemas.microsoft.com/office/drawing/2014/main" id="{D96F147E-8C73-CFC0-EA90-C4E1FBA9D9ED}"/>
                </a:ext>
              </a:extLst>
            </p:cNvPr>
            <p:cNvSpPr/>
            <p:nvPr/>
          </p:nvSpPr>
          <p:spPr>
            <a:xfrm>
              <a:off x="3935209" y="3842825"/>
              <a:ext cx="62392" cy="210074"/>
            </a:xfrm>
            <a:custGeom>
              <a:avLst/>
              <a:gdLst/>
              <a:ahLst/>
              <a:cxnLst/>
              <a:rect l="l" t="t" r="r" b="b"/>
              <a:pathLst>
                <a:path w="4414" h="14862" extrusionOk="0">
                  <a:moveTo>
                    <a:pt x="4195" y="105"/>
                  </a:moveTo>
                  <a:cubicBezTo>
                    <a:pt x="3833" y="569"/>
                    <a:pt x="3486" y="1045"/>
                    <a:pt x="3186" y="1568"/>
                  </a:cubicBezTo>
                  <a:cubicBezTo>
                    <a:pt x="2752" y="2327"/>
                    <a:pt x="2413" y="3154"/>
                    <a:pt x="2100" y="3997"/>
                  </a:cubicBezTo>
                  <a:cubicBezTo>
                    <a:pt x="1636" y="5241"/>
                    <a:pt x="1263" y="6516"/>
                    <a:pt x="982" y="7815"/>
                  </a:cubicBezTo>
                  <a:cubicBezTo>
                    <a:pt x="794" y="8695"/>
                    <a:pt x="669" y="9573"/>
                    <a:pt x="542" y="10415"/>
                  </a:cubicBezTo>
                  <a:cubicBezTo>
                    <a:pt x="451" y="11123"/>
                    <a:pt x="157" y="12071"/>
                    <a:pt x="68" y="12987"/>
                  </a:cubicBezTo>
                  <a:cubicBezTo>
                    <a:pt x="1" y="13661"/>
                    <a:pt x="50" y="14293"/>
                    <a:pt x="221" y="14795"/>
                  </a:cubicBezTo>
                  <a:cubicBezTo>
                    <a:pt x="229" y="14836"/>
                    <a:pt x="268" y="14862"/>
                    <a:pt x="310" y="14854"/>
                  </a:cubicBezTo>
                  <a:cubicBezTo>
                    <a:pt x="350" y="14846"/>
                    <a:pt x="375" y="14806"/>
                    <a:pt x="369" y="14767"/>
                  </a:cubicBezTo>
                  <a:cubicBezTo>
                    <a:pt x="350" y="14384"/>
                    <a:pt x="461" y="13970"/>
                    <a:pt x="570" y="13512"/>
                  </a:cubicBezTo>
                  <a:cubicBezTo>
                    <a:pt x="811" y="12501"/>
                    <a:pt x="1178" y="11365"/>
                    <a:pt x="1355" y="10552"/>
                  </a:cubicBezTo>
                  <a:cubicBezTo>
                    <a:pt x="1509" y="9726"/>
                    <a:pt x="1704" y="8875"/>
                    <a:pt x="1886" y="8005"/>
                  </a:cubicBezTo>
                  <a:cubicBezTo>
                    <a:pt x="2152" y="6752"/>
                    <a:pt x="2429" y="5471"/>
                    <a:pt x="2804" y="4232"/>
                  </a:cubicBezTo>
                  <a:cubicBezTo>
                    <a:pt x="3058" y="3400"/>
                    <a:pt x="3363" y="2591"/>
                    <a:pt x="3674" y="1802"/>
                  </a:cubicBezTo>
                  <a:cubicBezTo>
                    <a:pt x="3892" y="1253"/>
                    <a:pt x="4092" y="716"/>
                    <a:pt x="4346" y="200"/>
                  </a:cubicBezTo>
                  <a:cubicBezTo>
                    <a:pt x="4413" y="99"/>
                    <a:pt x="4257" y="0"/>
                    <a:pt x="4195" y="105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999;p77">
              <a:extLst>
                <a:ext uri="{FF2B5EF4-FFF2-40B4-BE49-F238E27FC236}">
                  <a16:creationId xmlns:a16="http://schemas.microsoft.com/office/drawing/2014/main" id="{2B020B18-699B-BB3E-21B3-4385D7750A7C}"/>
                </a:ext>
              </a:extLst>
            </p:cNvPr>
            <p:cNvSpPr/>
            <p:nvPr/>
          </p:nvSpPr>
          <p:spPr>
            <a:xfrm>
              <a:off x="3901199" y="3930140"/>
              <a:ext cx="18672" cy="105758"/>
            </a:xfrm>
            <a:custGeom>
              <a:avLst/>
              <a:gdLst/>
              <a:ahLst/>
              <a:cxnLst/>
              <a:rect l="l" t="t" r="r" b="b"/>
              <a:pathLst>
                <a:path w="1321" h="7482" extrusionOk="0">
                  <a:moveTo>
                    <a:pt x="1138" y="83"/>
                  </a:moveTo>
                  <a:cubicBezTo>
                    <a:pt x="1051" y="524"/>
                    <a:pt x="940" y="950"/>
                    <a:pt x="853" y="1392"/>
                  </a:cubicBezTo>
                  <a:cubicBezTo>
                    <a:pt x="652" y="2409"/>
                    <a:pt x="456" y="3430"/>
                    <a:pt x="299" y="4459"/>
                  </a:cubicBezTo>
                  <a:cubicBezTo>
                    <a:pt x="149" y="5446"/>
                    <a:pt x="71" y="6437"/>
                    <a:pt x="4" y="7428"/>
                  </a:cubicBezTo>
                  <a:cubicBezTo>
                    <a:pt x="0" y="7472"/>
                    <a:pt x="64" y="7482"/>
                    <a:pt x="73" y="7438"/>
                  </a:cubicBezTo>
                  <a:cubicBezTo>
                    <a:pt x="200" y="6855"/>
                    <a:pt x="361" y="6284"/>
                    <a:pt x="492" y="5701"/>
                  </a:cubicBezTo>
                  <a:cubicBezTo>
                    <a:pt x="684" y="4831"/>
                    <a:pt x="860" y="3955"/>
                    <a:pt x="1003" y="3075"/>
                  </a:cubicBezTo>
                  <a:cubicBezTo>
                    <a:pt x="1162" y="2090"/>
                    <a:pt x="1251" y="1098"/>
                    <a:pt x="1316" y="105"/>
                  </a:cubicBezTo>
                  <a:cubicBezTo>
                    <a:pt x="1320" y="56"/>
                    <a:pt x="1285" y="12"/>
                    <a:pt x="1237" y="6"/>
                  </a:cubicBezTo>
                  <a:cubicBezTo>
                    <a:pt x="1188" y="0"/>
                    <a:pt x="1144" y="34"/>
                    <a:pt x="1138" y="83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000;p77">
              <a:extLst>
                <a:ext uri="{FF2B5EF4-FFF2-40B4-BE49-F238E27FC236}">
                  <a16:creationId xmlns:a16="http://schemas.microsoft.com/office/drawing/2014/main" id="{63E6EF22-BB1E-05B8-AC00-40CC1AD17838}"/>
                </a:ext>
              </a:extLst>
            </p:cNvPr>
            <p:cNvSpPr/>
            <p:nvPr/>
          </p:nvSpPr>
          <p:spPr>
            <a:xfrm>
              <a:off x="3880208" y="3971472"/>
              <a:ext cx="6120" cy="31479"/>
            </a:xfrm>
            <a:custGeom>
              <a:avLst/>
              <a:gdLst/>
              <a:ahLst/>
              <a:cxnLst/>
              <a:rect l="l" t="t" r="r" b="b"/>
              <a:pathLst>
                <a:path w="433" h="2227" extrusionOk="0">
                  <a:moveTo>
                    <a:pt x="204" y="109"/>
                  </a:moveTo>
                  <a:cubicBezTo>
                    <a:pt x="58" y="341"/>
                    <a:pt x="6" y="621"/>
                    <a:pt x="4" y="912"/>
                  </a:cubicBezTo>
                  <a:cubicBezTo>
                    <a:pt x="0" y="1314"/>
                    <a:pt x="93" y="1743"/>
                    <a:pt x="137" y="2094"/>
                  </a:cubicBezTo>
                  <a:cubicBezTo>
                    <a:pt x="149" y="2173"/>
                    <a:pt x="222" y="2226"/>
                    <a:pt x="300" y="2214"/>
                  </a:cubicBezTo>
                  <a:cubicBezTo>
                    <a:pt x="379" y="2203"/>
                    <a:pt x="432" y="2129"/>
                    <a:pt x="421" y="2050"/>
                  </a:cubicBezTo>
                  <a:cubicBezTo>
                    <a:pt x="359" y="1711"/>
                    <a:pt x="244" y="1301"/>
                    <a:pt x="224" y="908"/>
                  </a:cubicBezTo>
                  <a:cubicBezTo>
                    <a:pt x="214" y="654"/>
                    <a:pt x="240" y="411"/>
                    <a:pt x="359" y="200"/>
                  </a:cubicBezTo>
                  <a:cubicBezTo>
                    <a:pt x="425" y="95"/>
                    <a:pt x="264" y="0"/>
                    <a:pt x="204" y="109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001;p77">
              <a:extLst>
                <a:ext uri="{FF2B5EF4-FFF2-40B4-BE49-F238E27FC236}">
                  <a16:creationId xmlns:a16="http://schemas.microsoft.com/office/drawing/2014/main" id="{3F0DD40D-2BFB-6524-BBA1-1F5DFFB5BD11}"/>
                </a:ext>
              </a:extLst>
            </p:cNvPr>
            <p:cNvSpPr/>
            <p:nvPr/>
          </p:nvSpPr>
          <p:spPr>
            <a:xfrm>
              <a:off x="4396310" y="3782127"/>
              <a:ext cx="50476" cy="146453"/>
            </a:xfrm>
            <a:custGeom>
              <a:avLst/>
              <a:gdLst/>
              <a:ahLst/>
              <a:cxnLst/>
              <a:rect l="l" t="t" r="r" b="b"/>
              <a:pathLst>
                <a:path w="3571" h="10361" extrusionOk="0">
                  <a:moveTo>
                    <a:pt x="19" y="145"/>
                  </a:moveTo>
                  <a:cubicBezTo>
                    <a:pt x="44" y="563"/>
                    <a:pt x="143" y="986"/>
                    <a:pt x="290" y="1412"/>
                  </a:cubicBezTo>
                  <a:cubicBezTo>
                    <a:pt x="605" y="2326"/>
                    <a:pt x="1123" y="3230"/>
                    <a:pt x="1355" y="4106"/>
                  </a:cubicBezTo>
                  <a:cubicBezTo>
                    <a:pt x="1866" y="5501"/>
                    <a:pt x="2064" y="7042"/>
                    <a:pt x="2542" y="8465"/>
                  </a:cubicBezTo>
                  <a:cubicBezTo>
                    <a:pt x="2756" y="9093"/>
                    <a:pt x="3038" y="9696"/>
                    <a:pt x="3381" y="10263"/>
                  </a:cubicBezTo>
                  <a:cubicBezTo>
                    <a:pt x="3426" y="10360"/>
                    <a:pt x="3571" y="10293"/>
                    <a:pt x="3525" y="10196"/>
                  </a:cubicBezTo>
                  <a:cubicBezTo>
                    <a:pt x="3420" y="9865"/>
                    <a:pt x="3355" y="9534"/>
                    <a:pt x="3272" y="9197"/>
                  </a:cubicBezTo>
                  <a:cubicBezTo>
                    <a:pt x="2947" y="7870"/>
                    <a:pt x="2786" y="6479"/>
                    <a:pt x="2481" y="5133"/>
                  </a:cubicBezTo>
                  <a:cubicBezTo>
                    <a:pt x="2382" y="4697"/>
                    <a:pt x="2247" y="4272"/>
                    <a:pt x="2100" y="3856"/>
                  </a:cubicBezTo>
                  <a:cubicBezTo>
                    <a:pt x="1694" y="2875"/>
                    <a:pt x="932" y="1891"/>
                    <a:pt x="475" y="884"/>
                  </a:cubicBezTo>
                  <a:cubicBezTo>
                    <a:pt x="358" y="631"/>
                    <a:pt x="258" y="379"/>
                    <a:pt x="197" y="119"/>
                  </a:cubicBezTo>
                  <a:cubicBezTo>
                    <a:pt x="179" y="0"/>
                    <a:pt x="1" y="28"/>
                    <a:pt x="19" y="145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002;p77">
              <a:extLst>
                <a:ext uri="{FF2B5EF4-FFF2-40B4-BE49-F238E27FC236}">
                  <a16:creationId xmlns:a16="http://schemas.microsoft.com/office/drawing/2014/main" id="{81B8B691-8AA1-241D-D2DB-927FD1EDF2E2}"/>
                </a:ext>
              </a:extLst>
            </p:cNvPr>
            <p:cNvSpPr/>
            <p:nvPr/>
          </p:nvSpPr>
          <p:spPr>
            <a:xfrm>
              <a:off x="4430306" y="3780417"/>
              <a:ext cx="28736" cy="73347"/>
            </a:xfrm>
            <a:custGeom>
              <a:avLst/>
              <a:gdLst/>
              <a:ahLst/>
              <a:cxnLst/>
              <a:rect l="l" t="t" r="r" b="b"/>
              <a:pathLst>
                <a:path w="2033" h="5189" extrusionOk="0">
                  <a:moveTo>
                    <a:pt x="74" y="203"/>
                  </a:moveTo>
                  <a:cubicBezTo>
                    <a:pt x="433" y="690"/>
                    <a:pt x="734" y="1350"/>
                    <a:pt x="980" y="2060"/>
                  </a:cubicBezTo>
                  <a:cubicBezTo>
                    <a:pt x="1112" y="2449"/>
                    <a:pt x="1206" y="2859"/>
                    <a:pt x="1321" y="3253"/>
                  </a:cubicBezTo>
                  <a:cubicBezTo>
                    <a:pt x="1507" y="3904"/>
                    <a:pt x="1701" y="4520"/>
                    <a:pt x="1767" y="5059"/>
                  </a:cubicBezTo>
                  <a:cubicBezTo>
                    <a:pt x="1771" y="5133"/>
                    <a:pt x="1832" y="5188"/>
                    <a:pt x="1903" y="5184"/>
                  </a:cubicBezTo>
                  <a:cubicBezTo>
                    <a:pt x="1977" y="5180"/>
                    <a:pt x="2032" y="5119"/>
                    <a:pt x="2028" y="5045"/>
                  </a:cubicBezTo>
                  <a:cubicBezTo>
                    <a:pt x="2020" y="4280"/>
                    <a:pt x="1899" y="3309"/>
                    <a:pt x="1576" y="2399"/>
                  </a:cubicBezTo>
                  <a:cubicBezTo>
                    <a:pt x="1255" y="1491"/>
                    <a:pt x="738" y="658"/>
                    <a:pt x="210" y="88"/>
                  </a:cubicBezTo>
                  <a:cubicBezTo>
                    <a:pt x="133" y="0"/>
                    <a:pt x="0" y="111"/>
                    <a:pt x="72" y="203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003;p77">
              <a:extLst>
                <a:ext uri="{FF2B5EF4-FFF2-40B4-BE49-F238E27FC236}">
                  <a16:creationId xmlns:a16="http://schemas.microsoft.com/office/drawing/2014/main" id="{F72A8056-01F2-F412-C500-0C2E36FDD50F}"/>
                </a:ext>
              </a:extLst>
            </p:cNvPr>
            <p:cNvSpPr/>
            <p:nvPr/>
          </p:nvSpPr>
          <p:spPr>
            <a:xfrm>
              <a:off x="4444569" y="3733671"/>
              <a:ext cx="15308" cy="51833"/>
            </a:xfrm>
            <a:custGeom>
              <a:avLst/>
              <a:gdLst/>
              <a:ahLst/>
              <a:cxnLst/>
              <a:rect l="l" t="t" r="r" b="b"/>
              <a:pathLst>
                <a:path w="1083" h="3667" extrusionOk="0">
                  <a:moveTo>
                    <a:pt x="54" y="187"/>
                  </a:moveTo>
                  <a:lnTo>
                    <a:pt x="575" y="3426"/>
                  </a:lnTo>
                  <a:cubicBezTo>
                    <a:pt x="583" y="3563"/>
                    <a:pt x="702" y="3666"/>
                    <a:pt x="841" y="3656"/>
                  </a:cubicBezTo>
                  <a:cubicBezTo>
                    <a:pt x="978" y="3648"/>
                    <a:pt x="1083" y="3529"/>
                    <a:pt x="1073" y="3391"/>
                  </a:cubicBezTo>
                  <a:cubicBezTo>
                    <a:pt x="1031" y="2703"/>
                    <a:pt x="1017" y="2007"/>
                    <a:pt x="825" y="1357"/>
                  </a:cubicBezTo>
                  <a:cubicBezTo>
                    <a:pt x="694" y="911"/>
                    <a:pt x="476" y="508"/>
                    <a:pt x="214" y="110"/>
                  </a:cubicBezTo>
                  <a:cubicBezTo>
                    <a:pt x="163" y="1"/>
                    <a:pt x="0" y="78"/>
                    <a:pt x="52" y="187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004;p77">
              <a:extLst>
                <a:ext uri="{FF2B5EF4-FFF2-40B4-BE49-F238E27FC236}">
                  <a16:creationId xmlns:a16="http://schemas.microsoft.com/office/drawing/2014/main" id="{318819AF-1368-7974-3154-2442314D3BC4}"/>
                </a:ext>
              </a:extLst>
            </p:cNvPr>
            <p:cNvSpPr/>
            <p:nvPr/>
          </p:nvSpPr>
          <p:spPr>
            <a:xfrm>
              <a:off x="3755956" y="3637790"/>
              <a:ext cx="96853" cy="65431"/>
            </a:xfrm>
            <a:custGeom>
              <a:avLst/>
              <a:gdLst/>
              <a:ahLst/>
              <a:cxnLst/>
              <a:rect l="l" t="t" r="r" b="b"/>
              <a:pathLst>
                <a:path w="6852" h="4629" extrusionOk="0">
                  <a:moveTo>
                    <a:pt x="6790" y="466"/>
                  </a:moveTo>
                  <a:cubicBezTo>
                    <a:pt x="6852" y="224"/>
                    <a:pt x="6675" y="105"/>
                    <a:pt x="6386" y="67"/>
                  </a:cubicBezTo>
                  <a:cubicBezTo>
                    <a:pt x="5866" y="0"/>
                    <a:pt x="4843" y="418"/>
                    <a:pt x="4627" y="515"/>
                  </a:cubicBezTo>
                  <a:cubicBezTo>
                    <a:pt x="4120" y="779"/>
                    <a:pt x="3545" y="1029"/>
                    <a:pt x="2996" y="1350"/>
                  </a:cubicBezTo>
                  <a:cubicBezTo>
                    <a:pt x="2455" y="1667"/>
                    <a:pt x="1947" y="2038"/>
                    <a:pt x="1477" y="2454"/>
                  </a:cubicBezTo>
                  <a:cubicBezTo>
                    <a:pt x="827" y="3035"/>
                    <a:pt x="300" y="3703"/>
                    <a:pt x="20" y="4492"/>
                  </a:cubicBezTo>
                  <a:cubicBezTo>
                    <a:pt x="0" y="4536"/>
                    <a:pt x="20" y="4589"/>
                    <a:pt x="66" y="4609"/>
                  </a:cubicBezTo>
                  <a:cubicBezTo>
                    <a:pt x="109" y="4629"/>
                    <a:pt x="163" y="4609"/>
                    <a:pt x="183" y="4563"/>
                  </a:cubicBezTo>
                  <a:cubicBezTo>
                    <a:pt x="557" y="3880"/>
                    <a:pt x="1154" y="3360"/>
                    <a:pt x="1828" y="2906"/>
                  </a:cubicBezTo>
                  <a:cubicBezTo>
                    <a:pt x="2316" y="2577"/>
                    <a:pt x="2855" y="2306"/>
                    <a:pt x="3374" y="2022"/>
                  </a:cubicBezTo>
                  <a:cubicBezTo>
                    <a:pt x="3931" y="1719"/>
                    <a:pt x="4467" y="1404"/>
                    <a:pt x="4958" y="1118"/>
                  </a:cubicBezTo>
                  <a:cubicBezTo>
                    <a:pt x="5091" y="1029"/>
                    <a:pt x="5595" y="722"/>
                    <a:pt x="6037" y="553"/>
                  </a:cubicBezTo>
                  <a:cubicBezTo>
                    <a:pt x="6142" y="513"/>
                    <a:pt x="6241" y="484"/>
                    <a:pt x="6330" y="460"/>
                  </a:cubicBezTo>
                  <a:cubicBezTo>
                    <a:pt x="6479" y="420"/>
                    <a:pt x="6588" y="347"/>
                    <a:pt x="6612" y="464"/>
                  </a:cubicBezTo>
                  <a:cubicBezTo>
                    <a:pt x="6610" y="513"/>
                    <a:pt x="6649" y="553"/>
                    <a:pt x="6699" y="555"/>
                  </a:cubicBezTo>
                  <a:cubicBezTo>
                    <a:pt x="6748" y="555"/>
                    <a:pt x="6790" y="515"/>
                    <a:pt x="6790" y="466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005;p77">
              <a:extLst>
                <a:ext uri="{FF2B5EF4-FFF2-40B4-BE49-F238E27FC236}">
                  <a16:creationId xmlns:a16="http://schemas.microsoft.com/office/drawing/2014/main" id="{C74CA6DC-FAD5-1937-9322-51C40DC31EA7}"/>
                </a:ext>
              </a:extLst>
            </p:cNvPr>
            <p:cNvSpPr/>
            <p:nvPr/>
          </p:nvSpPr>
          <p:spPr>
            <a:xfrm>
              <a:off x="3753992" y="3655940"/>
              <a:ext cx="88400" cy="83241"/>
            </a:xfrm>
            <a:custGeom>
              <a:avLst/>
              <a:gdLst/>
              <a:ahLst/>
              <a:cxnLst/>
              <a:rect l="l" t="t" r="r" b="b"/>
              <a:pathLst>
                <a:path w="6254" h="5889" extrusionOk="0">
                  <a:moveTo>
                    <a:pt x="6063" y="48"/>
                  </a:moveTo>
                  <a:cubicBezTo>
                    <a:pt x="5020" y="512"/>
                    <a:pt x="4065" y="1154"/>
                    <a:pt x="3242" y="1947"/>
                  </a:cubicBezTo>
                  <a:cubicBezTo>
                    <a:pt x="2011" y="3127"/>
                    <a:pt x="1026" y="4592"/>
                    <a:pt x="15" y="5851"/>
                  </a:cubicBezTo>
                  <a:cubicBezTo>
                    <a:pt x="1" y="5866"/>
                    <a:pt x="24" y="5888"/>
                    <a:pt x="38" y="5870"/>
                  </a:cubicBezTo>
                  <a:cubicBezTo>
                    <a:pt x="1305" y="4499"/>
                    <a:pt x="2647" y="2946"/>
                    <a:pt x="4132" y="1674"/>
                  </a:cubicBezTo>
                  <a:cubicBezTo>
                    <a:pt x="4770" y="1127"/>
                    <a:pt x="5415" y="605"/>
                    <a:pt x="6144" y="221"/>
                  </a:cubicBezTo>
                  <a:cubicBezTo>
                    <a:pt x="6253" y="163"/>
                    <a:pt x="6176" y="1"/>
                    <a:pt x="6063" y="48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006;p77">
              <a:extLst>
                <a:ext uri="{FF2B5EF4-FFF2-40B4-BE49-F238E27FC236}">
                  <a16:creationId xmlns:a16="http://schemas.microsoft.com/office/drawing/2014/main" id="{CB754101-274D-EF4C-28C0-C72C33A7E826}"/>
                </a:ext>
              </a:extLst>
            </p:cNvPr>
            <p:cNvSpPr/>
            <p:nvPr/>
          </p:nvSpPr>
          <p:spPr>
            <a:xfrm>
              <a:off x="3720533" y="3710446"/>
              <a:ext cx="19351" cy="24948"/>
            </a:xfrm>
            <a:custGeom>
              <a:avLst/>
              <a:gdLst/>
              <a:ahLst/>
              <a:cxnLst/>
              <a:rect l="l" t="t" r="r" b="b"/>
              <a:pathLst>
                <a:path w="1369" h="1765" extrusionOk="0">
                  <a:moveTo>
                    <a:pt x="1160" y="88"/>
                  </a:moveTo>
                  <a:lnTo>
                    <a:pt x="66" y="1562"/>
                  </a:lnTo>
                  <a:cubicBezTo>
                    <a:pt x="1" y="1660"/>
                    <a:pt x="139" y="1765"/>
                    <a:pt x="215" y="1673"/>
                  </a:cubicBezTo>
                  <a:lnTo>
                    <a:pt x="1307" y="193"/>
                  </a:lnTo>
                  <a:cubicBezTo>
                    <a:pt x="1369" y="97"/>
                    <a:pt x="1232" y="0"/>
                    <a:pt x="1160" y="9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007;p77">
              <a:extLst>
                <a:ext uri="{FF2B5EF4-FFF2-40B4-BE49-F238E27FC236}">
                  <a16:creationId xmlns:a16="http://schemas.microsoft.com/office/drawing/2014/main" id="{694B14F6-50F1-0DB3-92C2-347D9B985F1A}"/>
                </a:ext>
              </a:extLst>
            </p:cNvPr>
            <p:cNvSpPr/>
            <p:nvPr/>
          </p:nvSpPr>
          <p:spPr>
            <a:xfrm>
              <a:off x="3755278" y="3642653"/>
              <a:ext cx="32666" cy="18997"/>
            </a:xfrm>
            <a:custGeom>
              <a:avLst/>
              <a:gdLst/>
              <a:ahLst/>
              <a:cxnLst/>
              <a:rect l="l" t="t" r="r" b="b"/>
              <a:pathLst>
                <a:path w="2311" h="1344" extrusionOk="0">
                  <a:moveTo>
                    <a:pt x="2158" y="13"/>
                  </a:moveTo>
                  <a:cubicBezTo>
                    <a:pt x="1771" y="29"/>
                    <a:pt x="1392" y="134"/>
                    <a:pt x="1051" y="318"/>
                  </a:cubicBezTo>
                  <a:cubicBezTo>
                    <a:pt x="714" y="499"/>
                    <a:pt x="419" y="756"/>
                    <a:pt x="151" y="1000"/>
                  </a:cubicBezTo>
                  <a:cubicBezTo>
                    <a:pt x="1" y="1123"/>
                    <a:pt x="193" y="1343"/>
                    <a:pt x="336" y="1214"/>
                  </a:cubicBezTo>
                  <a:cubicBezTo>
                    <a:pt x="665" y="941"/>
                    <a:pt x="1020" y="705"/>
                    <a:pt x="1400" y="508"/>
                  </a:cubicBezTo>
                  <a:cubicBezTo>
                    <a:pt x="1650" y="378"/>
                    <a:pt x="1904" y="259"/>
                    <a:pt x="2177" y="213"/>
                  </a:cubicBezTo>
                  <a:cubicBezTo>
                    <a:pt x="2310" y="199"/>
                    <a:pt x="2290" y="1"/>
                    <a:pt x="2158" y="15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008;p77">
              <a:extLst>
                <a:ext uri="{FF2B5EF4-FFF2-40B4-BE49-F238E27FC236}">
                  <a16:creationId xmlns:a16="http://schemas.microsoft.com/office/drawing/2014/main" id="{51FBE094-73F4-05A8-A707-3B4A5B73D104}"/>
                </a:ext>
              </a:extLst>
            </p:cNvPr>
            <p:cNvSpPr/>
            <p:nvPr/>
          </p:nvSpPr>
          <p:spPr>
            <a:xfrm>
              <a:off x="3985701" y="3297408"/>
              <a:ext cx="207997" cy="67565"/>
            </a:xfrm>
            <a:custGeom>
              <a:avLst/>
              <a:gdLst/>
              <a:ahLst/>
              <a:cxnLst/>
              <a:rect l="l" t="t" r="r" b="b"/>
              <a:pathLst>
                <a:path w="14715" h="4780" extrusionOk="0">
                  <a:moveTo>
                    <a:pt x="126" y="4568"/>
                  </a:moveTo>
                  <a:cubicBezTo>
                    <a:pt x="2174" y="4780"/>
                    <a:pt x="4245" y="4500"/>
                    <a:pt x="6261" y="3894"/>
                  </a:cubicBezTo>
                  <a:cubicBezTo>
                    <a:pt x="9239" y="2998"/>
                    <a:pt x="12091" y="1425"/>
                    <a:pt x="14690" y="70"/>
                  </a:cubicBezTo>
                  <a:cubicBezTo>
                    <a:pt x="14706" y="62"/>
                    <a:pt x="14714" y="40"/>
                    <a:pt x="14704" y="24"/>
                  </a:cubicBezTo>
                  <a:cubicBezTo>
                    <a:pt x="14696" y="8"/>
                    <a:pt x="14676" y="0"/>
                    <a:pt x="14661" y="10"/>
                  </a:cubicBezTo>
                  <a:cubicBezTo>
                    <a:pt x="12038" y="1289"/>
                    <a:pt x="9138" y="2702"/>
                    <a:pt x="6170" y="3588"/>
                  </a:cubicBezTo>
                  <a:cubicBezTo>
                    <a:pt x="4182" y="4181"/>
                    <a:pt x="2164" y="4552"/>
                    <a:pt x="144" y="4389"/>
                  </a:cubicBezTo>
                  <a:cubicBezTo>
                    <a:pt x="19" y="4371"/>
                    <a:pt x="1" y="4562"/>
                    <a:pt x="126" y="4568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009;p77">
              <a:extLst>
                <a:ext uri="{FF2B5EF4-FFF2-40B4-BE49-F238E27FC236}">
                  <a16:creationId xmlns:a16="http://schemas.microsoft.com/office/drawing/2014/main" id="{D0CDA6D1-7EF1-7EA5-C94F-24BECF2407EC}"/>
                </a:ext>
              </a:extLst>
            </p:cNvPr>
            <p:cNvSpPr/>
            <p:nvPr/>
          </p:nvSpPr>
          <p:spPr>
            <a:xfrm>
              <a:off x="4023811" y="3273731"/>
              <a:ext cx="122395" cy="34136"/>
            </a:xfrm>
            <a:custGeom>
              <a:avLst/>
              <a:gdLst/>
              <a:ahLst/>
              <a:cxnLst/>
              <a:rect l="l" t="t" r="r" b="b"/>
              <a:pathLst>
                <a:path w="8659" h="2415" extrusionOk="0">
                  <a:moveTo>
                    <a:pt x="126" y="2367"/>
                  </a:moveTo>
                  <a:cubicBezTo>
                    <a:pt x="1260" y="2415"/>
                    <a:pt x="2429" y="2258"/>
                    <a:pt x="3591" y="1957"/>
                  </a:cubicBezTo>
                  <a:cubicBezTo>
                    <a:pt x="5288" y="1515"/>
                    <a:pt x="6953" y="795"/>
                    <a:pt x="8523" y="325"/>
                  </a:cubicBezTo>
                  <a:cubicBezTo>
                    <a:pt x="8608" y="303"/>
                    <a:pt x="8658" y="216"/>
                    <a:pt x="8632" y="133"/>
                  </a:cubicBezTo>
                  <a:cubicBezTo>
                    <a:pt x="8608" y="48"/>
                    <a:pt x="8521" y="0"/>
                    <a:pt x="8438" y="26"/>
                  </a:cubicBezTo>
                  <a:cubicBezTo>
                    <a:pt x="6604" y="545"/>
                    <a:pt x="4614" y="1310"/>
                    <a:pt x="2655" y="1784"/>
                  </a:cubicBezTo>
                  <a:cubicBezTo>
                    <a:pt x="1805" y="1990"/>
                    <a:pt x="964" y="2163"/>
                    <a:pt x="128" y="2187"/>
                  </a:cubicBezTo>
                  <a:cubicBezTo>
                    <a:pt x="3" y="2179"/>
                    <a:pt x="1" y="2371"/>
                    <a:pt x="126" y="2367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010;p77">
              <a:extLst>
                <a:ext uri="{FF2B5EF4-FFF2-40B4-BE49-F238E27FC236}">
                  <a16:creationId xmlns:a16="http://schemas.microsoft.com/office/drawing/2014/main" id="{BBB512E6-6E92-3C07-053F-72677CA3FCA1}"/>
                </a:ext>
              </a:extLst>
            </p:cNvPr>
            <p:cNvSpPr/>
            <p:nvPr/>
          </p:nvSpPr>
          <p:spPr>
            <a:xfrm>
              <a:off x="3912013" y="3587453"/>
              <a:ext cx="97079" cy="43027"/>
            </a:xfrm>
            <a:custGeom>
              <a:avLst/>
              <a:gdLst/>
              <a:ahLst/>
              <a:cxnLst/>
              <a:rect l="l" t="t" r="r" b="b"/>
              <a:pathLst>
                <a:path w="6868" h="3044" extrusionOk="0">
                  <a:moveTo>
                    <a:pt x="6800" y="881"/>
                  </a:moveTo>
                  <a:cubicBezTo>
                    <a:pt x="6671" y="742"/>
                    <a:pt x="6586" y="631"/>
                    <a:pt x="6431" y="526"/>
                  </a:cubicBezTo>
                  <a:cubicBezTo>
                    <a:pt x="6110" y="306"/>
                    <a:pt x="5737" y="205"/>
                    <a:pt x="5367" y="139"/>
                  </a:cubicBezTo>
                  <a:cubicBezTo>
                    <a:pt x="4558" y="1"/>
                    <a:pt x="3725" y="139"/>
                    <a:pt x="2968" y="429"/>
                  </a:cubicBezTo>
                  <a:cubicBezTo>
                    <a:pt x="1773" y="885"/>
                    <a:pt x="758" y="1781"/>
                    <a:pt x="40" y="2931"/>
                  </a:cubicBezTo>
                  <a:cubicBezTo>
                    <a:pt x="0" y="2984"/>
                    <a:pt x="80" y="3044"/>
                    <a:pt x="119" y="2992"/>
                  </a:cubicBezTo>
                  <a:cubicBezTo>
                    <a:pt x="976" y="2074"/>
                    <a:pt x="2068" y="1511"/>
                    <a:pt x="3218" y="1220"/>
                  </a:cubicBezTo>
                  <a:cubicBezTo>
                    <a:pt x="3886" y="1051"/>
                    <a:pt x="4570" y="1024"/>
                    <a:pt x="5267" y="1053"/>
                  </a:cubicBezTo>
                  <a:cubicBezTo>
                    <a:pt x="5597" y="1067"/>
                    <a:pt x="5914" y="1093"/>
                    <a:pt x="6253" y="1097"/>
                  </a:cubicBezTo>
                  <a:cubicBezTo>
                    <a:pt x="6429" y="1099"/>
                    <a:pt x="6554" y="1055"/>
                    <a:pt x="6732" y="1047"/>
                  </a:cubicBezTo>
                  <a:cubicBezTo>
                    <a:pt x="6778" y="1065"/>
                    <a:pt x="6830" y="1043"/>
                    <a:pt x="6849" y="998"/>
                  </a:cubicBezTo>
                  <a:cubicBezTo>
                    <a:pt x="6867" y="950"/>
                    <a:pt x="6845" y="899"/>
                    <a:pt x="6800" y="881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011;p77">
              <a:extLst>
                <a:ext uri="{FF2B5EF4-FFF2-40B4-BE49-F238E27FC236}">
                  <a16:creationId xmlns:a16="http://schemas.microsoft.com/office/drawing/2014/main" id="{58C33E90-0EF5-9D60-5196-B85C83C9392B}"/>
                </a:ext>
              </a:extLst>
            </p:cNvPr>
            <p:cNvSpPr/>
            <p:nvPr/>
          </p:nvSpPr>
          <p:spPr>
            <a:xfrm>
              <a:off x="3955579" y="3534827"/>
              <a:ext cx="38574" cy="11280"/>
            </a:xfrm>
            <a:custGeom>
              <a:avLst/>
              <a:gdLst/>
              <a:ahLst/>
              <a:cxnLst/>
              <a:rect l="l" t="t" r="r" b="b"/>
              <a:pathLst>
                <a:path w="2729" h="798" extrusionOk="0">
                  <a:moveTo>
                    <a:pt x="2659" y="613"/>
                  </a:moveTo>
                  <a:cubicBezTo>
                    <a:pt x="2235" y="366"/>
                    <a:pt x="1898" y="155"/>
                    <a:pt x="1504" y="76"/>
                  </a:cubicBezTo>
                  <a:cubicBezTo>
                    <a:pt x="1119" y="1"/>
                    <a:pt x="713" y="64"/>
                    <a:pt x="211" y="193"/>
                  </a:cubicBezTo>
                  <a:cubicBezTo>
                    <a:pt x="82" y="223"/>
                    <a:pt x="1" y="348"/>
                    <a:pt x="29" y="477"/>
                  </a:cubicBezTo>
                  <a:cubicBezTo>
                    <a:pt x="56" y="605"/>
                    <a:pt x="183" y="687"/>
                    <a:pt x="312" y="659"/>
                  </a:cubicBezTo>
                  <a:cubicBezTo>
                    <a:pt x="607" y="607"/>
                    <a:pt x="911" y="592"/>
                    <a:pt x="1210" y="613"/>
                  </a:cubicBezTo>
                  <a:cubicBezTo>
                    <a:pt x="1389" y="625"/>
                    <a:pt x="1557" y="661"/>
                    <a:pt x="1735" y="685"/>
                  </a:cubicBezTo>
                  <a:cubicBezTo>
                    <a:pt x="2003" y="720"/>
                    <a:pt x="2271" y="726"/>
                    <a:pt x="2596" y="780"/>
                  </a:cubicBezTo>
                  <a:cubicBezTo>
                    <a:pt x="2641" y="798"/>
                    <a:pt x="2693" y="776"/>
                    <a:pt x="2711" y="728"/>
                  </a:cubicBezTo>
                  <a:cubicBezTo>
                    <a:pt x="2729" y="683"/>
                    <a:pt x="2707" y="631"/>
                    <a:pt x="2659" y="613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012;p77">
              <a:extLst>
                <a:ext uri="{FF2B5EF4-FFF2-40B4-BE49-F238E27FC236}">
                  <a16:creationId xmlns:a16="http://schemas.microsoft.com/office/drawing/2014/main" id="{5BB3C2FB-B2B0-B790-B6ED-08A645D3B7C8}"/>
                </a:ext>
              </a:extLst>
            </p:cNvPr>
            <p:cNvSpPr/>
            <p:nvPr/>
          </p:nvSpPr>
          <p:spPr>
            <a:xfrm>
              <a:off x="3818563" y="3638143"/>
              <a:ext cx="41613" cy="16524"/>
            </a:xfrm>
            <a:custGeom>
              <a:avLst/>
              <a:gdLst/>
              <a:ahLst/>
              <a:cxnLst/>
              <a:rect l="l" t="t" r="r" b="b"/>
              <a:pathLst>
                <a:path w="2944" h="1169" extrusionOk="0">
                  <a:moveTo>
                    <a:pt x="2859" y="231"/>
                  </a:moveTo>
                  <a:cubicBezTo>
                    <a:pt x="2448" y="56"/>
                    <a:pt x="1923" y="1"/>
                    <a:pt x="1408" y="128"/>
                  </a:cubicBezTo>
                  <a:cubicBezTo>
                    <a:pt x="918" y="249"/>
                    <a:pt x="484" y="546"/>
                    <a:pt x="143" y="754"/>
                  </a:cubicBezTo>
                  <a:cubicBezTo>
                    <a:pt x="42" y="804"/>
                    <a:pt x="0" y="927"/>
                    <a:pt x="52" y="1028"/>
                  </a:cubicBezTo>
                  <a:cubicBezTo>
                    <a:pt x="103" y="1129"/>
                    <a:pt x="226" y="1168"/>
                    <a:pt x="325" y="1117"/>
                  </a:cubicBezTo>
                  <a:cubicBezTo>
                    <a:pt x="656" y="980"/>
                    <a:pt x="1098" y="873"/>
                    <a:pt x="1530" y="730"/>
                  </a:cubicBezTo>
                  <a:cubicBezTo>
                    <a:pt x="1800" y="641"/>
                    <a:pt x="2050" y="522"/>
                    <a:pt x="2308" y="467"/>
                  </a:cubicBezTo>
                  <a:cubicBezTo>
                    <a:pt x="2486" y="429"/>
                    <a:pt x="2650" y="395"/>
                    <a:pt x="2815" y="405"/>
                  </a:cubicBezTo>
                  <a:cubicBezTo>
                    <a:pt x="2865" y="423"/>
                    <a:pt x="2918" y="393"/>
                    <a:pt x="2932" y="342"/>
                  </a:cubicBezTo>
                  <a:cubicBezTo>
                    <a:pt x="2944" y="290"/>
                    <a:pt x="2910" y="241"/>
                    <a:pt x="2859" y="233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013;p77">
              <a:extLst>
                <a:ext uri="{FF2B5EF4-FFF2-40B4-BE49-F238E27FC236}">
                  <a16:creationId xmlns:a16="http://schemas.microsoft.com/office/drawing/2014/main" id="{DDABDE14-4E32-D5F1-250D-E9001B2C17E6}"/>
                </a:ext>
              </a:extLst>
            </p:cNvPr>
            <p:cNvSpPr/>
            <p:nvPr/>
          </p:nvSpPr>
          <p:spPr>
            <a:xfrm>
              <a:off x="3806618" y="3609250"/>
              <a:ext cx="41656" cy="13669"/>
            </a:xfrm>
            <a:custGeom>
              <a:avLst/>
              <a:gdLst/>
              <a:ahLst/>
              <a:cxnLst/>
              <a:rect l="l" t="t" r="r" b="b"/>
              <a:pathLst>
                <a:path w="2947" h="967" extrusionOk="0">
                  <a:moveTo>
                    <a:pt x="2829" y="562"/>
                  </a:moveTo>
                  <a:cubicBezTo>
                    <a:pt x="2720" y="433"/>
                    <a:pt x="2710" y="358"/>
                    <a:pt x="2568" y="265"/>
                  </a:cubicBezTo>
                  <a:cubicBezTo>
                    <a:pt x="2360" y="130"/>
                    <a:pt x="2102" y="96"/>
                    <a:pt x="1852" y="66"/>
                  </a:cubicBezTo>
                  <a:cubicBezTo>
                    <a:pt x="1315" y="1"/>
                    <a:pt x="778" y="100"/>
                    <a:pt x="266" y="185"/>
                  </a:cubicBezTo>
                  <a:cubicBezTo>
                    <a:pt x="116" y="195"/>
                    <a:pt x="1" y="324"/>
                    <a:pt x="10" y="475"/>
                  </a:cubicBezTo>
                  <a:cubicBezTo>
                    <a:pt x="20" y="625"/>
                    <a:pt x="149" y="740"/>
                    <a:pt x="300" y="731"/>
                  </a:cubicBezTo>
                  <a:cubicBezTo>
                    <a:pt x="857" y="742"/>
                    <a:pt x="1428" y="909"/>
                    <a:pt x="2005" y="947"/>
                  </a:cubicBezTo>
                  <a:cubicBezTo>
                    <a:pt x="2185" y="958"/>
                    <a:pt x="2362" y="966"/>
                    <a:pt x="2532" y="913"/>
                  </a:cubicBezTo>
                  <a:cubicBezTo>
                    <a:pt x="2671" y="867"/>
                    <a:pt x="2671" y="816"/>
                    <a:pt x="2794" y="738"/>
                  </a:cubicBezTo>
                  <a:cubicBezTo>
                    <a:pt x="2911" y="762"/>
                    <a:pt x="2946" y="586"/>
                    <a:pt x="2829" y="562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014;p77">
              <a:extLst>
                <a:ext uri="{FF2B5EF4-FFF2-40B4-BE49-F238E27FC236}">
                  <a16:creationId xmlns:a16="http://schemas.microsoft.com/office/drawing/2014/main" id="{1E9197ED-CA1C-F96B-3E77-D984A8657F92}"/>
                </a:ext>
              </a:extLst>
            </p:cNvPr>
            <p:cNvSpPr/>
            <p:nvPr/>
          </p:nvSpPr>
          <p:spPr>
            <a:xfrm>
              <a:off x="3812697" y="3657283"/>
              <a:ext cx="28100" cy="22771"/>
            </a:xfrm>
            <a:custGeom>
              <a:avLst/>
              <a:gdLst/>
              <a:ahLst/>
              <a:cxnLst/>
              <a:rect l="l" t="t" r="r" b="b"/>
              <a:pathLst>
                <a:path w="1988" h="1611" extrusionOk="0">
                  <a:moveTo>
                    <a:pt x="1789" y="64"/>
                  </a:moveTo>
                  <a:lnTo>
                    <a:pt x="106" y="1363"/>
                  </a:lnTo>
                  <a:cubicBezTo>
                    <a:pt x="1" y="1452"/>
                    <a:pt x="134" y="1610"/>
                    <a:pt x="239" y="1521"/>
                  </a:cubicBezTo>
                  <a:lnTo>
                    <a:pt x="1892" y="211"/>
                  </a:lnTo>
                  <a:cubicBezTo>
                    <a:pt x="1987" y="142"/>
                    <a:pt x="1886" y="1"/>
                    <a:pt x="1789" y="64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015;p77">
              <a:extLst>
                <a:ext uri="{FF2B5EF4-FFF2-40B4-BE49-F238E27FC236}">
                  <a16:creationId xmlns:a16="http://schemas.microsoft.com/office/drawing/2014/main" id="{21E6B4E9-F54C-08B9-1E05-0FFCBE6B2B1A}"/>
                </a:ext>
              </a:extLst>
            </p:cNvPr>
            <p:cNvSpPr/>
            <p:nvPr/>
          </p:nvSpPr>
          <p:spPr>
            <a:xfrm>
              <a:off x="4368633" y="3417814"/>
              <a:ext cx="38150" cy="37090"/>
            </a:xfrm>
            <a:custGeom>
              <a:avLst/>
              <a:gdLst/>
              <a:ahLst/>
              <a:cxnLst/>
              <a:rect l="l" t="t" r="r" b="b"/>
              <a:pathLst>
                <a:path w="2699" h="2624" extrusionOk="0">
                  <a:moveTo>
                    <a:pt x="115" y="2536"/>
                  </a:moveTo>
                  <a:cubicBezTo>
                    <a:pt x="123" y="2560"/>
                    <a:pt x="66" y="2510"/>
                    <a:pt x="222" y="2538"/>
                  </a:cubicBezTo>
                  <a:cubicBezTo>
                    <a:pt x="252" y="2542"/>
                    <a:pt x="266" y="2579"/>
                    <a:pt x="303" y="2585"/>
                  </a:cubicBezTo>
                  <a:cubicBezTo>
                    <a:pt x="410" y="2623"/>
                    <a:pt x="476" y="2468"/>
                    <a:pt x="373" y="2419"/>
                  </a:cubicBezTo>
                  <a:cubicBezTo>
                    <a:pt x="331" y="2320"/>
                    <a:pt x="446" y="2538"/>
                    <a:pt x="549" y="2461"/>
                  </a:cubicBezTo>
                  <a:cubicBezTo>
                    <a:pt x="698" y="2348"/>
                    <a:pt x="1007" y="2143"/>
                    <a:pt x="1063" y="2110"/>
                  </a:cubicBezTo>
                  <a:cubicBezTo>
                    <a:pt x="1291" y="1913"/>
                    <a:pt x="1540" y="1731"/>
                    <a:pt x="1749" y="1505"/>
                  </a:cubicBezTo>
                  <a:cubicBezTo>
                    <a:pt x="2060" y="1168"/>
                    <a:pt x="2294" y="785"/>
                    <a:pt x="2595" y="458"/>
                  </a:cubicBezTo>
                  <a:cubicBezTo>
                    <a:pt x="2688" y="369"/>
                    <a:pt x="2698" y="222"/>
                    <a:pt x="2617" y="123"/>
                  </a:cubicBezTo>
                  <a:cubicBezTo>
                    <a:pt x="2536" y="22"/>
                    <a:pt x="2391" y="0"/>
                    <a:pt x="2284" y="74"/>
                  </a:cubicBezTo>
                  <a:cubicBezTo>
                    <a:pt x="1945" y="268"/>
                    <a:pt x="1606" y="456"/>
                    <a:pt x="1299" y="714"/>
                  </a:cubicBezTo>
                  <a:cubicBezTo>
                    <a:pt x="1007" y="958"/>
                    <a:pt x="769" y="1259"/>
                    <a:pt x="506" y="1519"/>
                  </a:cubicBezTo>
                  <a:cubicBezTo>
                    <a:pt x="456" y="1590"/>
                    <a:pt x="129" y="1989"/>
                    <a:pt x="70" y="2237"/>
                  </a:cubicBezTo>
                  <a:cubicBezTo>
                    <a:pt x="50" y="2320"/>
                    <a:pt x="0" y="2403"/>
                    <a:pt x="42" y="2445"/>
                  </a:cubicBezTo>
                  <a:cubicBezTo>
                    <a:pt x="97" y="2498"/>
                    <a:pt x="111" y="2524"/>
                    <a:pt x="115" y="2536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016;p77">
              <a:extLst>
                <a:ext uri="{FF2B5EF4-FFF2-40B4-BE49-F238E27FC236}">
                  <a16:creationId xmlns:a16="http://schemas.microsoft.com/office/drawing/2014/main" id="{180A47CF-4E99-386F-A83A-07CA029C60C9}"/>
                </a:ext>
              </a:extLst>
            </p:cNvPr>
            <p:cNvSpPr/>
            <p:nvPr/>
          </p:nvSpPr>
          <p:spPr>
            <a:xfrm>
              <a:off x="4376167" y="3443681"/>
              <a:ext cx="36270" cy="20637"/>
            </a:xfrm>
            <a:custGeom>
              <a:avLst/>
              <a:gdLst/>
              <a:ahLst/>
              <a:cxnLst/>
              <a:rect l="l" t="t" r="r" b="b"/>
              <a:pathLst>
                <a:path w="2566" h="1460" extrusionOk="0">
                  <a:moveTo>
                    <a:pt x="207" y="1384"/>
                  </a:moveTo>
                  <a:cubicBezTo>
                    <a:pt x="286" y="1408"/>
                    <a:pt x="252" y="1431"/>
                    <a:pt x="333" y="1427"/>
                  </a:cubicBezTo>
                  <a:cubicBezTo>
                    <a:pt x="555" y="1416"/>
                    <a:pt x="738" y="1299"/>
                    <a:pt x="940" y="1203"/>
                  </a:cubicBezTo>
                  <a:cubicBezTo>
                    <a:pt x="1327" y="1023"/>
                    <a:pt x="1711" y="843"/>
                    <a:pt x="2092" y="652"/>
                  </a:cubicBezTo>
                  <a:cubicBezTo>
                    <a:pt x="2201" y="599"/>
                    <a:pt x="2274" y="523"/>
                    <a:pt x="2377" y="460"/>
                  </a:cubicBezTo>
                  <a:cubicBezTo>
                    <a:pt x="2492" y="436"/>
                    <a:pt x="2566" y="323"/>
                    <a:pt x="2542" y="208"/>
                  </a:cubicBezTo>
                  <a:cubicBezTo>
                    <a:pt x="2516" y="93"/>
                    <a:pt x="2403" y="20"/>
                    <a:pt x="2288" y="44"/>
                  </a:cubicBezTo>
                  <a:cubicBezTo>
                    <a:pt x="2171" y="26"/>
                    <a:pt x="2078" y="0"/>
                    <a:pt x="1959" y="8"/>
                  </a:cubicBezTo>
                  <a:cubicBezTo>
                    <a:pt x="1543" y="36"/>
                    <a:pt x="1134" y="208"/>
                    <a:pt x="777" y="430"/>
                  </a:cubicBezTo>
                  <a:cubicBezTo>
                    <a:pt x="569" y="565"/>
                    <a:pt x="383" y="728"/>
                    <a:pt x="224" y="916"/>
                  </a:cubicBezTo>
                  <a:cubicBezTo>
                    <a:pt x="159" y="991"/>
                    <a:pt x="62" y="1049"/>
                    <a:pt x="52" y="1146"/>
                  </a:cubicBezTo>
                  <a:cubicBezTo>
                    <a:pt x="38" y="1273"/>
                    <a:pt x="42" y="1128"/>
                    <a:pt x="92" y="1245"/>
                  </a:cubicBezTo>
                  <a:cubicBezTo>
                    <a:pt x="0" y="1320"/>
                    <a:pt x="113" y="1459"/>
                    <a:pt x="205" y="1384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017;p77">
              <a:extLst>
                <a:ext uri="{FF2B5EF4-FFF2-40B4-BE49-F238E27FC236}">
                  <a16:creationId xmlns:a16="http://schemas.microsoft.com/office/drawing/2014/main" id="{F6270683-A70B-CF9B-F7D9-B525CBE2B91D}"/>
                </a:ext>
              </a:extLst>
            </p:cNvPr>
            <p:cNvSpPr/>
            <p:nvPr/>
          </p:nvSpPr>
          <p:spPr>
            <a:xfrm>
              <a:off x="4372040" y="3472532"/>
              <a:ext cx="37034" cy="9739"/>
            </a:xfrm>
            <a:custGeom>
              <a:avLst/>
              <a:gdLst/>
              <a:ahLst/>
              <a:cxnLst/>
              <a:rect l="l" t="t" r="r" b="b"/>
              <a:pathLst>
                <a:path w="2620" h="689" extrusionOk="0">
                  <a:moveTo>
                    <a:pt x="140" y="495"/>
                  </a:moveTo>
                  <a:cubicBezTo>
                    <a:pt x="362" y="592"/>
                    <a:pt x="598" y="673"/>
                    <a:pt x="865" y="679"/>
                  </a:cubicBezTo>
                  <a:cubicBezTo>
                    <a:pt x="1414" y="689"/>
                    <a:pt x="1987" y="449"/>
                    <a:pt x="2471" y="344"/>
                  </a:cubicBezTo>
                  <a:cubicBezTo>
                    <a:pt x="2560" y="326"/>
                    <a:pt x="2620" y="241"/>
                    <a:pt x="2604" y="152"/>
                  </a:cubicBezTo>
                  <a:cubicBezTo>
                    <a:pt x="2590" y="62"/>
                    <a:pt x="2507" y="1"/>
                    <a:pt x="2418" y="11"/>
                  </a:cubicBezTo>
                  <a:lnTo>
                    <a:pt x="183" y="288"/>
                  </a:lnTo>
                  <a:cubicBezTo>
                    <a:pt x="45" y="259"/>
                    <a:pt x="1" y="465"/>
                    <a:pt x="140" y="495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018;p77">
              <a:extLst>
                <a:ext uri="{FF2B5EF4-FFF2-40B4-BE49-F238E27FC236}">
                  <a16:creationId xmlns:a16="http://schemas.microsoft.com/office/drawing/2014/main" id="{C10BB081-4D98-D444-6BFA-83E163ED6ACF}"/>
                </a:ext>
              </a:extLst>
            </p:cNvPr>
            <p:cNvSpPr/>
            <p:nvPr/>
          </p:nvSpPr>
          <p:spPr>
            <a:xfrm>
              <a:off x="4233653" y="3466765"/>
              <a:ext cx="52992" cy="62562"/>
            </a:xfrm>
            <a:custGeom>
              <a:avLst/>
              <a:gdLst/>
              <a:ahLst/>
              <a:cxnLst/>
              <a:rect l="l" t="t" r="r" b="b"/>
              <a:pathLst>
                <a:path w="3749" h="4426" extrusionOk="0">
                  <a:moveTo>
                    <a:pt x="250" y="4310"/>
                  </a:moveTo>
                  <a:cubicBezTo>
                    <a:pt x="315" y="4225"/>
                    <a:pt x="377" y="4176"/>
                    <a:pt x="430" y="4086"/>
                  </a:cubicBezTo>
                  <a:cubicBezTo>
                    <a:pt x="613" y="3769"/>
                    <a:pt x="716" y="3450"/>
                    <a:pt x="850" y="3155"/>
                  </a:cubicBezTo>
                  <a:cubicBezTo>
                    <a:pt x="1120" y="2564"/>
                    <a:pt x="1390" y="2048"/>
                    <a:pt x="1820" y="1622"/>
                  </a:cubicBezTo>
                  <a:cubicBezTo>
                    <a:pt x="2258" y="1184"/>
                    <a:pt x="2817" y="815"/>
                    <a:pt x="3556" y="496"/>
                  </a:cubicBezTo>
                  <a:cubicBezTo>
                    <a:pt x="3683" y="453"/>
                    <a:pt x="3749" y="312"/>
                    <a:pt x="3699" y="187"/>
                  </a:cubicBezTo>
                  <a:cubicBezTo>
                    <a:pt x="3652" y="62"/>
                    <a:pt x="3509" y="1"/>
                    <a:pt x="3386" y="54"/>
                  </a:cubicBezTo>
                  <a:cubicBezTo>
                    <a:pt x="2298" y="431"/>
                    <a:pt x="1526" y="918"/>
                    <a:pt x="969" y="1585"/>
                  </a:cubicBezTo>
                  <a:cubicBezTo>
                    <a:pt x="662" y="1949"/>
                    <a:pt x="398" y="2362"/>
                    <a:pt x="232" y="2849"/>
                  </a:cubicBezTo>
                  <a:cubicBezTo>
                    <a:pt x="115" y="3192"/>
                    <a:pt x="0" y="3563"/>
                    <a:pt x="14" y="3971"/>
                  </a:cubicBezTo>
                  <a:cubicBezTo>
                    <a:pt x="18" y="4082"/>
                    <a:pt x="50" y="4160"/>
                    <a:pt x="75" y="4271"/>
                  </a:cubicBezTo>
                  <a:cubicBezTo>
                    <a:pt x="50" y="4388"/>
                    <a:pt x="224" y="4425"/>
                    <a:pt x="250" y="431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019;p77">
              <a:extLst>
                <a:ext uri="{FF2B5EF4-FFF2-40B4-BE49-F238E27FC236}">
                  <a16:creationId xmlns:a16="http://schemas.microsoft.com/office/drawing/2014/main" id="{CF04DA1B-D9F6-9A20-F995-488AB93C2953}"/>
                </a:ext>
              </a:extLst>
            </p:cNvPr>
            <p:cNvSpPr/>
            <p:nvPr/>
          </p:nvSpPr>
          <p:spPr>
            <a:xfrm>
              <a:off x="4199742" y="3427906"/>
              <a:ext cx="61855" cy="72781"/>
            </a:xfrm>
            <a:custGeom>
              <a:avLst/>
              <a:gdLst/>
              <a:ahLst/>
              <a:cxnLst/>
              <a:rect l="l" t="t" r="r" b="b"/>
              <a:pathLst>
                <a:path w="4376" h="5149" extrusionOk="0">
                  <a:moveTo>
                    <a:pt x="296" y="5067"/>
                  </a:moveTo>
                  <a:cubicBezTo>
                    <a:pt x="407" y="4942"/>
                    <a:pt x="502" y="4899"/>
                    <a:pt x="591" y="4766"/>
                  </a:cubicBezTo>
                  <a:cubicBezTo>
                    <a:pt x="694" y="4615"/>
                    <a:pt x="750" y="4451"/>
                    <a:pt x="825" y="4292"/>
                  </a:cubicBezTo>
                  <a:cubicBezTo>
                    <a:pt x="1112" y="3693"/>
                    <a:pt x="1483" y="3138"/>
                    <a:pt x="1929" y="2647"/>
                  </a:cubicBezTo>
                  <a:cubicBezTo>
                    <a:pt x="2558" y="1943"/>
                    <a:pt x="3299" y="1306"/>
                    <a:pt x="4163" y="704"/>
                  </a:cubicBezTo>
                  <a:cubicBezTo>
                    <a:pt x="4328" y="599"/>
                    <a:pt x="4375" y="381"/>
                    <a:pt x="4270" y="214"/>
                  </a:cubicBezTo>
                  <a:cubicBezTo>
                    <a:pt x="4167" y="50"/>
                    <a:pt x="3949" y="0"/>
                    <a:pt x="3783" y="101"/>
                  </a:cubicBezTo>
                  <a:cubicBezTo>
                    <a:pt x="2587" y="801"/>
                    <a:pt x="1489" y="1495"/>
                    <a:pt x="781" y="2514"/>
                  </a:cubicBezTo>
                  <a:cubicBezTo>
                    <a:pt x="391" y="3077"/>
                    <a:pt x="6" y="3721"/>
                    <a:pt x="0" y="4480"/>
                  </a:cubicBezTo>
                  <a:cubicBezTo>
                    <a:pt x="0" y="4684"/>
                    <a:pt x="64" y="4825"/>
                    <a:pt x="119" y="5033"/>
                  </a:cubicBezTo>
                  <a:cubicBezTo>
                    <a:pt x="109" y="5081"/>
                    <a:pt x="141" y="5128"/>
                    <a:pt x="191" y="5138"/>
                  </a:cubicBezTo>
                  <a:cubicBezTo>
                    <a:pt x="240" y="5148"/>
                    <a:pt x="286" y="5115"/>
                    <a:pt x="296" y="5067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020;p77">
              <a:extLst>
                <a:ext uri="{FF2B5EF4-FFF2-40B4-BE49-F238E27FC236}">
                  <a16:creationId xmlns:a16="http://schemas.microsoft.com/office/drawing/2014/main" id="{B84FE597-0B32-27AC-372D-CC1BD67FF632}"/>
                </a:ext>
              </a:extLst>
            </p:cNvPr>
            <p:cNvSpPr/>
            <p:nvPr/>
          </p:nvSpPr>
          <p:spPr>
            <a:xfrm>
              <a:off x="4128626" y="3769660"/>
              <a:ext cx="98945" cy="45486"/>
            </a:xfrm>
            <a:custGeom>
              <a:avLst/>
              <a:gdLst/>
              <a:ahLst/>
              <a:cxnLst/>
              <a:rect l="l" t="t" r="r" b="b"/>
              <a:pathLst>
                <a:path w="7000" h="3218" extrusionOk="0">
                  <a:moveTo>
                    <a:pt x="6375" y="1297"/>
                  </a:moveTo>
                  <a:lnTo>
                    <a:pt x="6365" y="1285"/>
                  </a:lnTo>
                  <a:cubicBezTo>
                    <a:pt x="6036" y="969"/>
                    <a:pt x="5473" y="734"/>
                    <a:pt x="5214" y="613"/>
                  </a:cubicBezTo>
                  <a:cubicBezTo>
                    <a:pt x="4583" y="351"/>
                    <a:pt x="3963" y="159"/>
                    <a:pt x="3334" y="85"/>
                  </a:cubicBezTo>
                  <a:cubicBezTo>
                    <a:pt x="2647" y="0"/>
                    <a:pt x="1949" y="81"/>
                    <a:pt x="1299" y="319"/>
                  </a:cubicBezTo>
                  <a:cubicBezTo>
                    <a:pt x="1039" y="416"/>
                    <a:pt x="625" y="627"/>
                    <a:pt x="365" y="898"/>
                  </a:cubicBezTo>
                  <a:cubicBezTo>
                    <a:pt x="184" y="1084"/>
                    <a:pt x="73" y="1305"/>
                    <a:pt x="42" y="1529"/>
                  </a:cubicBezTo>
                  <a:cubicBezTo>
                    <a:pt x="0" y="1842"/>
                    <a:pt x="121" y="2139"/>
                    <a:pt x="375" y="2383"/>
                  </a:cubicBezTo>
                  <a:cubicBezTo>
                    <a:pt x="674" y="2670"/>
                    <a:pt x="1209" y="2882"/>
                    <a:pt x="1467" y="2960"/>
                  </a:cubicBezTo>
                  <a:cubicBezTo>
                    <a:pt x="1913" y="3095"/>
                    <a:pt x="2399" y="3160"/>
                    <a:pt x="2896" y="3184"/>
                  </a:cubicBezTo>
                  <a:cubicBezTo>
                    <a:pt x="3582" y="3218"/>
                    <a:pt x="4288" y="3174"/>
                    <a:pt x="4918" y="3140"/>
                  </a:cubicBezTo>
                  <a:cubicBezTo>
                    <a:pt x="5170" y="3128"/>
                    <a:pt x="5933" y="3158"/>
                    <a:pt x="6352" y="2988"/>
                  </a:cubicBezTo>
                  <a:cubicBezTo>
                    <a:pt x="6639" y="2871"/>
                    <a:pt x="6825" y="2674"/>
                    <a:pt x="6907" y="2442"/>
                  </a:cubicBezTo>
                  <a:cubicBezTo>
                    <a:pt x="7000" y="2189"/>
                    <a:pt x="6964" y="1937"/>
                    <a:pt x="6814" y="1699"/>
                  </a:cubicBezTo>
                  <a:cubicBezTo>
                    <a:pt x="6720" y="1556"/>
                    <a:pt x="6554" y="1416"/>
                    <a:pt x="6375" y="1297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021;p77">
              <a:extLst>
                <a:ext uri="{FF2B5EF4-FFF2-40B4-BE49-F238E27FC236}">
                  <a16:creationId xmlns:a16="http://schemas.microsoft.com/office/drawing/2014/main" id="{44328062-5C7D-0219-F967-9F5A2B4933ED}"/>
                </a:ext>
              </a:extLst>
            </p:cNvPr>
            <p:cNvSpPr/>
            <p:nvPr/>
          </p:nvSpPr>
          <p:spPr>
            <a:xfrm>
              <a:off x="4068182" y="3868241"/>
              <a:ext cx="300623" cy="105475"/>
            </a:xfrm>
            <a:custGeom>
              <a:avLst/>
              <a:gdLst/>
              <a:ahLst/>
              <a:cxnLst/>
              <a:rect l="l" t="t" r="r" b="b"/>
              <a:pathLst>
                <a:path w="21268" h="7462" extrusionOk="0">
                  <a:moveTo>
                    <a:pt x="127" y="6098"/>
                  </a:moveTo>
                  <a:cubicBezTo>
                    <a:pt x="196" y="6163"/>
                    <a:pt x="234" y="6221"/>
                    <a:pt x="317" y="6272"/>
                  </a:cubicBezTo>
                  <a:cubicBezTo>
                    <a:pt x="908" y="6639"/>
                    <a:pt x="1622" y="6766"/>
                    <a:pt x="2325" y="6903"/>
                  </a:cubicBezTo>
                  <a:cubicBezTo>
                    <a:pt x="5218" y="7462"/>
                    <a:pt x="8491" y="7083"/>
                    <a:pt x="11547" y="6145"/>
                  </a:cubicBezTo>
                  <a:cubicBezTo>
                    <a:pt x="15383" y="4972"/>
                    <a:pt x="18884" y="2762"/>
                    <a:pt x="21237" y="101"/>
                  </a:cubicBezTo>
                  <a:cubicBezTo>
                    <a:pt x="21267" y="56"/>
                    <a:pt x="21212" y="0"/>
                    <a:pt x="21166" y="34"/>
                  </a:cubicBezTo>
                  <a:cubicBezTo>
                    <a:pt x="18672" y="2444"/>
                    <a:pt x="15056" y="4169"/>
                    <a:pt x="11274" y="5192"/>
                  </a:cubicBezTo>
                  <a:cubicBezTo>
                    <a:pt x="8314" y="5993"/>
                    <a:pt x="5259" y="6254"/>
                    <a:pt x="2444" y="6036"/>
                  </a:cubicBezTo>
                  <a:cubicBezTo>
                    <a:pt x="1756" y="5983"/>
                    <a:pt x="1098" y="5844"/>
                    <a:pt x="432" y="5856"/>
                  </a:cubicBezTo>
                  <a:cubicBezTo>
                    <a:pt x="337" y="5858"/>
                    <a:pt x="276" y="5890"/>
                    <a:pt x="184" y="5906"/>
                  </a:cubicBezTo>
                  <a:cubicBezTo>
                    <a:pt x="56" y="5870"/>
                    <a:pt x="0" y="6060"/>
                    <a:pt x="127" y="609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022;p77">
              <a:extLst>
                <a:ext uri="{FF2B5EF4-FFF2-40B4-BE49-F238E27FC236}">
                  <a16:creationId xmlns:a16="http://schemas.microsoft.com/office/drawing/2014/main" id="{08C95738-29E5-4B40-1A43-5E60938D6DAF}"/>
                </a:ext>
              </a:extLst>
            </p:cNvPr>
            <p:cNvSpPr/>
            <p:nvPr/>
          </p:nvSpPr>
          <p:spPr>
            <a:xfrm>
              <a:off x="4056633" y="3865216"/>
              <a:ext cx="30192" cy="194865"/>
            </a:xfrm>
            <a:custGeom>
              <a:avLst/>
              <a:gdLst/>
              <a:ahLst/>
              <a:cxnLst/>
              <a:rect l="l" t="t" r="r" b="b"/>
              <a:pathLst>
                <a:path w="2136" h="13786" extrusionOk="0">
                  <a:moveTo>
                    <a:pt x="1903" y="109"/>
                  </a:moveTo>
                  <a:cubicBezTo>
                    <a:pt x="817" y="1856"/>
                    <a:pt x="171" y="4310"/>
                    <a:pt x="70" y="6794"/>
                  </a:cubicBezTo>
                  <a:cubicBezTo>
                    <a:pt x="0" y="8487"/>
                    <a:pt x="167" y="10193"/>
                    <a:pt x="589" y="11670"/>
                  </a:cubicBezTo>
                  <a:cubicBezTo>
                    <a:pt x="787" y="12350"/>
                    <a:pt x="1059" y="13008"/>
                    <a:pt x="1400" y="13629"/>
                  </a:cubicBezTo>
                  <a:cubicBezTo>
                    <a:pt x="1455" y="13740"/>
                    <a:pt x="1590" y="13785"/>
                    <a:pt x="1701" y="13732"/>
                  </a:cubicBezTo>
                  <a:cubicBezTo>
                    <a:pt x="1814" y="13680"/>
                    <a:pt x="1862" y="13548"/>
                    <a:pt x="1812" y="13435"/>
                  </a:cubicBezTo>
                  <a:cubicBezTo>
                    <a:pt x="1568" y="12850"/>
                    <a:pt x="1398" y="12196"/>
                    <a:pt x="1235" y="11502"/>
                  </a:cubicBezTo>
                  <a:cubicBezTo>
                    <a:pt x="898" y="10065"/>
                    <a:pt x="716" y="8439"/>
                    <a:pt x="728" y="6807"/>
                  </a:cubicBezTo>
                  <a:cubicBezTo>
                    <a:pt x="744" y="4393"/>
                    <a:pt x="1134" y="1972"/>
                    <a:pt x="2076" y="208"/>
                  </a:cubicBezTo>
                  <a:cubicBezTo>
                    <a:pt x="2135" y="95"/>
                    <a:pt x="1971" y="0"/>
                    <a:pt x="1901" y="10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023;p77">
              <a:extLst>
                <a:ext uri="{FF2B5EF4-FFF2-40B4-BE49-F238E27FC236}">
                  <a16:creationId xmlns:a16="http://schemas.microsoft.com/office/drawing/2014/main" id="{5FBA2FE4-2A50-D879-9A89-F9FE4957CB5F}"/>
                </a:ext>
              </a:extLst>
            </p:cNvPr>
            <p:cNvSpPr/>
            <p:nvPr/>
          </p:nvSpPr>
          <p:spPr>
            <a:xfrm>
              <a:off x="4309843" y="3800475"/>
              <a:ext cx="100514" cy="172037"/>
            </a:xfrm>
            <a:custGeom>
              <a:avLst/>
              <a:gdLst/>
              <a:ahLst/>
              <a:cxnLst/>
              <a:rect l="l" t="t" r="r" b="b"/>
              <a:pathLst>
                <a:path w="7111" h="12171" extrusionOk="0">
                  <a:moveTo>
                    <a:pt x="81" y="209"/>
                  </a:moveTo>
                  <a:cubicBezTo>
                    <a:pt x="393" y="358"/>
                    <a:pt x="678" y="584"/>
                    <a:pt x="987" y="829"/>
                  </a:cubicBezTo>
                  <a:cubicBezTo>
                    <a:pt x="1965" y="1610"/>
                    <a:pt x="2942" y="2824"/>
                    <a:pt x="3810" y="4241"/>
                  </a:cubicBezTo>
                  <a:cubicBezTo>
                    <a:pt x="5430" y="6889"/>
                    <a:pt x="6724" y="10143"/>
                    <a:pt x="6934" y="12060"/>
                  </a:cubicBezTo>
                  <a:cubicBezTo>
                    <a:pt x="6944" y="12171"/>
                    <a:pt x="7111" y="12155"/>
                    <a:pt x="7101" y="12044"/>
                  </a:cubicBezTo>
                  <a:cubicBezTo>
                    <a:pt x="6978" y="10087"/>
                    <a:pt x="5912" y="6663"/>
                    <a:pt x="4292" y="3950"/>
                  </a:cubicBezTo>
                  <a:cubicBezTo>
                    <a:pt x="3400" y="2457"/>
                    <a:pt x="2361" y="1145"/>
                    <a:pt x="1247" y="459"/>
                  </a:cubicBezTo>
                  <a:cubicBezTo>
                    <a:pt x="908" y="252"/>
                    <a:pt x="535" y="104"/>
                    <a:pt x="147" y="21"/>
                  </a:cubicBezTo>
                  <a:cubicBezTo>
                    <a:pt x="93" y="1"/>
                    <a:pt x="36" y="28"/>
                    <a:pt x="18" y="80"/>
                  </a:cubicBezTo>
                  <a:cubicBezTo>
                    <a:pt x="0" y="134"/>
                    <a:pt x="28" y="191"/>
                    <a:pt x="81" y="209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024;p77">
              <a:extLst>
                <a:ext uri="{FF2B5EF4-FFF2-40B4-BE49-F238E27FC236}">
                  <a16:creationId xmlns:a16="http://schemas.microsoft.com/office/drawing/2014/main" id="{D624F08F-BCBE-023D-7E8C-8725548D0CDA}"/>
                </a:ext>
              </a:extLst>
            </p:cNvPr>
            <p:cNvSpPr/>
            <p:nvPr/>
          </p:nvSpPr>
          <p:spPr>
            <a:xfrm>
              <a:off x="4162636" y="4005369"/>
              <a:ext cx="101390" cy="22121"/>
            </a:xfrm>
            <a:custGeom>
              <a:avLst/>
              <a:gdLst/>
              <a:ahLst/>
              <a:cxnLst/>
              <a:rect l="l" t="t" r="r" b="b"/>
              <a:pathLst>
                <a:path w="7173" h="1565" extrusionOk="0">
                  <a:moveTo>
                    <a:pt x="133" y="1006"/>
                  </a:moveTo>
                  <a:cubicBezTo>
                    <a:pt x="603" y="1159"/>
                    <a:pt x="1041" y="1337"/>
                    <a:pt x="1509" y="1426"/>
                  </a:cubicBezTo>
                  <a:cubicBezTo>
                    <a:pt x="2239" y="1565"/>
                    <a:pt x="2968" y="1551"/>
                    <a:pt x="3678" y="1492"/>
                  </a:cubicBezTo>
                  <a:cubicBezTo>
                    <a:pt x="4836" y="1392"/>
                    <a:pt x="5958" y="1038"/>
                    <a:pt x="7080" y="294"/>
                  </a:cubicBezTo>
                  <a:cubicBezTo>
                    <a:pt x="7149" y="253"/>
                    <a:pt x="7173" y="163"/>
                    <a:pt x="7131" y="94"/>
                  </a:cubicBezTo>
                  <a:cubicBezTo>
                    <a:pt x="7090" y="25"/>
                    <a:pt x="6998" y="1"/>
                    <a:pt x="6929" y="42"/>
                  </a:cubicBezTo>
                  <a:cubicBezTo>
                    <a:pt x="6047" y="518"/>
                    <a:pt x="5187" y="748"/>
                    <a:pt x="4322" y="841"/>
                  </a:cubicBezTo>
                  <a:cubicBezTo>
                    <a:pt x="3509" y="931"/>
                    <a:pt x="2703" y="824"/>
                    <a:pt x="1860" y="790"/>
                  </a:cubicBezTo>
                  <a:cubicBezTo>
                    <a:pt x="1303" y="766"/>
                    <a:pt x="750" y="814"/>
                    <a:pt x="163" y="808"/>
                  </a:cubicBezTo>
                  <a:cubicBezTo>
                    <a:pt x="32" y="786"/>
                    <a:pt x="1" y="984"/>
                    <a:pt x="133" y="100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025;p77">
              <a:extLst>
                <a:ext uri="{FF2B5EF4-FFF2-40B4-BE49-F238E27FC236}">
                  <a16:creationId xmlns:a16="http://schemas.microsoft.com/office/drawing/2014/main" id="{A22761A1-A111-FACF-9017-AA107DB2842B}"/>
                </a:ext>
              </a:extLst>
            </p:cNvPr>
            <p:cNvSpPr/>
            <p:nvPr/>
          </p:nvSpPr>
          <p:spPr>
            <a:xfrm>
              <a:off x="4150960" y="4031435"/>
              <a:ext cx="1051602" cy="564495"/>
            </a:xfrm>
            <a:custGeom>
              <a:avLst/>
              <a:gdLst/>
              <a:ahLst/>
              <a:cxnLst/>
              <a:rect l="l" t="t" r="r" b="b"/>
              <a:pathLst>
                <a:path w="74397" h="39936" extrusionOk="0">
                  <a:moveTo>
                    <a:pt x="29795" y="552"/>
                  </a:moveTo>
                  <a:cubicBezTo>
                    <a:pt x="26274" y="3020"/>
                    <a:pt x="18333" y="7974"/>
                    <a:pt x="15201" y="9730"/>
                  </a:cubicBezTo>
                  <a:cubicBezTo>
                    <a:pt x="12872" y="11034"/>
                    <a:pt x="10971" y="12753"/>
                    <a:pt x="8851" y="14337"/>
                  </a:cubicBezTo>
                  <a:cubicBezTo>
                    <a:pt x="0" y="20950"/>
                    <a:pt x="6022" y="38685"/>
                    <a:pt x="6022" y="38685"/>
                  </a:cubicBezTo>
                  <a:cubicBezTo>
                    <a:pt x="6022" y="38685"/>
                    <a:pt x="70373" y="39935"/>
                    <a:pt x="70690" y="39140"/>
                  </a:cubicBezTo>
                  <a:cubicBezTo>
                    <a:pt x="71328" y="37539"/>
                    <a:pt x="73863" y="33812"/>
                    <a:pt x="73953" y="32012"/>
                  </a:cubicBezTo>
                  <a:cubicBezTo>
                    <a:pt x="74397" y="23095"/>
                    <a:pt x="71217" y="17225"/>
                    <a:pt x="64182" y="12434"/>
                  </a:cubicBezTo>
                  <a:cubicBezTo>
                    <a:pt x="60742" y="10093"/>
                    <a:pt x="49484" y="2427"/>
                    <a:pt x="460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026;p77">
              <a:extLst>
                <a:ext uri="{FF2B5EF4-FFF2-40B4-BE49-F238E27FC236}">
                  <a16:creationId xmlns:a16="http://schemas.microsoft.com/office/drawing/2014/main" id="{C1507DA1-9E8E-0EB0-7F91-3EB832D16F13}"/>
                </a:ext>
              </a:extLst>
            </p:cNvPr>
            <p:cNvSpPr/>
            <p:nvPr/>
          </p:nvSpPr>
          <p:spPr>
            <a:xfrm>
              <a:off x="4524463" y="3956022"/>
              <a:ext cx="302277" cy="315281"/>
            </a:xfrm>
            <a:custGeom>
              <a:avLst/>
              <a:gdLst/>
              <a:ahLst/>
              <a:cxnLst/>
              <a:rect l="l" t="t" r="r" b="b"/>
              <a:pathLst>
                <a:path w="21385" h="22305" extrusionOk="0">
                  <a:moveTo>
                    <a:pt x="12087" y="715"/>
                  </a:moveTo>
                  <a:cubicBezTo>
                    <a:pt x="17564" y="1428"/>
                    <a:pt x="21384" y="6804"/>
                    <a:pt x="20611" y="12712"/>
                  </a:cubicBezTo>
                  <a:cubicBezTo>
                    <a:pt x="19840" y="18619"/>
                    <a:pt x="10201" y="22305"/>
                    <a:pt x="9296" y="22122"/>
                  </a:cubicBezTo>
                  <a:cubicBezTo>
                    <a:pt x="8653" y="21993"/>
                    <a:pt x="0" y="16032"/>
                    <a:pt x="771" y="10125"/>
                  </a:cubicBezTo>
                  <a:cubicBezTo>
                    <a:pt x="1542" y="4217"/>
                    <a:pt x="6613" y="1"/>
                    <a:pt x="12087" y="715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027;p77">
              <a:extLst>
                <a:ext uri="{FF2B5EF4-FFF2-40B4-BE49-F238E27FC236}">
                  <a16:creationId xmlns:a16="http://schemas.microsoft.com/office/drawing/2014/main" id="{265F514B-B35E-B4F7-4F49-9DCB94486DD2}"/>
                </a:ext>
              </a:extLst>
            </p:cNvPr>
            <p:cNvSpPr/>
            <p:nvPr/>
          </p:nvSpPr>
          <p:spPr>
            <a:xfrm>
              <a:off x="4487838" y="3329735"/>
              <a:ext cx="778966" cy="802062"/>
            </a:xfrm>
            <a:custGeom>
              <a:avLst/>
              <a:gdLst/>
              <a:ahLst/>
              <a:cxnLst/>
              <a:rect l="l" t="t" r="r" b="b"/>
              <a:pathLst>
                <a:path w="55109" h="56743" extrusionOk="0">
                  <a:moveTo>
                    <a:pt x="20887" y="6229"/>
                  </a:moveTo>
                  <a:cubicBezTo>
                    <a:pt x="20887" y="6229"/>
                    <a:pt x="0" y="48896"/>
                    <a:pt x="27623" y="56742"/>
                  </a:cubicBezTo>
                  <a:cubicBezTo>
                    <a:pt x="27623" y="56742"/>
                    <a:pt x="51865" y="50791"/>
                    <a:pt x="54002" y="26341"/>
                  </a:cubicBezTo>
                  <a:cubicBezTo>
                    <a:pt x="55108" y="13695"/>
                    <a:pt x="32525" y="1"/>
                    <a:pt x="20887" y="6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028;p77">
              <a:extLst>
                <a:ext uri="{FF2B5EF4-FFF2-40B4-BE49-F238E27FC236}">
                  <a16:creationId xmlns:a16="http://schemas.microsoft.com/office/drawing/2014/main" id="{1E70E665-627F-F0C9-638A-130D72A2AB1E}"/>
                </a:ext>
              </a:extLst>
            </p:cNvPr>
            <p:cNvSpPr/>
            <p:nvPr/>
          </p:nvSpPr>
          <p:spPr>
            <a:xfrm>
              <a:off x="4917276" y="3535279"/>
              <a:ext cx="301288" cy="484265"/>
            </a:xfrm>
            <a:custGeom>
              <a:avLst/>
              <a:gdLst/>
              <a:ahLst/>
              <a:cxnLst/>
              <a:rect l="l" t="t" r="r" b="b"/>
              <a:pathLst>
                <a:path w="21315" h="34260" extrusionOk="0">
                  <a:moveTo>
                    <a:pt x="20222" y="149"/>
                  </a:moveTo>
                  <a:cubicBezTo>
                    <a:pt x="20591" y="893"/>
                    <a:pt x="20639" y="1864"/>
                    <a:pt x="20569" y="3008"/>
                  </a:cubicBezTo>
                  <a:cubicBezTo>
                    <a:pt x="20456" y="4907"/>
                    <a:pt x="19917" y="7272"/>
                    <a:pt x="19106" y="9734"/>
                  </a:cubicBezTo>
                  <a:cubicBezTo>
                    <a:pt x="17306" y="15205"/>
                    <a:pt x="14351" y="21143"/>
                    <a:pt x="12826" y="23238"/>
                  </a:cubicBezTo>
                  <a:cubicBezTo>
                    <a:pt x="11199" y="25486"/>
                    <a:pt x="9192" y="27500"/>
                    <a:pt x="6998" y="29300"/>
                  </a:cubicBezTo>
                  <a:cubicBezTo>
                    <a:pt x="4798" y="31110"/>
                    <a:pt x="2409" y="32702"/>
                    <a:pt x="44" y="34121"/>
                  </a:cubicBezTo>
                  <a:cubicBezTo>
                    <a:pt x="12" y="34141"/>
                    <a:pt x="0" y="34183"/>
                    <a:pt x="20" y="34216"/>
                  </a:cubicBezTo>
                  <a:cubicBezTo>
                    <a:pt x="40" y="34248"/>
                    <a:pt x="81" y="34260"/>
                    <a:pt x="115" y="34240"/>
                  </a:cubicBezTo>
                  <a:cubicBezTo>
                    <a:pt x="2516" y="32862"/>
                    <a:pt x="4940" y="31304"/>
                    <a:pt x="7192" y="29542"/>
                  </a:cubicBezTo>
                  <a:cubicBezTo>
                    <a:pt x="9456" y="27770"/>
                    <a:pt x="11548" y="25789"/>
                    <a:pt x="13254" y="23557"/>
                  </a:cubicBezTo>
                  <a:cubicBezTo>
                    <a:pt x="14844" y="21464"/>
                    <a:pt x="18089" y="15548"/>
                    <a:pt x="19907" y="9998"/>
                  </a:cubicBezTo>
                  <a:cubicBezTo>
                    <a:pt x="20740" y="7452"/>
                    <a:pt x="21315" y="4980"/>
                    <a:pt x="21247" y="3016"/>
                  </a:cubicBezTo>
                  <a:cubicBezTo>
                    <a:pt x="21204" y="1789"/>
                    <a:pt x="20896" y="778"/>
                    <a:pt x="20377" y="58"/>
                  </a:cubicBezTo>
                  <a:cubicBezTo>
                    <a:pt x="20349" y="14"/>
                    <a:pt x="20294" y="1"/>
                    <a:pt x="20252" y="26"/>
                  </a:cubicBezTo>
                  <a:cubicBezTo>
                    <a:pt x="20209" y="52"/>
                    <a:pt x="20197" y="108"/>
                    <a:pt x="20222" y="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029;p77">
              <a:extLst>
                <a:ext uri="{FF2B5EF4-FFF2-40B4-BE49-F238E27FC236}">
                  <a16:creationId xmlns:a16="http://schemas.microsoft.com/office/drawing/2014/main" id="{3F50248F-2CBE-70CC-CD09-CAC0844DDF92}"/>
                </a:ext>
              </a:extLst>
            </p:cNvPr>
            <p:cNvSpPr/>
            <p:nvPr/>
          </p:nvSpPr>
          <p:spPr>
            <a:xfrm>
              <a:off x="4896256" y="3698756"/>
              <a:ext cx="389334" cy="362464"/>
            </a:xfrm>
            <a:custGeom>
              <a:avLst/>
              <a:gdLst/>
              <a:ahLst/>
              <a:cxnLst/>
              <a:rect l="l" t="t" r="r" b="b"/>
              <a:pathLst>
                <a:path w="27544" h="25643" extrusionOk="0">
                  <a:moveTo>
                    <a:pt x="27327" y="100"/>
                  </a:moveTo>
                  <a:cubicBezTo>
                    <a:pt x="24721" y="4021"/>
                    <a:pt x="22110" y="7732"/>
                    <a:pt x="19303" y="11136"/>
                  </a:cubicBezTo>
                  <a:cubicBezTo>
                    <a:pt x="17356" y="13495"/>
                    <a:pt x="15322" y="15711"/>
                    <a:pt x="13058" y="17697"/>
                  </a:cubicBezTo>
                  <a:cubicBezTo>
                    <a:pt x="9433" y="20881"/>
                    <a:pt x="5256" y="23508"/>
                    <a:pt x="123" y="25331"/>
                  </a:cubicBezTo>
                  <a:cubicBezTo>
                    <a:pt x="44" y="25357"/>
                    <a:pt x="0" y="25443"/>
                    <a:pt x="28" y="25522"/>
                  </a:cubicBezTo>
                  <a:cubicBezTo>
                    <a:pt x="56" y="25601"/>
                    <a:pt x="143" y="25643"/>
                    <a:pt x="220" y="25613"/>
                  </a:cubicBezTo>
                  <a:cubicBezTo>
                    <a:pt x="5436" y="23851"/>
                    <a:pt x="9712" y="21276"/>
                    <a:pt x="13407" y="18098"/>
                  </a:cubicBezTo>
                  <a:cubicBezTo>
                    <a:pt x="15715" y="16111"/>
                    <a:pt x="17812" y="13905"/>
                    <a:pt x="19751" y="11498"/>
                  </a:cubicBezTo>
                  <a:cubicBezTo>
                    <a:pt x="22526" y="8049"/>
                    <a:pt x="24978" y="4207"/>
                    <a:pt x="27480" y="197"/>
                  </a:cubicBezTo>
                  <a:cubicBezTo>
                    <a:pt x="27544" y="98"/>
                    <a:pt x="27395" y="1"/>
                    <a:pt x="27329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030;p77">
              <a:extLst>
                <a:ext uri="{FF2B5EF4-FFF2-40B4-BE49-F238E27FC236}">
                  <a16:creationId xmlns:a16="http://schemas.microsoft.com/office/drawing/2014/main" id="{1D97B0EF-01C3-3306-48EB-F0A2EFC50528}"/>
                </a:ext>
              </a:extLst>
            </p:cNvPr>
            <p:cNvSpPr/>
            <p:nvPr/>
          </p:nvSpPr>
          <p:spPr>
            <a:xfrm>
              <a:off x="4908017" y="3168761"/>
              <a:ext cx="373009" cy="357884"/>
            </a:xfrm>
            <a:custGeom>
              <a:avLst/>
              <a:gdLst/>
              <a:ahLst/>
              <a:cxnLst/>
              <a:rect l="l" t="t" r="r" b="b"/>
              <a:pathLst>
                <a:path w="26389" h="25319" extrusionOk="0">
                  <a:moveTo>
                    <a:pt x="16887" y="4548"/>
                  </a:moveTo>
                  <a:cubicBezTo>
                    <a:pt x="22348" y="7910"/>
                    <a:pt x="26388" y="12184"/>
                    <a:pt x="23090" y="17544"/>
                  </a:cubicBezTo>
                  <a:cubicBezTo>
                    <a:pt x="19791" y="22902"/>
                    <a:pt x="9217" y="25319"/>
                    <a:pt x="5716" y="22692"/>
                  </a:cubicBezTo>
                  <a:cubicBezTo>
                    <a:pt x="2640" y="20383"/>
                    <a:pt x="1" y="10719"/>
                    <a:pt x="3300" y="5360"/>
                  </a:cubicBezTo>
                  <a:cubicBezTo>
                    <a:pt x="6598" y="0"/>
                    <a:pt x="11425" y="1186"/>
                    <a:pt x="16887" y="45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031;p77">
              <a:extLst>
                <a:ext uri="{FF2B5EF4-FFF2-40B4-BE49-F238E27FC236}">
                  <a16:creationId xmlns:a16="http://schemas.microsoft.com/office/drawing/2014/main" id="{A47A8E6A-9F5F-528E-7216-38912C169619}"/>
                </a:ext>
              </a:extLst>
            </p:cNvPr>
            <p:cNvSpPr/>
            <p:nvPr/>
          </p:nvSpPr>
          <p:spPr>
            <a:xfrm>
              <a:off x="4970708" y="3139755"/>
              <a:ext cx="223729" cy="387935"/>
            </a:xfrm>
            <a:custGeom>
              <a:avLst/>
              <a:gdLst/>
              <a:ahLst/>
              <a:cxnLst/>
              <a:rect l="l" t="t" r="r" b="b"/>
              <a:pathLst>
                <a:path w="15828" h="27445" extrusionOk="0">
                  <a:moveTo>
                    <a:pt x="482" y="84"/>
                  </a:moveTo>
                  <a:cubicBezTo>
                    <a:pt x="159" y="1775"/>
                    <a:pt x="1" y="3406"/>
                    <a:pt x="72" y="4992"/>
                  </a:cubicBezTo>
                  <a:cubicBezTo>
                    <a:pt x="250" y="8990"/>
                    <a:pt x="1618" y="12628"/>
                    <a:pt x="3666" y="15907"/>
                  </a:cubicBezTo>
                  <a:cubicBezTo>
                    <a:pt x="4818" y="17749"/>
                    <a:pt x="6207" y="19473"/>
                    <a:pt x="7764" y="21079"/>
                  </a:cubicBezTo>
                  <a:cubicBezTo>
                    <a:pt x="10012" y="23396"/>
                    <a:pt x="12620" y="25454"/>
                    <a:pt x="15326" y="27349"/>
                  </a:cubicBezTo>
                  <a:cubicBezTo>
                    <a:pt x="15455" y="27444"/>
                    <a:pt x="15638" y="27417"/>
                    <a:pt x="15733" y="27288"/>
                  </a:cubicBezTo>
                  <a:cubicBezTo>
                    <a:pt x="15828" y="27159"/>
                    <a:pt x="15800" y="26978"/>
                    <a:pt x="15671" y="26883"/>
                  </a:cubicBezTo>
                  <a:cubicBezTo>
                    <a:pt x="13098" y="24891"/>
                    <a:pt x="10682" y="22697"/>
                    <a:pt x="8531" y="20357"/>
                  </a:cubicBezTo>
                  <a:cubicBezTo>
                    <a:pt x="6318" y="17951"/>
                    <a:pt x="4409" y="15372"/>
                    <a:pt x="3034" y="12541"/>
                  </a:cubicBezTo>
                  <a:cubicBezTo>
                    <a:pt x="1916" y="10245"/>
                    <a:pt x="1174" y="7783"/>
                    <a:pt x="837" y="5252"/>
                  </a:cubicBezTo>
                  <a:cubicBezTo>
                    <a:pt x="619" y="3610"/>
                    <a:pt x="520" y="1905"/>
                    <a:pt x="661" y="107"/>
                  </a:cubicBezTo>
                  <a:cubicBezTo>
                    <a:pt x="669" y="58"/>
                    <a:pt x="633" y="12"/>
                    <a:pt x="583" y="6"/>
                  </a:cubicBezTo>
                  <a:cubicBezTo>
                    <a:pt x="536" y="0"/>
                    <a:pt x="490" y="34"/>
                    <a:pt x="482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032;p77">
              <a:extLst>
                <a:ext uri="{FF2B5EF4-FFF2-40B4-BE49-F238E27FC236}">
                  <a16:creationId xmlns:a16="http://schemas.microsoft.com/office/drawing/2014/main" id="{AF504FC2-A4BE-56AA-5233-FBFB75FEE515}"/>
                </a:ext>
              </a:extLst>
            </p:cNvPr>
            <p:cNvSpPr/>
            <p:nvPr/>
          </p:nvSpPr>
          <p:spPr>
            <a:xfrm>
              <a:off x="5010839" y="3141832"/>
              <a:ext cx="260720" cy="375199"/>
            </a:xfrm>
            <a:custGeom>
              <a:avLst/>
              <a:gdLst/>
              <a:ahLst/>
              <a:cxnLst/>
              <a:rect l="l" t="t" r="r" b="b"/>
              <a:pathLst>
                <a:path w="18445" h="26544" extrusionOk="0">
                  <a:moveTo>
                    <a:pt x="1418" y="109"/>
                  </a:moveTo>
                  <a:cubicBezTo>
                    <a:pt x="298" y="2292"/>
                    <a:pt x="0" y="4561"/>
                    <a:pt x="357" y="6823"/>
                  </a:cubicBezTo>
                  <a:cubicBezTo>
                    <a:pt x="700" y="8994"/>
                    <a:pt x="1634" y="11153"/>
                    <a:pt x="2942" y="13197"/>
                  </a:cubicBezTo>
                  <a:cubicBezTo>
                    <a:pt x="5450" y="17118"/>
                    <a:pt x="9331" y="20656"/>
                    <a:pt x="13034" y="23297"/>
                  </a:cubicBezTo>
                  <a:cubicBezTo>
                    <a:pt x="14700" y="24478"/>
                    <a:pt x="16444" y="25545"/>
                    <a:pt x="18254" y="26487"/>
                  </a:cubicBezTo>
                  <a:cubicBezTo>
                    <a:pt x="18357" y="26544"/>
                    <a:pt x="18444" y="26389"/>
                    <a:pt x="18341" y="26332"/>
                  </a:cubicBezTo>
                  <a:cubicBezTo>
                    <a:pt x="16839" y="25428"/>
                    <a:pt x="15136" y="24229"/>
                    <a:pt x="13367" y="22853"/>
                  </a:cubicBezTo>
                  <a:cubicBezTo>
                    <a:pt x="9841" y="20111"/>
                    <a:pt x="6140" y="16573"/>
                    <a:pt x="3674" y="12729"/>
                  </a:cubicBezTo>
                  <a:cubicBezTo>
                    <a:pt x="2419" y="10774"/>
                    <a:pt x="1479" y="8752"/>
                    <a:pt x="1047" y="6696"/>
                  </a:cubicBezTo>
                  <a:cubicBezTo>
                    <a:pt x="593" y="4542"/>
                    <a:pt x="668" y="2359"/>
                    <a:pt x="1582" y="184"/>
                  </a:cubicBezTo>
                  <a:cubicBezTo>
                    <a:pt x="1632" y="75"/>
                    <a:pt x="1469" y="0"/>
                    <a:pt x="1418" y="1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033;p77">
              <a:extLst>
                <a:ext uri="{FF2B5EF4-FFF2-40B4-BE49-F238E27FC236}">
                  <a16:creationId xmlns:a16="http://schemas.microsoft.com/office/drawing/2014/main" id="{B3B2F146-21CB-FA76-DB5D-69F37738C661}"/>
                </a:ext>
              </a:extLst>
            </p:cNvPr>
            <p:cNvSpPr/>
            <p:nvPr/>
          </p:nvSpPr>
          <p:spPr>
            <a:xfrm>
              <a:off x="5043252" y="3188932"/>
              <a:ext cx="172461" cy="141180"/>
            </a:xfrm>
            <a:custGeom>
              <a:avLst/>
              <a:gdLst/>
              <a:ahLst/>
              <a:cxnLst/>
              <a:rect l="l" t="t" r="r" b="b"/>
              <a:pathLst>
                <a:path w="12201" h="9988" extrusionOk="0">
                  <a:moveTo>
                    <a:pt x="11988" y="105"/>
                  </a:moveTo>
                  <a:cubicBezTo>
                    <a:pt x="11705" y="561"/>
                    <a:pt x="11398" y="982"/>
                    <a:pt x="11104" y="1412"/>
                  </a:cubicBezTo>
                  <a:cubicBezTo>
                    <a:pt x="9883" y="3200"/>
                    <a:pt x="8537" y="4742"/>
                    <a:pt x="6931" y="6007"/>
                  </a:cubicBezTo>
                  <a:cubicBezTo>
                    <a:pt x="5724" y="6957"/>
                    <a:pt x="4398" y="7757"/>
                    <a:pt x="2963" y="8455"/>
                  </a:cubicBezTo>
                  <a:cubicBezTo>
                    <a:pt x="2404" y="8725"/>
                    <a:pt x="1827" y="8967"/>
                    <a:pt x="1250" y="9234"/>
                  </a:cubicBezTo>
                  <a:cubicBezTo>
                    <a:pt x="865" y="9411"/>
                    <a:pt x="500" y="9611"/>
                    <a:pt x="110" y="9791"/>
                  </a:cubicBezTo>
                  <a:cubicBezTo>
                    <a:pt x="1" y="9825"/>
                    <a:pt x="50" y="9988"/>
                    <a:pt x="160" y="9954"/>
                  </a:cubicBezTo>
                  <a:cubicBezTo>
                    <a:pt x="592" y="9881"/>
                    <a:pt x="1010" y="9815"/>
                    <a:pt x="1422" y="9704"/>
                  </a:cubicBezTo>
                  <a:cubicBezTo>
                    <a:pt x="2053" y="9534"/>
                    <a:pt x="2651" y="9292"/>
                    <a:pt x="3232" y="9042"/>
                  </a:cubicBezTo>
                  <a:cubicBezTo>
                    <a:pt x="4717" y="8404"/>
                    <a:pt x="6109" y="7567"/>
                    <a:pt x="7369" y="6554"/>
                  </a:cubicBezTo>
                  <a:cubicBezTo>
                    <a:pt x="9013" y="5228"/>
                    <a:pt x="10456" y="3628"/>
                    <a:pt x="11507" y="1656"/>
                  </a:cubicBezTo>
                  <a:cubicBezTo>
                    <a:pt x="11754" y="1188"/>
                    <a:pt x="11951" y="694"/>
                    <a:pt x="12151" y="185"/>
                  </a:cubicBezTo>
                  <a:cubicBezTo>
                    <a:pt x="12200" y="80"/>
                    <a:pt x="12046" y="0"/>
                    <a:pt x="11990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034;p77">
              <a:extLst>
                <a:ext uri="{FF2B5EF4-FFF2-40B4-BE49-F238E27FC236}">
                  <a16:creationId xmlns:a16="http://schemas.microsoft.com/office/drawing/2014/main" id="{77C9EEA3-4BEB-0986-248B-A8DA3BC929B4}"/>
                </a:ext>
              </a:extLst>
            </p:cNvPr>
            <p:cNvSpPr/>
            <p:nvPr/>
          </p:nvSpPr>
          <p:spPr>
            <a:xfrm>
              <a:off x="5078732" y="3219366"/>
              <a:ext cx="178567" cy="145378"/>
            </a:xfrm>
            <a:custGeom>
              <a:avLst/>
              <a:gdLst/>
              <a:ahLst/>
              <a:cxnLst/>
              <a:rect l="l" t="t" r="r" b="b"/>
              <a:pathLst>
                <a:path w="12633" h="10285" extrusionOk="0">
                  <a:moveTo>
                    <a:pt x="122" y="10148"/>
                  </a:moveTo>
                  <a:cubicBezTo>
                    <a:pt x="552" y="10245"/>
                    <a:pt x="1000" y="10285"/>
                    <a:pt x="1470" y="10227"/>
                  </a:cubicBezTo>
                  <a:cubicBezTo>
                    <a:pt x="2998" y="10041"/>
                    <a:pt x="4653" y="9083"/>
                    <a:pt x="6194" y="7831"/>
                  </a:cubicBezTo>
                  <a:cubicBezTo>
                    <a:pt x="9003" y="5547"/>
                    <a:pt x="11427" y="2171"/>
                    <a:pt x="12565" y="371"/>
                  </a:cubicBezTo>
                  <a:cubicBezTo>
                    <a:pt x="12632" y="270"/>
                    <a:pt x="12605" y="135"/>
                    <a:pt x="12503" y="68"/>
                  </a:cubicBezTo>
                  <a:cubicBezTo>
                    <a:pt x="12402" y="0"/>
                    <a:pt x="12266" y="30"/>
                    <a:pt x="12198" y="131"/>
                  </a:cubicBezTo>
                  <a:cubicBezTo>
                    <a:pt x="11019" y="1854"/>
                    <a:pt x="8422" y="4948"/>
                    <a:pt x="5692" y="7218"/>
                  </a:cubicBezTo>
                  <a:cubicBezTo>
                    <a:pt x="4249" y="8417"/>
                    <a:pt x="2776" y="9359"/>
                    <a:pt x="1374" y="9746"/>
                  </a:cubicBezTo>
                  <a:cubicBezTo>
                    <a:pt x="950" y="9863"/>
                    <a:pt x="550" y="9960"/>
                    <a:pt x="139" y="9968"/>
                  </a:cubicBezTo>
                  <a:cubicBezTo>
                    <a:pt x="20" y="9956"/>
                    <a:pt x="1" y="10134"/>
                    <a:pt x="120" y="101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035;p77">
              <a:extLst>
                <a:ext uri="{FF2B5EF4-FFF2-40B4-BE49-F238E27FC236}">
                  <a16:creationId xmlns:a16="http://schemas.microsoft.com/office/drawing/2014/main" id="{389199C2-FAE0-4BC4-1C58-75987607F074}"/>
                </a:ext>
              </a:extLst>
            </p:cNvPr>
            <p:cNvSpPr/>
            <p:nvPr/>
          </p:nvSpPr>
          <p:spPr>
            <a:xfrm>
              <a:off x="5127938" y="3240159"/>
              <a:ext cx="193056" cy="168673"/>
            </a:xfrm>
            <a:custGeom>
              <a:avLst/>
              <a:gdLst/>
              <a:ahLst/>
              <a:cxnLst/>
              <a:rect l="l" t="t" r="r" b="b"/>
              <a:pathLst>
                <a:path w="13658" h="11933" extrusionOk="0">
                  <a:moveTo>
                    <a:pt x="114" y="11714"/>
                  </a:moveTo>
                  <a:cubicBezTo>
                    <a:pt x="427" y="11879"/>
                    <a:pt x="811" y="11932"/>
                    <a:pt x="1254" y="11865"/>
                  </a:cubicBezTo>
                  <a:cubicBezTo>
                    <a:pt x="2316" y="11706"/>
                    <a:pt x="3696" y="10887"/>
                    <a:pt x="5121" y="9747"/>
                  </a:cubicBezTo>
                  <a:cubicBezTo>
                    <a:pt x="8787" y="6814"/>
                    <a:pt x="12813" y="1695"/>
                    <a:pt x="13602" y="327"/>
                  </a:cubicBezTo>
                  <a:cubicBezTo>
                    <a:pt x="13657" y="232"/>
                    <a:pt x="13626" y="111"/>
                    <a:pt x="13530" y="56"/>
                  </a:cubicBezTo>
                  <a:cubicBezTo>
                    <a:pt x="13437" y="0"/>
                    <a:pt x="13316" y="32"/>
                    <a:pt x="13259" y="125"/>
                  </a:cubicBezTo>
                  <a:cubicBezTo>
                    <a:pt x="12555" y="1293"/>
                    <a:pt x="9262" y="5154"/>
                    <a:pt x="6063" y="8080"/>
                  </a:cubicBezTo>
                  <a:cubicBezTo>
                    <a:pt x="4895" y="9147"/>
                    <a:pt x="3737" y="10079"/>
                    <a:pt x="2722" y="10727"/>
                  </a:cubicBezTo>
                  <a:cubicBezTo>
                    <a:pt x="1702" y="11381"/>
                    <a:pt x="835" y="11762"/>
                    <a:pt x="177" y="11547"/>
                  </a:cubicBezTo>
                  <a:cubicBezTo>
                    <a:pt x="66" y="11504"/>
                    <a:pt x="1" y="11672"/>
                    <a:pt x="112" y="117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036;p77">
              <a:extLst>
                <a:ext uri="{FF2B5EF4-FFF2-40B4-BE49-F238E27FC236}">
                  <a16:creationId xmlns:a16="http://schemas.microsoft.com/office/drawing/2014/main" id="{8F608B40-AF3C-69BE-BFE1-26EE4AA47C02}"/>
                </a:ext>
              </a:extLst>
            </p:cNvPr>
            <p:cNvSpPr/>
            <p:nvPr/>
          </p:nvSpPr>
          <p:spPr>
            <a:xfrm>
              <a:off x="5067890" y="3146978"/>
              <a:ext cx="74576" cy="176023"/>
            </a:xfrm>
            <a:custGeom>
              <a:avLst/>
              <a:gdLst/>
              <a:ahLst/>
              <a:cxnLst/>
              <a:rect l="l" t="t" r="r" b="b"/>
              <a:pathLst>
                <a:path w="5276" h="12453" extrusionOk="0">
                  <a:moveTo>
                    <a:pt x="5083" y="58"/>
                  </a:moveTo>
                  <a:cubicBezTo>
                    <a:pt x="3406" y="885"/>
                    <a:pt x="2225" y="2340"/>
                    <a:pt x="1461" y="4092"/>
                  </a:cubicBezTo>
                  <a:cubicBezTo>
                    <a:pt x="367" y="6602"/>
                    <a:pt x="135" y="9675"/>
                    <a:pt x="14" y="12125"/>
                  </a:cubicBezTo>
                  <a:cubicBezTo>
                    <a:pt x="0" y="12291"/>
                    <a:pt x="127" y="12434"/>
                    <a:pt x="294" y="12442"/>
                  </a:cubicBezTo>
                  <a:cubicBezTo>
                    <a:pt x="458" y="12452"/>
                    <a:pt x="599" y="12321"/>
                    <a:pt x="605" y="12157"/>
                  </a:cubicBezTo>
                  <a:cubicBezTo>
                    <a:pt x="736" y="9770"/>
                    <a:pt x="1087" y="6824"/>
                    <a:pt x="2054" y="4338"/>
                  </a:cubicBezTo>
                  <a:cubicBezTo>
                    <a:pt x="2714" y="2639"/>
                    <a:pt x="3644" y="1139"/>
                    <a:pt x="5170" y="217"/>
                  </a:cubicBezTo>
                  <a:cubicBezTo>
                    <a:pt x="5276" y="157"/>
                    <a:pt x="5188" y="1"/>
                    <a:pt x="5083" y="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037;p77">
              <a:extLst>
                <a:ext uri="{FF2B5EF4-FFF2-40B4-BE49-F238E27FC236}">
                  <a16:creationId xmlns:a16="http://schemas.microsoft.com/office/drawing/2014/main" id="{A35D0973-ED19-DA94-1D49-1B5CB5F0AD2C}"/>
                </a:ext>
              </a:extLst>
            </p:cNvPr>
            <p:cNvSpPr/>
            <p:nvPr/>
          </p:nvSpPr>
          <p:spPr>
            <a:xfrm>
              <a:off x="4960757" y="3753319"/>
              <a:ext cx="212110" cy="295068"/>
            </a:xfrm>
            <a:custGeom>
              <a:avLst/>
              <a:gdLst/>
              <a:ahLst/>
              <a:cxnLst/>
              <a:rect l="l" t="t" r="r" b="b"/>
              <a:pathLst>
                <a:path w="15006" h="20875" extrusionOk="0">
                  <a:moveTo>
                    <a:pt x="3319" y="6229"/>
                  </a:moveTo>
                  <a:cubicBezTo>
                    <a:pt x="4172" y="0"/>
                    <a:pt x="15005" y="329"/>
                    <a:pt x="13217" y="8681"/>
                  </a:cubicBezTo>
                  <a:cubicBezTo>
                    <a:pt x="12414" y="12440"/>
                    <a:pt x="10838" y="16315"/>
                    <a:pt x="7494" y="18488"/>
                  </a:cubicBezTo>
                  <a:cubicBezTo>
                    <a:pt x="3825" y="20875"/>
                    <a:pt x="1" y="18094"/>
                    <a:pt x="362" y="1373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038;p77">
              <a:extLst>
                <a:ext uri="{FF2B5EF4-FFF2-40B4-BE49-F238E27FC236}">
                  <a16:creationId xmlns:a16="http://schemas.microsoft.com/office/drawing/2014/main" id="{746BE8AE-2278-E3A8-BB23-35D712F4A62B}"/>
                </a:ext>
              </a:extLst>
            </p:cNvPr>
            <p:cNvSpPr/>
            <p:nvPr/>
          </p:nvSpPr>
          <p:spPr>
            <a:xfrm>
              <a:off x="4998117" y="3800927"/>
              <a:ext cx="119102" cy="194201"/>
            </a:xfrm>
            <a:custGeom>
              <a:avLst/>
              <a:gdLst/>
              <a:ahLst/>
              <a:cxnLst/>
              <a:rect l="l" t="t" r="r" b="b"/>
              <a:pathLst>
                <a:path w="8426" h="13739" extrusionOk="0">
                  <a:moveTo>
                    <a:pt x="1711" y="4189"/>
                  </a:moveTo>
                  <a:cubicBezTo>
                    <a:pt x="2391" y="1904"/>
                    <a:pt x="8425" y="0"/>
                    <a:pt x="8221" y="4548"/>
                  </a:cubicBezTo>
                  <a:cubicBezTo>
                    <a:pt x="8088" y="7526"/>
                    <a:pt x="5335" y="6929"/>
                    <a:pt x="3927" y="8253"/>
                  </a:cubicBezTo>
                  <a:cubicBezTo>
                    <a:pt x="3828" y="8346"/>
                    <a:pt x="4518" y="8634"/>
                    <a:pt x="4590" y="8654"/>
                  </a:cubicBezTo>
                  <a:cubicBezTo>
                    <a:pt x="5097" y="8790"/>
                    <a:pt x="5581" y="9024"/>
                    <a:pt x="5856" y="9439"/>
                  </a:cubicBezTo>
                  <a:cubicBezTo>
                    <a:pt x="6397" y="10249"/>
                    <a:pt x="5801" y="11605"/>
                    <a:pt x="4960" y="12119"/>
                  </a:cubicBezTo>
                  <a:cubicBezTo>
                    <a:pt x="2310" y="13738"/>
                    <a:pt x="323" y="10848"/>
                    <a:pt x="0" y="8923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039;p77">
              <a:extLst>
                <a:ext uri="{FF2B5EF4-FFF2-40B4-BE49-F238E27FC236}">
                  <a16:creationId xmlns:a16="http://schemas.microsoft.com/office/drawing/2014/main" id="{16F5E5D0-675B-CB04-4B25-276A45817D18}"/>
                </a:ext>
              </a:extLst>
            </p:cNvPr>
            <p:cNvSpPr/>
            <p:nvPr/>
          </p:nvSpPr>
          <p:spPr>
            <a:xfrm>
              <a:off x="4991982" y="3279187"/>
              <a:ext cx="404855" cy="169465"/>
            </a:xfrm>
            <a:custGeom>
              <a:avLst/>
              <a:gdLst/>
              <a:ahLst/>
              <a:cxnLst/>
              <a:rect l="l" t="t" r="r" b="b"/>
              <a:pathLst>
                <a:path w="28642" h="11989" extrusionOk="0">
                  <a:moveTo>
                    <a:pt x="296" y="11520"/>
                  </a:moveTo>
                  <a:cubicBezTo>
                    <a:pt x="109" y="11459"/>
                    <a:pt x="0" y="11726"/>
                    <a:pt x="177" y="11812"/>
                  </a:cubicBezTo>
                  <a:cubicBezTo>
                    <a:pt x="246" y="11948"/>
                    <a:pt x="464" y="11988"/>
                    <a:pt x="849" y="11962"/>
                  </a:cubicBezTo>
                  <a:cubicBezTo>
                    <a:pt x="1001" y="11952"/>
                    <a:pt x="1140" y="11869"/>
                    <a:pt x="1198" y="11855"/>
                  </a:cubicBezTo>
                  <a:cubicBezTo>
                    <a:pt x="2478" y="11389"/>
                    <a:pt x="3790" y="10931"/>
                    <a:pt x="5093" y="10380"/>
                  </a:cubicBezTo>
                  <a:cubicBezTo>
                    <a:pt x="10057" y="8281"/>
                    <a:pt x="15138" y="5688"/>
                    <a:pt x="20195" y="3549"/>
                  </a:cubicBezTo>
                  <a:cubicBezTo>
                    <a:pt x="22996" y="2366"/>
                    <a:pt x="25753" y="1251"/>
                    <a:pt x="28477" y="415"/>
                  </a:cubicBezTo>
                  <a:cubicBezTo>
                    <a:pt x="28582" y="383"/>
                    <a:pt x="28642" y="274"/>
                    <a:pt x="28614" y="169"/>
                  </a:cubicBezTo>
                  <a:cubicBezTo>
                    <a:pt x="28584" y="64"/>
                    <a:pt x="28477" y="1"/>
                    <a:pt x="28372" y="28"/>
                  </a:cubicBezTo>
                  <a:cubicBezTo>
                    <a:pt x="26850" y="361"/>
                    <a:pt x="25307" y="744"/>
                    <a:pt x="23757" y="1226"/>
                  </a:cubicBezTo>
                  <a:cubicBezTo>
                    <a:pt x="21527" y="1922"/>
                    <a:pt x="19297" y="2794"/>
                    <a:pt x="17055" y="3692"/>
                  </a:cubicBezTo>
                  <a:cubicBezTo>
                    <a:pt x="13193" y="5242"/>
                    <a:pt x="9294" y="6877"/>
                    <a:pt x="5588" y="8570"/>
                  </a:cubicBezTo>
                  <a:cubicBezTo>
                    <a:pt x="3939" y="9322"/>
                    <a:pt x="2353" y="10129"/>
                    <a:pt x="777" y="10844"/>
                  </a:cubicBezTo>
                  <a:cubicBezTo>
                    <a:pt x="714" y="10886"/>
                    <a:pt x="563" y="11253"/>
                    <a:pt x="409" y="11130"/>
                  </a:cubicBezTo>
                  <a:cubicBezTo>
                    <a:pt x="242" y="11001"/>
                    <a:pt x="226" y="11459"/>
                    <a:pt x="296" y="11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040;p77">
              <a:extLst>
                <a:ext uri="{FF2B5EF4-FFF2-40B4-BE49-F238E27FC236}">
                  <a16:creationId xmlns:a16="http://schemas.microsoft.com/office/drawing/2014/main" id="{8050EF1A-3D79-836A-CB58-FF8D92A9DE5F}"/>
                </a:ext>
              </a:extLst>
            </p:cNvPr>
            <p:cNvSpPr/>
            <p:nvPr/>
          </p:nvSpPr>
          <p:spPr>
            <a:xfrm>
              <a:off x="4434081" y="3324477"/>
              <a:ext cx="475869" cy="470286"/>
            </a:xfrm>
            <a:custGeom>
              <a:avLst/>
              <a:gdLst/>
              <a:ahLst/>
              <a:cxnLst/>
              <a:rect l="l" t="t" r="r" b="b"/>
              <a:pathLst>
                <a:path w="33666" h="33271" extrusionOk="0">
                  <a:moveTo>
                    <a:pt x="31303" y="6946"/>
                  </a:moveTo>
                  <a:cubicBezTo>
                    <a:pt x="31303" y="6946"/>
                    <a:pt x="12561" y="0"/>
                    <a:pt x="7756" y="6732"/>
                  </a:cubicBezTo>
                  <a:cubicBezTo>
                    <a:pt x="1" y="17596"/>
                    <a:pt x="2425" y="33270"/>
                    <a:pt x="2425" y="33270"/>
                  </a:cubicBezTo>
                  <a:cubicBezTo>
                    <a:pt x="2425" y="33270"/>
                    <a:pt x="33666" y="18886"/>
                    <a:pt x="31303" y="69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041;p77">
              <a:extLst>
                <a:ext uri="{FF2B5EF4-FFF2-40B4-BE49-F238E27FC236}">
                  <a16:creationId xmlns:a16="http://schemas.microsoft.com/office/drawing/2014/main" id="{CD195E02-C166-C46C-30F3-D2CFC6B75B7C}"/>
                </a:ext>
              </a:extLst>
            </p:cNvPr>
            <p:cNvSpPr/>
            <p:nvPr/>
          </p:nvSpPr>
          <p:spPr>
            <a:xfrm>
              <a:off x="4393427" y="3381047"/>
              <a:ext cx="651920" cy="788380"/>
            </a:xfrm>
            <a:custGeom>
              <a:avLst/>
              <a:gdLst/>
              <a:ahLst/>
              <a:cxnLst/>
              <a:rect l="l" t="t" r="r" b="b"/>
              <a:pathLst>
                <a:path w="46121" h="55775" extrusionOk="0">
                  <a:moveTo>
                    <a:pt x="44206" y="17551"/>
                  </a:moveTo>
                  <a:cubicBezTo>
                    <a:pt x="41002" y="6691"/>
                    <a:pt x="21668" y="1"/>
                    <a:pt x="11829" y="11217"/>
                  </a:cubicBezTo>
                  <a:cubicBezTo>
                    <a:pt x="7859" y="15745"/>
                    <a:pt x="6743" y="22479"/>
                    <a:pt x="5436" y="28178"/>
                  </a:cubicBezTo>
                  <a:cubicBezTo>
                    <a:pt x="3379" y="37138"/>
                    <a:pt x="1" y="46874"/>
                    <a:pt x="11788" y="50420"/>
                  </a:cubicBezTo>
                  <a:cubicBezTo>
                    <a:pt x="19812" y="52835"/>
                    <a:pt x="32567" y="55775"/>
                    <a:pt x="39311" y="48563"/>
                  </a:cubicBezTo>
                  <a:cubicBezTo>
                    <a:pt x="44590" y="42919"/>
                    <a:pt x="46121" y="24031"/>
                    <a:pt x="44206" y="17551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042;p77">
              <a:extLst>
                <a:ext uri="{FF2B5EF4-FFF2-40B4-BE49-F238E27FC236}">
                  <a16:creationId xmlns:a16="http://schemas.microsoft.com/office/drawing/2014/main" id="{2435D265-042D-F793-6CA9-52EF9B2B45EC}"/>
                </a:ext>
              </a:extLst>
            </p:cNvPr>
            <p:cNvSpPr/>
            <p:nvPr/>
          </p:nvSpPr>
          <p:spPr>
            <a:xfrm>
              <a:off x="4428087" y="4076852"/>
              <a:ext cx="518571" cy="383087"/>
            </a:xfrm>
            <a:custGeom>
              <a:avLst/>
              <a:gdLst/>
              <a:ahLst/>
              <a:cxnLst/>
              <a:rect l="l" t="t" r="r" b="b"/>
              <a:pathLst>
                <a:path w="36687" h="27102" extrusionOk="0">
                  <a:moveTo>
                    <a:pt x="3890" y="10640"/>
                  </a:moveTo>
                  <a:lnTo>
                    <a:pt x="3103" y="11824"/>
                  </a:lnTo>
                  <a:cubicBezTo>
                    <a:pt x="2479" y="12898"/>
                    <a:pt x="1791" y="14601"/>
                    <a:pt x="1674" y="16199"/>
                  </a:cubicBezTo>
                  <a:cubicBezTo>
                    <a:pt x="1591" y="17343"/>
                    <a:pt x="1807" y="18431"/>
                    <a:pt x="2493" y="19210"/>
                  </a:cubicBezTo>
                  <a:cubicBezTo>
                    <a:pt x="3087" y="19878"/>
                    <a:pt x="4209" y="19672"/>
                    <a:pt x="5312" y="19014"/>
                  </a:cubicBezTo>
                  <a:cubicBezTo>
                    <a:pt x="5956" y="18629"/>
                    <a:pt x="6588" y="18104"/>
                    <a:pt x="7096" y="17573"/>
                  </a:cubicBezTo>
                  <a:lnTo>
                    <a:pt x="6737" y="18544"/>
                  </a:lnTo>
                  <a:cubicBezTo>
                    <a:pt x="6529" y="19519"/>
                    <a:pt x="6340" y="21204"/>
                    <a:pt x="6646" y="22584"/>
                  </a:cubicBezTo>
                  <a:cubicBezTo>
                    <a:pt x="6878" y="23631"/>
                    <a:pt x="7395" y="24493"/>
                    <a:pt x="8289" y="24812"/>
                  </a:cubicBezTo>
                  <a:cubicBezTo>
                    <a:pt x="8858" y="25016"/>
                    <a:pt x="9445" y="24816"/>
                    <a:pt x="9988" y="24380"/>
                  </a:cubicBezTo>
                  <a:cubicBezTo>
                    <a:pt x="10965" y="23591"/>
                    <a:pt x="11822" y="22035"/>
                    <a:pt x="12216" y="21311"/>
                  </a:cubicBezTo>
                  <a:lnTo>
                    <a:pt x="12948" y="19914"/>
                  </a:lnTo>
                  <a:cubicBezTo>
                    <a:pt x="12966" y="19886"/>
                    <a:pt x="12991" y="19844"/>
                    <a:pt x="13019" y="19803"/>
                  </a:cubicBezTo>
                  <a:cubicBezTo>
                    <a:pt x="13059" y="20826"/>
                    <a:pt x="12958" y="21787"/>
                    <a:pt x="13027" y="22770"/>
                  </a:cubicBezTo>
                  <a:cubicBezTo>
                    <a:pt x="13077" y="23494"/>
                    <a:pt x="13223" y="24224"/>
                    <a:pt x="13554" y="24995"/>
                  </a:cubicBezTo>
                  <a:cubicBezTo>
                    <a:pt x="14482" y="27102"/>
                    <a:pt x="15511" y="26971"/>
                    <a:pt x="16449" y="25881"/>
                  </a:cubicBezTo>
                  <a:cubicBezTo>
                    <a:pt x="17582" y="24563"/>
                    <a:pt x="18532" y="21627"/>
                    <a:pt x="19083" y="19716"/>
                  </a:cubicBezTo>
                  <a:lnTo>
                    <a:pt x="19166" y="19420"/>
                  </a:lnTo>
                  <a:cubicBezTo>
                    <a:pt x="19170" y="19515"/>
                    <a:pt x="19176" y="19611"/>
                    <a:pt x="19184" y="19706"/>
                  </a:cubicBezTo>
                  <a:cubicBezTo>
                    <a:pt x="19216" y="20078"/>
                    <a:pt x="19285" y="20449"/>
                    <a:pt x="19388" y="20812"/>
                  </a:cubicBezTo>
                  <a:cubicBezTo>
                    <a:pt x="19674" y="21839"/>
                    <a:pt x="20051" y="23094"/>
                    <a:pt x="20816" y="23847"/>
                  </a:cubicBezTo>
                  <a:cubicBezTo>
                    <a:pt x="21349" y="24372"/>
                    <a:pt x="22065" y="24668"/>
                    <a:pt x="23040" y="24511"/>
                  </a:cubicBezTo>
                  <a:cubicBezTo>
                    <a:pt x="23702" y="24402"/>
                    <a:pt x="24180" y="23736"/>
                    <a:pt x="24483" y="22808"/>
                  </a:cubicBezTo>
                  <a:cubicBezTo>
                    <a:pt x="25008" y="21192"/>
                    <a:pt x="25068" y="18798"/>
                    <a:pt x="25173" y="17975"/>
                  </a:cubicBezTo>
                  <a:lnTo>
                    <a:pt x="25232" y="16627"/>
                  </a:lnTo>
                  <a:cubicBezTo>
                    <a:pt x="25320" y="16901"/>
                    <a:pt x="25427" y="17170"/>
                    <a:pt x="25550" y="17432"/>
                  </a:cubicBezTo>
                  <a:cubicBezTo>
                    <a:pt x="25897" y="18169"/>
                    <a:pt x="26380" y="18845"/>
                    <a:pt x="26904" y="19325"/>
                  </a:cubicBezTo>
                  <a:cubicBezTo>
                    <a:pt x="27829" y="20172"/>
                    <a:pt x="28559" y="20072"/>
                    <a:pt x="29120" y="19539"/>
                  </a:cubicBezTo>
                  <a:cubicBezTo>
                    <a:pt x="30190" y="18520"/>
                    <a:pt x="30613" y="15622"/>
                    <a:pt x="30625" y="14532"/>
                  </a:cubicBezTo>
                  <a:lnTo>
                    <a:pt x="30593" y="13517"/>
                  </a:lnTo>
                  <a:cubicBezTo>
                    <a:pt x="31134" y="14538"/>
                    <a:pt x="31842" y="14916"/>
                    <a:pt x="32547" y="14859"/>
                  </a:cubicBezTo>
                  <a:cubicBezTo>
                    <a:pt x="33679" y="14766"/>
                    <a:pt x="34930" y="13505"/>
                    <a:pt x="35656" y="11719"/>
                  </a:cubicBezTo>
                  <a:cubicBezTo>
                    <a:pt x="36675" y="9213"/>
                    <a:pt x="36687" y="5732"/>
                    <a:pt x="34098" y="3403"/>
                  </a:cubicBezTo>
                  <a:cubicBezTo>
                    <a:pt x="33905" y="3258"/>
                    <a:pt x="33669" y="3518"/>
                    <a:pt x="33832" y="3696"/>
                  </a:cubicBezTo>
                  <a:cubicBezTo>
                    <a:pt x="36258" y="5908"/>
                    <a:pt x="36197" y="9185"/>
                    <a:pt x="35238" y="11546"/>
                  </a:cubicBezTo>
                  <a:cubicBezTo>
                    <a:pt x="34585" y="13152"/>
                    <a:pt x="33533" y="14365"/>
                    <a:pt x="32514" y="14439"/>
                  </a:cubicBezTo>
                  <a:cubicBezTo>
                    <a:pt x="31667" y="14500"/>
                    <a:pt x="30940" y="13737"/>
                    <a:pt x="30537" y="11850"/>
                  </a:cubicBezTo>
                  <a:cubicBezTo>
                    <a:pt x="30514" y="11669"/>
                    <a:pt x="30482" y="11491"/>
                    <a:pt x="30440" y="11314"/>
                  </a:cubicBezTo>
                  <a:lnTo>
                    <a:pt x="30426" y="11267"/>
                  </a:lnTo>
                  <a:cubicBezTo>
                    <a:pt x="30262" y="10337"/>
                    <a:pt x="30060" y="10016"/>
                    <a:pt x="29931" y="10091"/>
                  </a:cubicBezTo>
                  <a:cubicBezTo>
                    <a:pt x="29792" y="9962"/>
                    <a:pt x="29721" y="10174"/>
                    <a:pt x="29820" y="10878"/>
                  </a:cubicBezTo>
                  <a:cubicBezTo>
                    <a:pt x="29836" y="11043"/>
                    <a:pt x="29861" y="11203"/>
                    <a:pt x="29899" y="11364"/>
                  </a:cubicBezTo>
                  <a:lnTo>
                    <a:pt x="29913" y="11441"/>
                  </a:lnTo>
                  <a:cubicBezTo>
                    <a:pt x="29941" y="11580"/>
                    <a:pt x="29968" y="11711"/>
                    <a:pt x="29998" y="11838"/>
                  </a:cubicBezTo>
                  <a:cubicBezTo>
                    <a:pt x="30006" y="11887"/>
                    <a:pt x="30010" y="11933"/>
                    <a:pt x="30012" y="11965"/>
                  </a:cubicBezTo>
                  <a:lnTo>
                    <a:pt x="30139" y="14530"/>
                  </a:lnTo>
                  <a:cubicBezTo>
                    <a:pt x="30143" y="15398"/>
                    <a:pt x="29909" y="17487"/>
                    <a:pt x="29239" y="18707"/>
                  </a:cubicBezTo>
                  <a:cubicBezTo>
                    <a:pt x="28785" y="19531"/>
                    <a:pt x="28113" y="19908"/>
                    <a:pt x="27147" y="19053"/>
                  </a:cubicBezTo>
                  <a:cubicBezTo>
                    <a:pt x="26648" y="18607"/>
                    <a:pt x="26188" y="17977"/>
                    <a:pt x="25849" y="17287"/>
                  </a:cubicBezTo>
                  <a:cubicBezTo>
                    <a:pt x="25512" y="16597"/>
                    <a:pt x="25300" y="15854"/>
                    <a:pt x="25292" y="15174"/>
                  </a:cubicBezTo>
                  <a:lnTo>
                    <a:pt x="25292" y="15162"/>
                  </a:lnTo>
                  <a:lnTo>
                    <a:pt x="25290" y="15005"/>
                  </a:lnTo>
                  <a:cubicBezTo>
                    <a:pt x="25288" y="14956"/>
                    <a:pt x="25284" y="14906"/>
                    <a:pt x="25282" y="14855"/>
                  </a:cubicBezTo>
                  <a:lnTo>
                    <a:pt x="25282" y="14847"/>
                  </a:lnTo>
                  <a:cubicBezTo>
                    <a:pt x="25258" y="14458"/>
                    <a:pt x="25201" y="14312"/>
                    <a:pt x="25141" y="14341"/>
                  </a:cubicBezTo>
                  <a:cubicBezTo>
                    <a:pt x="25074" y="14310"/>
                    <a:pt x="25006" y="14494"/>
                    <a:pt x="24993" y="14990"/>
                  </a:cubicBezTo>
                  <a:cubicBezTo>
                    <a:pt x="24989" y="15047"/>
                    <a:pt x="24989" y="15109"/>
                    <a:pt x="24989" y="15170"/>
                  </a:cubicBezTo>
                  <a:lnTo>
                    <a:pt x="24989" y="15178"/>
                  </a:lnTo>
                  <a:lnTo>
                    <a:pt x="24989" y="15281"/>
                  </a:lnTo>
                  <a:lnTo>
                    <a:pt x="24826" y="17927"/>
                  </a:lnTo>
                  <a:cubicBezTo>
                    <a:pt x="24705" y="18734"/>
                    <a:pt x="24604" y="21089"/>
                    <a:pt x="24051" y="22663"/>
                  </a:cubicBezTo>
                  <a:cubicBezTo>
                    <a:pt x="23799" y="23377"/>
                    <a:pt x="23478" y="23938"/>
                    <a:pt x="22963" y="24007"/>
                  </a:cubicBezTo>
                  <a:cubicBezTo>
                    <a:pt x="22184" y="24120"/>
                    <a:pt x="21621" y="23881"/>
                    <a:pt x="21194" y="23460"/>
                  </a:cubicBezTo>
                  <a:cubicBezTo>
                    <a:pt x="20489" y="22768"/>
                    <a:pt x="20136" y="21621"/>
                    <a:pt x="19858" y="20677"/>
                  </a:cubicBezTo>
                  <a:lnTo>
                    <a:pt x="19549" y="18596"/>
                  </a:lnTo>
                  <a:cubicBezTo>
                    <a:pt x="19541" y="18463"/>
                    <a:pt x="19523" y="18134"/>
                    <a:pt x="19515" y="18040"/>
                  </a:cubicBezTo>
                  <a:cubicBezTo>
                    <a:pt x="19438" y="17271"/>
                    <a:pt x="19212" y="16936"/>
                    <a:pt x="19194" y="18050"/>
                  </a:cubicBezTo>
                  <a:cubicBezTo>
                    <a:pt x="19186" y="18336"/>
                    <a:pt x="19113" y="18935"/>
                    <a:pt x="18927" y="19676"/>
                  </a:cubicBezTo>
                  <a:cubicBezTo>
                    <a:pt x="18451" y="21569"/>
                    <a:pt x="17351" y="24402"/>
                    <a:pt x="16207" y="25673"/>
                  </a:cubicBezTo>
                  <a:cubicBezTo>
                    <a:pt x="15434" y="26531"/>
                    <a:pt x="14627" y="26551"/>
                    <a:pt x="13919" y="24840"/>
                  </a:cubicBezTo>
                  <a:cubicBezTo>
                    <a:pt x="13691" y="24303"/>
                    <a:pt x="13564" y="23787"/>
                    <a:pt x="13485" y="23280"/>
                  </a:cubicBezTo>
                  <a:cubicBezTo>
                    <a:pt x="13285" y="21989"/>
                    <a:pt x="13423" y="20750"/>
                    <a:pt x="13279" y="19396"/>
                  </a:cubicBezTo>
                  <a:cubicBezTo>
                    <a:pt x="13243" y="19182"/>
                    <a:pt x="13132" y="19192"/>
                    <a:pt x="13037" y="19256"/>
                  </a:cubicBezTo>
                  <a:cubicBezTo>
                    <a:pt x="12966" y="19301"/>
                    <a:pt x="12793" y="19642"/>
                    <a:pt x="12714" y="19777"/>
                  </a:cubicBezTo>
                  <a:lnTo>
                    <a:pt x="11941" y="21157"/>
                  </a:lnTo>
                  <a:cubicBezTo>
                    <a:pt x="11596" y="21750"/>
                    <a:pt x="10910" y="22929"/>
                    <a:pt x="10107" y="23712"/>
                  </a:cubicBezTo>
                  <a:cubicBezTo>
                    <a:pt x="9582" y="24227"/>
                    <a:pt x="9013" y="24584"/>
                    <a:pt x="8458" y="24366"/>
                  </a:cubicBezTo>
                  <a:cubicBezTo>
                    <a:pt x="7732" y="24077"/>
                    <a:pt x="7385" y="23326"/>
                    <a:pt x="7205" y="22463"/>
                  </a:cubicBezTo>
                  <a:cubicBezTo>
                    <a:pt x="6929" y="21159"/>
                    <a:pt x="7058" y="19573"/>
                    <a:pt x="7240" y="18651"/>
                  </a:cubicBezTo>
                  <a:lnTo>
                    <a:pt x="7762" y="16879"/>
                  </a:lnTo>
                  <a:lnTo>
                    <a:pt x="7869" y="16621"/>
                  </a:lnTo>
                  <a:cubicBezTo>
                    <a:pt x="8035" y="16365"/>
                    <a:pt x="8148" y="16131"/>
                    <a:pt x="8190" y="15937"/>
                  </a:cubicBezTo>
                  <a:cubicBezTo>
                    <a:pt x="8218" y="15836"/>
                    <a:pt x="8192" y="15781"/>
                    <a:pt x="8182" y="15763"/>
                  </a:cubicBezTo>
                  <a:cubicBezTo>
                    <a:pt x="8158" y="15717"/>
                    <a:pt x="8017" y="15628"/>
                    <a:pt x="7904" y="15787"/>
                  </a:cubicBezTo>
                  <a:cubicBezTo>
                    <a:pt x="7805" y="15923"/>
                    <a:pt x="7522" y="16492"/>
                    <a:pt x="7409" y="16722"/>
                  </a:cubicBezTo>
                  <a:lnTo>
                    <a:pt x="7399" y="16748"/>
                  </a:lnTo>
                  <a:cubicBezTo>
                    <a:pt x="6860" y="17410"/>
                    <a:pt x="5978" y="18161"/>
                    <a:pt x="5103" y="18663"/>
                  </a:cubicBezTo>
                  <a:cubicBezTo>
                    <a:pt x="4195" y="19182"/>
                    <a:pt x="3293" y="19476"/>
                    <a:pt x="2812" y="18927"/>
                  </a:cubicBezTo>
                  <a:cubicBezTo>
                    <a:pt x="2193" y="18233"/>
                    <a:pt x="2025" y="17253"/>
                    <a:pt x="2080" y="16225"/>
                  </a:cubicBezTo>
                  <a:cubicBezTo>
                    <a:pt x="2166" y="14680"/>
                    <a:pt x="2770" y="13017"/>
                    <a:pt x="3341" y="11961"/>
                  </a:cubicBezTo>
                  <a:lnTo>
                    <a:pt x="4372" y="10260"/>
                  </a:lnTo>
                  <a:cubicBezTo>
                    <a:pt x="4715" y="9937"/>
                    <a:pt x="4949" y="9558"/>
                    <a:pt x="4979" y="9171"/>
                  </a:cubicBezTo>
                  <a:cubicBezTo>
                    <a:pt x="5014" y="9031"/>
                    <a:pt x="4949" y="9042"/>
                    <a:pt x="4852" y="9177"/>
                  </a:cubicBezTo>
                  <a:cubicBezTo>
                    <a:pt x="4756" y="9312"/>
                    <a:pt x="4610" y="9582"/>
                    <a:pt x="4521" y="9691"/>
                  </a:cubicBezTo>
                  <a:lnTo>
                    <a:pt x="4172" y="10218"/>
                  </a:lnTo>
                  <a:cubicBezTo>
                    <a:pt x="3914" y="10406"/>
                    <a:pt x="3629" y="10555"/>
                    <a:pt x="3329" y="10660"/>
                  </a:cubicBezTo>
                  <a:cubicBezTo>
                    <a:pt x="2592" y="10918"/>
                    <a:pt x="1777" y="10926"/>
                    <a:pt x="1418" y="10410"/>
                  </a:cubicBezTo>
                  <a:cubicBezTo>
                    <a:pt x="597" y="9387"/>
                    <a:pt x="1065" y="7744"/>
                    <a:pt x="1922" y="6061"/>
                  </a:cubicBezTo>
                  <a:cubicBezTo>
                    <a:pt x="2574" y="4780"/>
                    <a:pt x="3498" y="3498"/>
                    <a:pt x="4350" y="2409"/>
                  </a:cubicBezTo>
                  <a:cubicBezTo>
                    <a:pt x="5093" y="1458"/>
                    <a:pt x="5773" y="651"/>
                    <a:pt x="6299" y="213"/>
                  </a:cubicBezTo>
                  <a:cubicBezTo>
                    <a:pt x="6390" y="142"/>
                    <a:pt x="6289" y="1"/>
                    <a:pt x="6192" y="68"/>
                  </a:cubicBezTo>
                  <a:cubicBezTo>
                    <a:pt x="5601" y="443"/>
                    <a:pt x="4754" y="1129"/>
                    <a:pt x="3920" y="2047"/>
                  </a:cubicBezTo>
                  <a:cubicBezTo>
                    <a:pt x="2958" y="3101"/>
                    <a:pt x="2019" y="4443"/>
                    <a:pt x="1343" y="5764"/>
                  </a:cubicBezTo>
                  <a:cubicBezTo>
                    <a:pt x="352" y="7694"/>
                    <a:pt x="1" y="9617"/>
                    <a:pt x="958" y="10783"/>
                  </a:cubicBezTo>
                  <a:cubicBezTo>
                    <a:pt x="1420" y="11277"/>
                    <a:pt x="2197" y="11344"/>
                    <a:pt x="2976" y="11086"/>
                  </a:cubicBezTo>
                  <a:cubicBezTo>
                    <a:pt x="3299" y="10979"/>
                    <a:pt x="3607" y="10829"/>
                    <a:pt x="3890" y="10640"/>
                  </a:cubicBezTo>
                  <a:close/>
                  <a:moveTo>
                    <a:pt x="4703" y="9689"/>
                  </a:moveTo>
                  <a:cubicBezTo>
                    <a:pt x="4816" y="9532"/>
                    <a:pt x="4895" y="9354"/>
                    <a:pt x="4931" y="916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043;p77">
              <a:extLst>
                <a:ext uri="{FF2B5EF4-FFF2-40B4-BE49-F238E27FC236}">
                  <a16:creationId xmlns:a16="http://schemas.microsoft.com/office/drawing/2014/main" id="{0F287663-10A8-E8AF-692D-369FDD040530}"/>
                </a:ext>
              </a:extLst>
            </p:cNvPr>
            <p:cNvSpPr/>
            <p:nvPr/>
          </p:nvSpPr>
          <p:spPr>
            <a:xfrm>
              <a:off x="4590165" y="4353738"/>
              <a:ext cx="22602" cy="222188"/>
            </a:xfrm>
            <a:custGeom>
              <a:avLst/>
              <a:gdLst/>
              <a:ahLst/>
              <a:cxnLst/>
              <a:rect l="l" t="t" r="r" b="b"/>
              <a:pathLst>
                <a:path w="1599" h="15719" extrusionOk="0">
                  <a:moveTo>
                    <a:pt x="1432" y="38"/>
                  </a:moveTo>
                  <a:cubicBezTo>
                    <a:pt x="1163" y="278"/>
                    <a:pt x="968" y="687"/>
                    <a:pt x="851" y="1176"/>
                  </a:cubicBezTo>
                  <a:cubicBezTo>
                    <a:pt x="627" y="2114"/>
                    <a:pt x="683" y="3329"/>
                    <a:pt x="584" y="4007"/>
                  </a:cubicBezTo>
                  <a:cubicBezTo>
                    <a:pt x="463" y="4909"/>
                    <a:pt x="332" y="6140"/>
                    <a:pt x="259" y="7492"/>
                  </a:cubicBezTo>
                  <a:cubicBezTo>
                    <a:pt x="100" y="10339"/>
                    <a:pt x="98" y="13711"/>
                    <a:pt x="5" y="15618"/>
                  </a:cubicBezTo>
                  <a:cubicBezTo>
                    <a:pt x="1" y="15667"/>
                    <a:pt x="38" y="15711"/>
                    <a:pt x="90" y="15715"/>
                  </a:cubicBezTo>
                  <a:cubicBezTo>
                    <a:pt x="140" y="15719"/>
                    <a:pt x="183" y="15681"/>
                    <a:pt x="187" y="15632"/>
                  </a:cubicBezTo>
                  <a:lnTo>
                    <a:pt x="1097" y="4073"/>
                  </a:lnTo>
                  <a:cubicBezTo>
                    <a:pt x="1159" y="3484"/>
                    <a:pt x="1133" y="2508"/>
                    <a:pt x="1192" y="1636"/>
                  </a:cubicBezTo>
                  <a:cubicBezTo>
                    <a:pt x="1234" y="1034"/>
                    <a:pt x="1303" y="482"/>
                    <a:pt x="1565" y="161"/>
                  </a:cubicBezTo>
                  <a:cubicBezTo>
                    <a:pt x="1599" y="126"/>
                    <a:pt x="1597" y="68"/>
                    <a:pt x="1559" y="34"/>
                  </a:cubicBezTo>
                  <a:cubicBezTo>
                    <a:pt x="1523" y="1"/>
                    <a:pt x="1466" y="1"/>
                    <a:pt x="1432" y="3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044;p77">
              <a:extLst>
                <a:ext uri="{FF2B5EF4-FFF2-40B4-BE49-F238E27FC236}">
                  <a16:creationId xmlns:a16="http://schemas.microsoft.com/office/drawing/2014/main" id="{CB1D7721-862B-C835-9FD7-E5289C889BC9}"/>
                </a:ext>
              </a:extLst>
            </p:cNvPr>
            <p:cNvSpPr/>
            <p:nvPr/>
          </p:nvSpPr>
          <p:spPr>
            <a:xfrm>
              <a:off x="4506921" y="3762338"/>
              <a:ext cx="164291" cy="157718"/>
            </a:xfrm>
            <a:custGeom>
              <a:avLst/>
              <a:gdLst/>
              <a:ahLst/>
              <a:cxnLst/>
              <a:rect l="l" t="t" r="r" b="b"/>
              <a:pathLst>
                <a:path w="11623" h="11158" extrusionOk="0">
                  <a:moveTo>
                    <a:pt x="10253" y="367"/>
                  </a:moveTo>
                  <a:cubicBezTo>
                    <a:pt x="7682" y="1"/>
                    <a:pt x="1667" y="2013"/>
                    <a:pt x="748" y="5968"/>
                  </a:cubicBezTo>
                  <a:cubicBezTo>
                    <a:pt x="0" y="9187"/>
                    <a:pt x="10128" y="11158"/>
                    <a:pt x="10677" y="8923"/>
                  </a:cubicBezTo>
                  <a:cubicBezTo>
                    <a:pt x="11623" y="5086"/>
                    <a:pt x="10253" y="367"/>
                    <a:pt x="10253" y="36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045;p77">
              <a:extLst>
                <a:ext uri="{FF2B5EF4-FFF2-40B4-BE49-F238E27FC236}">
                  <a16:creationId xmlns:a16="http://schemas.microsoft.com/office/drawing/2014/main" id="{C0D47C4F-47EE-3DA6-6D08-424A029CBD48}"/>
                </a:ext>
              </a:extLst>
            </p:cNvPr>
            <p:cNvSpPr/>
            <p:nvPr/>
          </p:nvSpPr>
          <p:spPr>
            <a:xfrm>
              <a:off x="4662553" y="3340690"/>
              <a:ext cx="481297" cy="636739"/>
            </a:xfrm>
            <a:custGeom>
              <a:avLst/>
              <a:gdLst/>
              <a:ahLst/>
              <a:cxnLst/>
              <a:rect l="l" t="t" r="r" b="b"/>
              <a:pathLst>
                <a:path w="34050" h="45047" extrusionOk="0">
                  <a:moveTo>
                    <a:pt x="0" y="5730"/>
                  </a:moveTo>
                  <a:cubicBezTo>
                    <a:pt x="0" y="5730"/>
                    <a:pt x="1247" y="37831"/>
                    <a:pt x="25958" y="45046"/>
                  </a:cubicBezTo>
                  <a:cubicBezTo>
                    <a:pt x="25958" y="45046"/>
                    <a:pt x="34050" y="26139"/>
                    <a:pt x="32452" y="14020"/>
                  </a:cubicBezTo>
                  <a:cubicBezTo>
                    <a:pt x="31177" y="4358"/>
                    <a:pt x="10412" y="1"/>
                    <a:pt x="0" y="57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046;p77">
              <a:extLst>
                <a:ext uri="{FF2B5EF4-FFF2-40B4-BE49-F238E27FC236}">
                  <a16:creationId xmlns:a16="http://schemas.microsoft.com/office/drawing/2014/main" id="{56E2CAB0-AA3F-C6D3-CF56-00B2070916BE}"/>
                </a:ext>
              </a:extLst>
            </p:cNvPr>
            <p:cNvSpPr/>
            <p:nvPr/>
          </p:nvSpPr>
          <p:spPr>
            <a:xfrm>
              <a:off x="4654369" y="3428825"/>
              <a:ext cx="215884" cy="477438"/>
            </a:xfrm>
            <a:custGeom>
              <a:avLst/>
              <a:gdLst/>
              <a:ahLst/>
              <a:cxnLst/>
              <a:rect l="l" t="t" r="r" b="b"/>
              <a:pathLst>
                <a:path w="15273" h="33777" extrusionOk="0">
                  <a:moveTo>
                    <a:pt x="2445" y="151"/>
                  </a:moveTo>
                  <a:cubicBezTo>
                    <a:pt x="2205" y="0"/>
                    <a:pt x="2005" y="62"/>
                    <a:pt x="1826" y="195"/>
                  </a:cubicBezTo>
                  <a:cubicBezTo>
                    <a:pt x="1624" y="343"/>
                    <a:pt x="1469" y="633"/>
                    <a:pt x="1329" y="879"/>
                  </a:cubicBezTo>
                  <a:cubicBezTo>
                    <a:pt x="559" y="2548"/>
                    <a:pt x="157" y="4401"/>
                    <a:pt x="78" y="6285"/>
                  </a:cubicBezTo>
                  <a:cubicBezTo>
                    <a:pt x="0" y="8160"/>
                    <a:pt x="256" y="10055"/>
                    <a:pt x="698" y="11809"/>
                  </a:cubicBezTo>
                  <a:cubicBezTo>
                    <a:pt x="2098" y="16849"/>
                    <a:pt x="3513" y="20800"/>
                    <a:pt x="5724" y="24285"/>
                  </a:cubicBezTo>
                  <a:cubicBezTo>
                    <a:pt x="7882" y="27688"/>
                    <a:pt x="10795" y="30648"/>
                    <a:pt x="15174" y="33756"/>
                  </a:cubicBezTo>
                  <a:cubicBezTo>
                    <a:pt x="15199" y="33776"/>
                    <a:pt x="15237" y="33770"/>
                    <a:pt x="15255" y="33744"/>
                  </a:cubicBezTo>
                  <a:cubicBezTo>
                    <a:pt x="15273" y="33719"/>
                    <a:pt x="15269" y="33683"/>
                    <a:pt x="15243" y="33663"/>
                  </a:cubicBezTo>
                  <a:cubicBezTo>
                    <a:pt x="11017" y="30444"/>
                    <a:pt x="8239" y="27419"/>
                    <a:pt x="6209" y="23987"/>
                  </a:cubicBezTo>
                  <a:cubicBezTo>
                    <a:pt x="4142" y="20490"/>
                    <a:pt x="2851" y="16567"/>
                    <a:pt x="1612" y="11570"/>
                  </a:cubicBezTo>
                  <a:cubicBezTo>
                    <a:pt x="1146" y="9853"/>
                    <a:pt x="912" y="8081"/>
                    <a:pt x="912" y="6302"/>
                  </a:cubicBezTo>
                  <a:cubicBezTo>
                    <a:pt x="914" y="4502"/>
                    <a:pt x="1158" y="2712"/>
                    <a:pt x="1793" y="1077"/>
                  </a:cubicBezTo>
                  <a:cubicBezTo>
                    <a:pt x="1864" y="807"/>
                    <a:pt x="1909" y="472"/>
                    <a:pt x="2096" y="337"/>
                  </a:cubicBezTo>
                  <a:cubicBezTo>
                    <a:pt x="2167" y="286"/>
                    <a:pt x="2260" y="274"/>
                    <a:pt x="2371" y="314"/>
                  </a:cubicBezTo>
                  <a:cubicBezTo>
                    <a:pt x="2480" y="361"/>
                    <a:pt x="2554" y="199"/>
                    <a:pt x="2445" y="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047;p77">
              <a:extLst>
                <a:ext uri="{FF2B5EF4-FFF2-40B4-BE49-F238E27FC236}">
                  <a16:creationId xmlns:a16="http://schemas.microsoft.com/office/drawing/2014/main" id="{07281175-A91C-1F25-682D-BB7DDEEDB4F2}"/>
                </a:ext>
              </a:extLst>
            </p:cNvPr>
            <p:cNvSpPr/>
            <p:nvPr/>
          </p:nvSpPr>
          <p:spPr>
            <a:xfrm>
              <a:off x="4449729" y="3336577"/>
              <a:ext cx="292467" cy="209523"/>
            </a:xfrm>
            <a:custGeom>
              <a:avLst/>
              <a:gdLst/>
              <a:ahLst/>
              <a:cxnLst/>
              <a:rect l="l" t="t" r="r" b="b"/>
              <a:pathLst>
                <a:path w="20691" h="14823" extrusionOk="0">
                  <a:moveTo>
                    <a:pt x="20153" y="5230"/>
                  </a:moveTo>
                  <a:cubicBezTo>
                    <a:pt x="20690" y="4439"/>
                    <a:pt x="20450" y="3640"/>
                    <a:pt x="19709" y="2923"/>
                  </a:cubicBezTo>
                  <a:cubicBezTo>
                    <a:pt x="19029" y="2266"/>
                    <a:pt x="17867" y="1723"/>
                    <a:pt x="16547" y="1295"/>
                  </a:cubicBezTo>
                  <a:cubicBezTo>
                    <a:pt x="13427" y="282"/>
                    <a:pt x="9321" y="1"/>
                    <a:pt x="7813" y="482"/>
                  </a:cubicBezTo>
                  <a:cubicBezTo>
                    <a:pt x="5374" y="1327"/>
                    <a:pt x="3596" y="2843"/>
                    <a:pt x="2373" y="4774"/>
                  </a:cubicBezTo>
                  <a:cubicBezTo>
                    <a:pt x="619" y="7543"/>
                    <a:pt x="0" y="11145"/>
                    <a:pt x="28" y="14648"/>
                  </a:cubicBezTo>
                  <a:cubicBezTo>
                    <a:pt x="24" y="14741"/>
                    <a:pt x="95" y="14821"/>
                    <a:pt x="190" y="14823"/>
                  </a:cubicBezTo>
                  <a:cubicBezTo>
                    <a:pt x="284" y="14823"/>
                    <a:pt x="359" y="14747"/>
                    <a:pt x="357" y="14654"/>
                  </a:cubicBezTo>
                  <a:cubicBezTo>
                    <a:pt x="490" y="11855"/>
                    <a:pt x="1055" y="9024"/>
                    <a:pt x="2268" y="6653"/>
                  </a:cubicBezTo>
                  <a:cubicBezTo>
                    <a:pt x="3477" y="4294"/>
                    <a:pt x="5341" y="2399"/>
                    <a:pt x="8156" y="1531"/>
                  </a:cubicBezTo>
                  <a:cubicBezTo>
                    <a:pt x="9551" y="1061"/>
                    <a:pt x="13336" y="1412"/>
                    <a:pt x="16270" y="2217"/>
                  </a:cubicBezTo>
                  <a:cubicBezTo>
                    <a:pt x="17750" y="2621"/>
                    <a:pt x="18997" y="3141"/>
                    <a:pt x="19634" y="3801"/>
                  </a:cubicBezTo>
                  <a:cubicBezTo>
                    <a:pt x="20010" y="4191"/>
                    <a:pt x="20187" y="4608"/>
                    <a:pt x="19992" y="5147"/>
                  </a:cubicBezTo>
                  <a:cubicBezTo>
                    <a:pt x="19969" y="5190"/>
                    <a:pt x="19986" y="5246"/>
                    <a:pt x="20032" y="5268"/>
                  </a:cubicBezTo>
                  <a:cubicBezTo>
                    <a:pt x="20076" y="5291"/>
                    <a:pt x="20129" y="5274"/>
                    <a:pt x="20153" y="52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048;p77">
              <a:extLst>
                <a:ext uri="{FF2B5EF4-FFF2-40B4-BE49-F238E27FC236}">
                  <a16:creationId xmlns:a16="http://schemas.microsoft.com/office/drawing/2014/main" id="{8D61750F-4CBA-83FE-35D9-5F06D6B772A0}"/>
                </a:ext>
              </a:extLst>
            </p:cNvPr>
            <p:cNvSpPr/>
            <p:nvPr/>
          </p:nvSpPr>
          <p:spPr>
            <a:xfrm>
              <a:off x="4729838" y="3353469"/>
              <a:ext cx="268113" cy="58109"/>
            </a:xfrm>
            <a:custGeom>
              <a:avLst/>
              <a:gdLst/>
              <a:ahLst/>
              <a:cxnLst/>
              <a:rect l="l" t="t" r="r" b="b"/>
              <a:pathLst>
                <a:path w="18968" h="4111" extrusionOk="0">
                  <a:moveTo>
                    <a:pt x="1082" y="3575"/>
                  </a:moveTo>
                  <a:cubicBezTo>
                    <a:pt x="714" y="3458"/>
                    <a:pt x="525" y="3359"/>
                    <a:pt x="502" y="3226"/>
                  </a:cubicBezTo>
                  <a:cubicBezTo>
                    <a:pt x="490" y="3173"/>
                    <a:pt x="567" y="3155"/>
                    <a:pt x="630" y="3101"/>
                  </a:cubicBezTo>
                  <a:cubicBezTo>
                    <a:pt x="785" y="2968"/>
                    <a:pt x="1041" y="2854"/>
                    <a:pt x="1352" y="2709"/>
                  </a:cubicBezTo>
                  <a:cubicBezTo>
                    <a:pt x="2708" y="2080"/>
                    <a:pt x="5156" y="1357"/>
                    <a:pt x="6040" y="1260"/>
                  </a:cubicBezTo>
                  <a:cubicBezTo>
                    <a:pt x="7593" y="1059"/>
                    <a:pt x="9295" y="1335"/>
                    <a:pt x="11022" y="1741"/>
                  </a:cubicBezTo>
                  <a:cubicBezTo>
                    <a:pt x="13633" y="2354"/>
                    <a:pt x="16299" y="3315"/>
                    <a:pt x="18462" y="4045"/>
                  </a:cubicBezTo>
                  <a:cubicBezTo>
                    <a:pt x="18640" y="4110"/>
                    <a:pt x="18837" y="4021"/>
                    <a:pt x="18902" y="3843"/>
                  </a:cubicBezTo>
                  <a:cubicBezTo>
                    <a:pt x="18967" y="3664"/>
                    <a:pt x="18878" y="3468"/>
                    <a:pt x="18700" y="3403"/>
                  </a:cubicBezTo>
                  <a:cubicBezTo>
                    <a:pt x="16549" y="2538"/>
                    <a:pt x="13928" y="1313"/>
                    <a:pt x="11290" y="645"/>
                  </a:cubicBezTo>
                  <a:cubicBezTo>
                    <a:pt x="9430" y="173"/>
                    <a:pt x="7569" y="1"/>
                    <a:pt x="5898" y="255"/>
                  </a:cubicBezTo>
                  <a:cubicBezTo>
                    <a:pt x="4966" y="415"/>
                    <a:pt x="2355" y="1242"/>
                    <a:pt x="1021" y="2104"/>
                  </a:cubicBezTo>
                  <a:cubicBezTo>
                    <a:pt x="327" y="2554"/>
                    <a:pt x="0" y="3050"/>
                    <a:pt x="135" y="3343"/>
                  </a:cubicBezTo>
                  <a:cubicBezTo>
                    <a:pt x="216" y="3524"/>
                    <a:pt x="478" y="3710"/>
                    <a:pt x="1049" y="3752"/>
                  </a:cubicBezTo>
                  <a:cubicBezTo>
                    <a:pt x="1162" y="3767"/>
                    <a:pt x="1193" y="3601"/>
                    <a:pt x="1082" y="357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049;p77">
              <a:extLst>
                <a:ext uri="{FF2B5EF4-FFF2-40B4-BE49-F238E27FC236}">
                  <a16:creationId xmlns:a16="http://schemas.microsoft.com/office/drawing/2014/main" id="{D8990A05-F618-5976-4BAB-1738DBC72B1B}"/>
                </a:ext>
              </a:extLst>
            </p:cNvPr>
            <p:cNvSpPr/>
            <p:nvPr/>
          </p:nvSpPr>
          <p:spPr>
            <a:xfrm>
              <a:off x="5104996" y="3336747"/>
              <a:ext cx="209099" cy="155188"/>
            </a:xfrm>
            <a:custGeom>
              <a:avLst/>
              <a:gdLst/>
              <a:ahLst/>
              <a:cxnLst/>
              <a:rect l="l" t="t" r="r" b="b"/>
              <a:pathLst>
                <a:path w="14793" h="10979" extrusionOk="0">
                  <a:moveTo>
                    <a:pt x="137" y="10929"/>
                  </a:moveTo>
                  <a:cubicBezTo>
                    <a:pt x="577" y="10945"/>
                    <a:pt x="1053" y="10979"/>
                    <a:pt x="1580" y="10943"/>
                  </a:cubicBezTo>
                  <a:cubicBezTo>
                    <a:pt x="2589" y="10878"/>
                    <a:pt x="3721" y="10658"/>
                    <a:pt x="4881" y="10380"/>
                  </a:cubicBezTo>
                  <a:cubicBezTo>
                    <a:pt x="7271" y="9811"/>
                    <a:pt x="9777" y="8868"/>
                    <a:pt x="11512" y="7518"/>
                  </a:cubicBezTo>
                  <a:cubicBezTo>
                    <a:pt x="13780" y="5749"/>
                    <a:pt x="14793" y="3303"/>
                    <a:pt x="12755" y="135"/>
                  </a:cubicBezTo>
                  <a:cubicBezTo>
                    <a:pt x="12683" y="32"/>
                    <a:pt x="12543" y="0"/>
                    <a:pt x="12434" y="68"/>
                  </a:cubicBezTo>
                  <a:cubicBezTo>
                    <a:pt x="12325" y="133"/>
                    <a:pt x="12287" y="272"/>
                    <a:pt x="12346" y="383"/>
                  </a:cubicBezTo>
                  <a:cubicBezTo>
                    <a:pt x="14008" y="3255"/>
                    <a:pt x="13022" y="5321"/>
                    <a:pt x="10992" y="6838"/>
                  </a:cubicBezTo>
                  <a:cubicBezTo>
                    <a:pt x="9313" y="8090"/>
                    <a:pt x="6940" y="8975"/>
                    <a:pt x="4681" y="9603"/>
                  </a:cubicBezTo>
                  <a:cubicBezTo>
                    <a:pt x="3555" y="9914"/>
                    <a:pt x="2454" y="10134"/>
                    <a:pt x="1491" y="10370"/>
                  </a:cubicBezTo>
                  <a:cubicBezTo>
                    <a:pt x="987" y="10493"/>
                    <a:pt x="541" y="10644"/>
                    <a:pt x="119" y="10749"/>
                  </a:cubicBezTo>
                  <a:cubicBezTo>
                    <a:pt x="0" y="10761"/>
                    <a:pt x="18" y="10939"/>
                    <a:pt x="137" y="10927"/>
                  </a:cubicBezTo>
                  <a:close/>
                </a:path>
              </a:pathLst>
            </a:custGeom>
            <a:solidFill>
              <a:srgbClr val="E7D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050;p77">
              <a:extLst>
                <a:ext uri="{FF2B5EF4-FFF2-40B4-BE49-F238E27FC236}">
                  <a16:creationId xmlns:a16="http://schemas.microsoft.com/office/drawing/2014/main" id="{8E03BF88-1E8F-3F5C-14F7-84026BBD760F}"/>
                </a:ext>
              </a:extLst>
            </p:cNvPr>
            <p:cNvSpPr/>
            <p:nvPr/>
          </p:nvSpPr>
          <p:spPr>
            <a:xfrm>
              <a:off x="4907211" y="3769179"/>
              <a:ext cx="349290" cy="347000"/>
            </a:xfrm>
            <a:custGeom>
              <a:avLst/>
              <a:gdLst/>
              <a:ahLst/>
              <a:cxnLst/>
              <a:rect l="l" t="t" r="r" b="b"/>
              <a:pathLst>
                <a:path w="24711" h="24549" extrusionOk="0">
                  <a:moveTo>
                    <a:pt x="46" y="23444"/>
                  </a:moveTo>
                  <a:cubicBezTo>
                    <a:pt x="417" y="23811"/>
                    <a:pt x="914" y="24082"/>
                    <a:pt x="1545" y="24213"/>
                  </a:cubicBezTo>
                  <a:cubicBezTo>
                    <a:pt x="3172" y="24548"/>
                    <a:pt x="5529" y="24001"/>
                    <a:pt x="7954" y="23159"/>
                  </a:cubicBezTo>
                  <a:cubicBezTo>
                    <a:pt x="9478" y="22625"/>
                    <a:pt x="10965" y="21989"/>
                    <a:pt x="12404" y="21255"/>
                  </a:cubicBezTo>
                  <a:cubicBezTo>
                    <a:pt x="15281" y="19788"/>
                    <a:pt x="17665" y="18103"/>
                    <a:pt x="18441" y="17132"/>
                  </a:cubicBezTo>
                  <a:cubicBezTo>
                    <a:pt x="20286" y="14811"/>
                    <a:pt x="21658" y="11994"/>
                    <a:pt x="22667" y="9034"/>
                  </a:cubicBezTo>
                  <a:cubicBezTo>
                    <a:pt x="23668" y="6096"/>
                    <a:pt x="24312" y="3024"/>
                    <a:pt x="24691" y="167"/>
                  </a:cubicBezTo>
                  <a:cubicBezTo>
                    <a:pt x="24711" y="30"/>
                    <a:pt x="24507" y="0"/>
                    <a:pt x="24487" y="137"/>
                  </a:cubicBezTo>
                  <a:cubicBezTo>
                    <a:pt x="24041" y="2964"/>
                    <a:pt x="23335" y="6001"/>
                    <a:pt x="22261" y="8887"/>
                  </a:cubicBezTo>
                  <a:cubicBezTo>
                    <a:pt x="21194" y="11754"/>
                    <a:pt x="19765" y="14468"/>
                    <a:pt x="17889" y="16676"/>
                  </a:cubicBezTo>
                  <a:cubicBezTo>
                    <a:pt x="17120" y="17586"/>
                    <a:pt x="14749" y="19047"/>
                    <a:pt x="11988" y="20429"/>
                  </a:cubicBezTo>
                  <a:cubicBezTo>
                    <a:pt x="10600" y="21123"/>
                    <a:pt x="9115" y="21803"/>
                    <a:pt x="7662" y="22356"/>
                  </a:cubicBezTo>
                  <a:cubicBezTo>
                    <a:pt x="5383" y="23220"/>
                    <a:pt x="3200" y="23714"/>
                    <a:pt x="1620" y="23628"/>
                  </a:cubicBezTo>
                  <a:cubicBezTo>
                    <a:pt x="1049" y="23595"/>
                    <a:pt x="559" y="23535"/>
                    <a:pt x="157" y="23301"/>
                  </a:cubicBezTo>
                  <a:cubicBezTo>
                    <a:pt x="117" y="23272"/>
                    <a:pt x="62" y="23279"/>
                    <a:pt x="32" y="23319"/>
                  </a:cubicBezTo>
                  <a:cubicBezTo>
                    <a:pt x="0" y="23359"/>
                    <a:pt x="6" y="23414"/>
                    <a:pt x="46" y="234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051;p77">
              <a:extLst>
                <a:ext uri="{FF2B5EF4-FFF2-40B4-BE49-F238E27FC236}">
                  <a16:creationId xmlns:a16="http://schemas.microsoft.com/office/drawing/2014/main" id="{C4F27EE5-D519-CC4D-CCED-BA31909ED3FE}"/>
                </a:ext>
              </a:extLst>
            </p:cNvPr>
            <p:cNvSpPr/>
            <p:nvPr/>
          </p:nvSpPr>
          <p:spPr>
            <a:xfrm>
              <a:off x="4488121" y="3714065"/>
              <a:ext cx="80230" cy="49487"/>
            </a:xfrm>
            <a:custGeom>
              <a:avLst/>
              <a:gdLst/>
              <a:ahLst/>
              <a:cxnLst/>
              <a:rect l="l" t="t" r="r" b="b"/>
              <a:pathLst>
                <a:path w="5676" h="3501" extrusionOk="0">
                  <a:moveTo>
                    <a:pt x="5541" y="3388"/>
                  </a:moveTo>
                  <a:cubicBezTo>
                    <a:pt x="5676" y="2756"/>
                    <a:pt x="5295" y="1620"/>
                    <a:pt x="4635" y="878"/>
                  </a:cubicBezTo>
                  <a:cubicBezTo>
                    <a:pt x="4115" y="293"/>
                    <a:pt x="3418" y="0"/>
                    <a:pt x="2801" y="165"/>
                  </a:cubicBezTo>
                  <a:cubicBezTo>
                    <a:pt x="2195" y="393"/>
                    <a:pt x="1590" y="890"/>
                    <a:pt x="1080" y="1483"/>
                  </a:cubicBezTo>
                  <a:cubicBezTo>
                    <a:pt x="593" y="2052"/>
                    <a:pt x="182" y="2688"/>
                    <a:pt x="8" y="3261"/>
                  </a:cubicBezTo>
                  <a:cubicBezTo>
                    <a:pt x="0" y="3281"/>
                    <a:pt x="12" y="3305"/>
                    <a:pt x="32" y="3313"/>
                  </a:cubicBezTo>
                  <a:cubicBezTo>
                    <a:pt x="54" y="3321"/>
                    <a:pt x="77" y="3309"/>
                    <a:pt x="83" y="3287"/>
                  </a:cubicBezTo>
                  <a:cubicBezTo>
                    <a:pt x="307" y="2756"/>
                    <a:pt x="739" y="2161"/>
                    <a:pt x="1285" y="1687"/>
                  </a:cubicBezTo>
                  <a:cubicBezTo>
                    <a:pt x="1806" y="1235"/>
                    <a:pt x="2419" y="914"/>
                    <a:pt x="2980" y="817"/>
                  </a:cubicBezTo>
                  <a:cubicBezTo>
                    <a:pt x="3491" y="668"/>
                    <a:pt x="4002" y="1114"/>
                    <a:pt x="4445" y="1616"/>
                  </a:cubicBezTo>
                  <a:cubicBezTo>
                    <a:pt x="4952" y="2191"/>
                    <a:pt x="5372" y="2878"/>
                    <a:pt x="5360" y="3366"/>
                  </a:cubicBezTo>
                  <a:cubicBezTo>
                    <a:pt x="5352" y="3481"/>
                    <a:pt x="5521" y="3501"/>
                    <a:pt x="5541" y="3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052;p77">
              <a:extLst>
                <a:ext uri="{FF2B5EF4-FFF2-40B4-BE49-F238E27FC236}">
                  <a16:creationId xmlns:a16="http://schemas.microsoft.com/office/drawing/2014/main" id="{0BEB2FE7-7058-36BF-EF01-26D65EC673A2}"/>
                </a:ext>
              </a:extLst>
            </p:cNvPr>
            <p:cNvSpPr/>
            <p:nvPr/>
          </p:nvSpPr>
          <p:spPr>
            <a:xfrm>
              <a:off x="4707858" y="3761447"/>
              <a:ext cx="105914" cy="80824"/>
            </a:xfrm>
            <a:custGeom>
              <a:avLst/>
              <a:gdLst/>
              <a:ahLst/>
              <a:cxnLst/>
              <a:rect l="l" t="t" r="r" b="b"/>
              <a:pathLst>
                <a:path w="7493" h="5718" extrusionOk="0">
                  <a:moveTo>
                    <a:pt x="217" y="2869"/>
                  </a:moveTo>
                  <a:cubicBezTo>
                    <a:pt x="304" y="2694"/>
                    <a:pt x="445" y="2587"/>
                    <a:pt x="572" y="2429"/>
                  </a:cubicBezTo>
                  <a:cubicBezTo>
                    <a:pt x="976" y="1921"/>
                    <a:pt x="1577" y="1439"/>
                    <a:pt x="2312" y="1132"/>
                  </a:cubicBezTo>
                  <a:cubicBezTo>
                    <a:pt x="3264" y="736"/>
                    <a:pt x="4334" y="549"/>
                    <a:pt x="5014" y="835"/>
                  </a:cubicBezTo>
                  <a:cubicBezTo>
                    <a:pt x="5825" y="1168"/>
                    <a:pt x="6442" y="1927"/>
                    <a:pt x="6800" y="2803"/>
                  </a:cubicBezTo>
                  <a:cubicBezTo>
                    <a:pt x="7173" y="3705"/>
                    <a:pt x="7272" y="4732"/>
                    <a:pt x="7044" y="5563"/>
                  </a:cubicBezTo>
                  <a:cubicBezTo>
                    <a:pt x="7011" y="5668"/>
                    <a:pt x="7169" y="5717"/>
                    <a:pt x="7203" y="5612"/>
                  </a:cubicBezTo>
                  <a:cubicBezTo>
                    <a:pt x="7492" y="4748"/>
                    <a:pt x="7437" y="3666"/>
                    <a:pt x="7102" y="2690"/>
                  </a:cubicBezTo>
                  <a:cubicBezTo>
                    <a:pt x="6757" y="1685"/>
                    <a:pt x="6109" y="803"/>
                    <a:pt x="5222" y="369"/>
                  </a:cubicBezTo>
                  <a:cubicBezTo>
                    <a:pt x="4451" y="0"/>
                    <a:pt x="3175" y="74"/>
                    <a:pt x="2064" y="532"/>
                  </a:cubicBezTo>
                  <a:cubicBezTo>
                    <a:pt x="1194" y="888"/>
                    <a:pt x="346" y="1437"/>
                    <a:pt x="84" y="2157"/>
                  </a:cubicBezTo>
                  <a:cubicBezTo>
                    <a:pt x="1" y="2391"/>
                    <a:pt x="5" y="2607"/>
                    <a:pt x="40" y="2843"/>
                  </a:cubicBezTo>
                  <a:cubicBezTo>
                    <a:pt x="33" y="2893"/>
                    <a:pt x="66" y="2938"/>
                    <a:pt x="116" y="2946"/>
                  </a:cubicBezTo>
                  <a:cubicBezTo>
                    <a:pt x="165" y="2952"/>
                    <a:pt x="209" y="2918"/>
                    <a:pt x="217" y="2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053;p77">
              <a:extLst>
                <a:ext uri="{FF2B5EF4-FFF2-40B4-BE49-F238E27FC236}">
                  <a16:creationId xmlns:a16="http://schemas.microsoft.com/office/drawing/2014/main" id="{50B4488C-13AB-159A-0C83-B3BF16279C61}"/>
                </a:ext>
              </a:extLst>
            </p:cNvPr>
            <p:cNvSpPr/>
            <p:nvPr/>
          </p:nvSpPr>
          <p:spPr>
            <a:xfrm>
              <a:off x="4516971" y="3635316"/>
              <a:ext cx="78421" cy="57035"/>
            </a:xfrm>
            <a:custGeom>
              <a:avLst/>
              <a:gdLst/>
              <a:ahLst/>
              <a:cxnLst/>
              <a:rect l="l" t="t" r="r" b="b"/>
              <a:pathLst>
                <a:path w="5548" h="4035" extrusionOk="0">
                  <a:moveTo>
                    <a:pt x="5460" y="3833"/>
                  </a:moveTo>
                  <a:cubicBezTo>
                    <a:pt x="5468" y="3589"/>
                    <a:pt x="5548" y="3494"/>
                    <a:pt x="5496" y="3232"/>
                  </a:cubicBezTo>
                  <a:cubicBezTo>
                    <a:pt x="5450" y="3002"/>
                    <a:pt x="5294" y="2806"/>
                    <a:pt x="5179" y="2584"/>
                  </a:cubicBezTo>
                  <a:cubicBezTo>
                    <a:pt x="4998" y="2239"/>
                    <a:pt x="4804" y="1896"/>
                    <a:pt x="4572" y="1583"/>
                  </a:cubicBezTo>
                  <a:cubicBezTo>
                    <a:pt x="4156" y="1018"/>
                    <a:pt x="3637" y="560"/>
                    <a:pt x="3079" y="312"/>
                  </a:cubicBezTo>
                  <a:cubicBezTo>
                    <a:pt x="2633" y="114"/>
                    <a:pt x="2142" y="1"/>
                    <a:pt x="1646" y="145"/>
                  </a:cubicBezTo>
                  <a:cubicBezTo>
                    <a:pt x="1135" y="294"/>
                    <a:pt x="635" y="633"/>
                    <a:pt x="150" y="1299"/>
                  </a:cubicBezTo>
                  <a:cubicBezTo>
                    <a:pt x="13" y="1420"/>
                    <a:pt x="1" y="1630"/>
                    <a:pt x="122" y="1767"/>
                  </a:cubicBezTo>
                  <a:cubicBezTo>
                    <a:pt x="243" y="1904"/>
                    <a:pt x="451" y="1916"/>
                    <a:pt x="588" y="1795"/>
                  </a:cubicBezTo>
                  <a:cubicBezTo>
                    <a:pt x="1004" y="1573"/>
                    <a:pt x="1353" y="1535"/>
                    <a:pt x="1674" y="1489"/>
                  </a:cubicBezTo>
                  <a:cubicBezTo>
                    <a:pt x="1979" y="1446"/>
                    <a:pt x="2229" y="1513"/>
                    <a:pt x="2475" y="1632"/>
                  </a:cubicBezTo>
                  <a:cubicBezTo>
                    <a:pt x="2830" y="1807"/>
                    <a:pt x="3143" y="2104"/>
                    <a:pt x="3460" y="2425"/>
                  </a:cubicBezTo>
                  <a:cubicBezTo>
                    <a:pt x="3819" y="2790"/>
                    <a:pt x="4174" y="3168"/>
                    <a:pt x="4511" y="3529"/>
                  </a:cubicBezTo>
                  <a:cubicBezTo>
                    <a:pt x="4608" y="3632"/>
                    <a:pt x="4681" y="3749"/>
                    <a:pt x="4798" y="3815"/>
                  </a:cubicBezTo>
                  <a:cubicBezTo>
                    <a:pt x="5012" y="3934"/>
                    <a:pt x="5096" y="3892"/>
                    <a:pt x="5316" y="3938"/>
                  </a:cubicBezTo>
                  <a:cubicBezTo>
                    <a:pt x="5387" y="4035"/>
                    <a:pt x="5532" y="3928"/>
                    <a:pt x="5460" y="3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054;p77">
              <a:extLst>
                <a:ext uri="{FF2B5EF4-FFF2-40B4-BE49-F238E27FC236}">
                  <a16:creationId xmlns:a16="http://schemas.microsoft.com/office/drawing/2014/main" id="{6A2FD954-69C7-2526-21E8-C6162BE95358}"/>
                </a:ext>
              </a:extLst>
            </p:cNvPr>
            <p:cNvSpPr/>
            <p:nvPr/>
          </p:nvSpPr>
          <p:spPr>
            <a:xfrm>
              <a:off x="4724877" y="3676931"/>
              <a:ext cx="96853" cy="30305"/>
            </a:xfrm>
            <a:custGeom>
              <a:avLst/>
              <a:gdLst/>
              <a:ahLst/>
              <a:cxnLst/>
              <a:rect l="l" t="t" r="r" b="b"/>
              <a:pathLst>
                <a:path w="6852" h="2144" extrusionOk="0">
                  <a:moveTo>
                    <a:pt x="464" y="1228"/>
                  </a:moveTo>
                  <a:cubicBezTo>
                    <a:pt x="44" y="1117"/>
                    <a:pt x="0" y="1402"/>
                    <a:pt x="444" y="1594"/>
                  </a:cubicBezTo>
                  <a:cubicBezTo>
                    <a:pt x="478" y="2084"/>
                    <a:pt x="779" y="2143"/>
                    <a:pt x="809" y="1705"/>
                  </a:cubicBezTo>
                  <a:cubicBezTo>
                    <a:pt x="944" y="1731"/>
                    <a:pt x="1081" y="1747"/>
                    <a:pt x="1217" y="1755"/>
                  </a:cubicBezTo>
                  <a:cubicBezTo>
                    <a:pt x="1307" y="1759"/>
                    <a:pt x="1404" y="1723"/>
                    <a:pt x="1453" y="1721"/>
                  </a:cubicBezTo>
                  <a:lnTo>
                    <a:pt x="2859" y="1527"/>
                  </a:lnTo>
                  <a:cubicBezTo>
                    <a:pt x="3517" y="1348"/>
                    <a:pt x="4300" y="1362"/>
                    <a:pt x="5053" y="1519"/>
                  </a:cubicBezTo>
                  <a:cubicBezTo>
                    <a:pt x="5616" y="1636"/>
                    <a:pt x="6138" y="1796"/>
                    <a:pt x="6574" y="2011"/>
                  </a:cubicBezTo>
                  <a:cubicBezTo>
                    <a:pt x="6645" y="2064"/>
                    <a:pt x="6748" y="2048"/>
                    <a:pt x="6800" y="1973"/>
                  </a:cubicBezTo>
                  <a:cubicBezTo>
                    <a:pt x="6851" y="1900"/>
                    <a:pt x="6831" y="1796"/>
                    <a:pt x="6756" y="1749"/>
                  </a:cubicBezTo>
                  <a:cubicBezTo>
                    <a:pt x="6195" y="1200"/>
                    <a:pt x="5402" y="680"/>
                    <a:pt x="4536" y="339"/>
                  </a:cubicBezTo>
                  <a:cubicBezTo>
                    <a:pt x="3911" y="94"/>
                    <a:pt x="3267" y="0"/>
                    <a:pt x="2672" y="0"/>
                  </a:cubicBezTo>
                  <a:cubicBezTo>
                    <a:pt x="2341" y="36"/>
                    <a:pt x="2000" y="52"/>
                    <a:pt x="1679" y="147"/>
                  </a:cubicBezTo>
                  <a:cubicBezTo>
                    <a:pt x="1447" y="215"/>
                    <a:pt x="1241" y="318"/>
                    <a:pt x="1029" y="429"/>
                  </a:cubicBezTo>
                  <a:cubicBezTo>
                    <a:pt x="922" y="496"/>
                    <a:pt x="633" y="593"/>
                    <a:pt x="565" y="805"/>
                  </a:cubicBezTo>
                  <a:cubicBezTo>
                    <a:pt x="520" y="944"/>
                    <a:pt x="486" y="1085"/>
                    <a:pt x="464" y="1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055;p77">
              <a:extLst>
                <a:ext uri="{FF2B5EF4-FFF2-40B4-BE49-F238E27FC236}">
                  <a16:creationId xmlns:a16="http://schemas.microsoft.com/office/drawing/2014/main" id="{26C268D4-8E74-9003-1A78-66A73CF9EA55}"/>
                </a:ext>
              </a:extLst>
            </p:cNvPr>
            <p:cNvSpPr/>
            <p:nvPr/>
          </p:nvSpPr>
          <p:spPr>
            <a:xfrm>
              <a:off x="4586476" y="3881938"/>
              <a:ext cx="39069" cy="15732"/>
            </a:xfrm>
            <a:custGeom>
              <a:avLst/>
              <a:gdLst/>
              <a:ahLst/>
              <a:cxnLst/>
              <a:rect l="l" t="t" r="r" b="b"/>
              <a:pathLst>
                <a:path w="2764" h="1113" extrusionOk="0">
                  <a:moveTo>
                    <a:pt x="1124" y="34"/>
                  </a:moveTo>
                  <a:lnTo>
                    <a:pt x="970" y="22"/>
                  </a:lnTo>
                  <a:cubicBezTo>
                    <a:pt x="902" y="28"/>
                    <a:pt x="617" y="52"/>
                    <a:pt x="480" y="129"/>
                  </a:cubicBezTo>
                  <a:lnTo>
                    <a:pt x="474" y="131"/>
                  </a:lnTo>
                  <a:cubicBezTo>
                    <a:pt x="416" y="141"/>
                    <a:pt x="361" y="157"/>
                    <a:pt x="305" y="177"/>
                  </a:cubicBezTo>
                  <a:cubicBezTo>
                    <a:pt x="145" y="236"/>
                    <a:pt x="64" y="347"/>
                    <a:pt x="36" y="435"/>
                  </a:cubicBezTo>
                  <a:cubicBezTo>
                    <a:pt x="0" y="546"/>
                    <a:pt x="16" y="674"/>
                    <a:pt x="143" y="786"/>
                  </a:cubicBezTo>
                  <a:cubicBezTo>
                    <a:pt x="226" y="861"/>
                    <a:pt x="525" y="948"/>
                    <a:pt x="601" y="960"/>
                  </a:cubicBezTo>
                  <a:lnTo>
                    <a:pt x="841" y="980"/>
                  </a:lnTo>
                  <a:cubicBezTo>
                    <a:pt x="906" y="1000"/>
                    <a:pt x="972" y="1017"/>
                    <a:pt x="1037" y="1031"/>
                  </a:cubicBezTo>
                  <a:lnTo>
                    <a:pt x="1033" y="1045"/>
                  </a:lnTo>
                  <a:cubicBezTo>
                    <a:pt x="1031" y="1055"/>
                    <a:pt x="1023" y="1071"/>
                    <a:pt x="1033" y="1059"/>
                  </a:cubicBezTo>
                  <a:lnTo>
                    <a:pt x="1043" y="1031"/>
                  </a:lnTo>
                  <a:lnTo>
                    <a:pt x="1037" y="1031"/>
                  </a:lnTo>
                  <a:lnTo>
                    <a:pt x="1049" y="998"/>
                  </a:lnTo>
                  <a:lnTo>
                    <a:pt x="1055" y="998"/>
                  </a:lnTo>
                  <a:lnTo>
                    <a:pt x="1043" y="1033"/>
                  </a:lnTo>
                  <a:cubicBezTo>
                    <a:pt x="1427" y="1113"/>
                    <a:pt x="1889" y="1101"/>
                    <a:pt x="2094" y="1089"/>
                  </a:cubicBezTo>
                  <a:cubicBezTo>
                    <a:pt x="2163" y="1087"/>
                    <a:pt x="2454" y="1079"/>
                    <a:pt x="2595" y="1010"/>
                  </a:cubicBezTo>
                  <a:cubicBezTo>
                    <a:pt x="2696" y="962"/>
                    <a:pt x="2760" y="863"/>
                    <a:pt x="2760" y="754"/>
                  </a:cubicBezTo>
                  <a:cubicBezTo>
                    <a:pt x="2764" y="659"/>
                    <a:pt x="2724" y="575"/>
                    <a:pt x="2668" y="498"/>
                  </a:cubicBezTo>
                  <a:cubicBezTo>
                    <a:pt x="2589" y="393"/>
                    <a:pt x="2446" y="312"/>
                    <a:pt x="2371" y="256"/>
                  </a:cubicBezTo>
                  <a:cubicBezTo>
                    <a:pt x="2185" y="121"/>
                    <a:pt x="1961" y="50"/>
                    <a:pt x="1723" y="20"/>
                  </a:cubicBezTo>
                  <a:cubicBezTo>
                    <a:pt x="1525" y="0"/>
                    <a:pt x="1322" y="4"/>
                    <a:pt x="1124" y="34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056;p77">
              <a:extLst>
                <a:ext uri="{FF2B5EF4-FFF2-40B4-BE49-F238E27FC236}">
                  <a16:creationId xmlns:a16="http://schemas.microsoft.com/office/drawing/2014/main" id="{D03A93C3-5A76-DB4B-28F6-CA5D6A259F2D}"/>
                </a:ext>
              </a:extLst>
            </p:cNvPr>
            <p:cNvSpPr/>
            <p:nvPr/>
          </p:nvSpPr>
          <p:spPr>
            <a:xfrm>
              <a:off x="4552225" y="3802468"/>
              <a:ext cx="12566" cy="10107"/>
            </a:xfrm>
            <a:custGeom>
              <a:avLst/>
              <a:gdLst/>
              <a:ahLst/>
              <a:cxnLst/>
              <a:rect l="l" t="t" r="r" b="b"/>
              <a:pathLst>
                <a:path w="889" h="715" extrusionOk="0">
                  <a:moveTo>
                    <a:pt x="252" y="629"/>
                  </a:moveTo>
                  <a:cubicBezTo>
                    <a:pt x="300" y="563"/>
                    <a:pt x="409" y="702"/>
                    <a:pt x="540" y="641"/>
                  </a:cubicBezTo>
                  <a:cubicBezTo>
                    <a:pt x="655" y="585"/>
                    <a:pt x="700" y="458"/>
                    <a:pt x="748" y="413"/>
                  </a:cubicBezTo>
                  <a:cubicBezTo>
                    <a:pt x="847" y="363"/>
                    <a:pt x="889" y="242"/>
                    <a:pt x="839" y="141"/>
                  </a:cubicBezTo>
                  <a:cubicBezTo>
                    <a:pt x="790" y="40"/>
                    <a:pt x="667" y="0"/>
                    <a:pt x="568" y="50"/>
                  </a:cubicBezTo>
                  <a:cubicBezTo>
                    <a:pt x="508" y="48"/>
                    <a:pt x="435" y="18"/>
                    <a:pt x="332" y="54"/>
                  </a:cubicBezTo>
                  <a:cubicBezTo>
                    <a:pt x="258" y="82"/>
                    <a:pt x="195" y="131"/>
                    <a:pt x="153" y="197"/>
                  </a:cubicBezTo>
                  <a:cubicBezTo>
                    <a:pt x="32" y="391"/>
                    <a:pt x="1" y="506"/>
                    <a:pt x="72" y="617"/>
                  </a:cubicBezTo>
                  <a:cubicBezTo>
                    <a:pt x="68" y="667"/>
                    <a:pt x="106" y="708"/>
                    <a:pt x="155" y="712"/>
                  </a:cubicBezTo>
                  <a:cubicBezTo>
                    <a:pt x="205" y="714"/>
                    <a:pt x="248" y="676"/>
                    <a:pt x="252" y="629"/>
                  </a:cubicBezTo>
                  <a:close/>
                </a:path>
              </a:pathLst>
            </a:custGeom>
            <a:solidFill>
              <a:srgbClr val="C6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057;p77">
              <a:extLst>
                <a:ext uri="{FF2B5EF4-FFF2-40B4-BE49-F238E27FC236}">
                  <a16:creationId xmlns:a16="http://schemas.microsoft.com/office/drawing/2014/main" id="{FF0E38DD-4F28-359D-065C-19F2358863F0}"/>
                </a:ext>
              </a:extLst>
            </p:cNvPr>
            <p:cNvSpPr/>
            <p:nvPr/>
          </p:nvSpPr>
          <p:spPr>
            <a:xfrm>
              <a:off x="4539786" y="4008507"/>
              <a:ext cx="58095" cy="18658"/>
            </a:xfrm>
            <a:custGeom>
              <a:avLst/>
              <a:gdLst/>
              <a:ahLst/>
              <a:cxnLst/>
              <a:rect l="l" t="t" r="r" b="b"/>
              <a:pathLst>
                <a:path w="4110" h="1320" extrusionOk="0">
                  <a:moveTo>
                    <a:pt x="84" y="211"/>
                  </a:moveTo>
                  <a:cubicBezTo>
                    <a:pt x="102" y="310"/>
                    <a:pt x="147" y="401"/>
                    <a:pt x="213" y="477"/>
                  </a:cubicBezTo>
                  <a:cubicBezTo>
                    <a:pt x="421" y="718"/>
                    <a:pt x="825" y="804"/>
                    <a:pt x="1079" y="921"/>
                  </a:cubicBezTo>
                  <a:cubicBezTo>
                    <a:pt x="1547" y="1067"/>
                    <a:pt x="2021" y="1194"/>
                    <a:pt x="2508" y="1252"/>
                  </a:cubicBezTo>
                  <a:cubicBezTo>
                    <a:pt x="2988" y="1311"/>
                    <a:pt x="3468" y="1305"/>
                    <a:pt x="3953" y="1311"/>
                  </a:cubicBezTo>
                  <a:cubicBezTo>
                    <a:pt x="4027" y="1319"/>
                    <a:pt x="4094" y="1266"/>
                    <a:pt x="4102" y="1192"/>
                  </a:cubicBezTo>
                  <a:cubicBezTo>
                    <a:pt x="4110" y="1119"/>
                    <a:pt x="4058" y="1052"/>
                    <a:pt x="3985" y="1042"/>
                  </a:cubicBezTo>
                  <a:lnTo>
                    <a:pt x="1279" y="322"/>
                  </a:lnTo>
                  <a:lnTo>
                    <a:pt x="213" y="88"/>
                  </a:lnTo>
                  <a:cubicBezTo>
                    <a:pt x="131" y="1"/>
                    <a:pt x="1" y="124"/>
                    <a:pt x="84" y="211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058;p77">
              <a:extLst>
                <a:ext uri="{FF2B5EF4-FFF2-40B4-BE49-F238E27FC236}">
                  <a16:creationId xmlns:a16="http://schemas.microsoft.com/office/drawing/2014/main" id="{F16B1942-195A-A558-3E02-4B6A313CC2A0}"/>
                </a:ext>
              </a:extLst>
            </p:cNvPr>
            <p:cNvSpPr/>
            <p:nvPr/>
          </p:nvSpPr>
          <p:spPr>
            <a:xfrm>
              <a:off x="4522527" y="3735212"/>
              <a:ext cx="31790" cy="30814"/>
            </a:xfrm>
            <a:custGeom>
              <a:avLst/>
              <a:gdLst/>
              <a:ahLst/>
              <a:cxnLst/>
              <a:rect l="l" t="t" r="r" b="b"/>
              <a:pathLst>
                <a:path w="2249" h="2180" extrusionOk="0">
                  <a:moveTo>
                    <a:pt x="2240" y="2072"/>
                  </a:moveTo>
                  <a:cubicBezTo>
                    <a:pt x="2233" y="1486"/>
                    <a:pt x="2086" y="816"/>
                    <a:pt x="1687" y="451"/>
                  </a:cubicBezTo>
                  <a:cubicBezTo>
                    <a:pt x="1257" y="54"/>
                    <a:pt x="629" y="1"/>
                    <a:pt x="14" y="540"/>
                  </a:cubicBezTo>
                  <a:cubicBezTo>
                    <a:pt x="2" y="546"/>
                    <a:pt x="0" y="560"/>
                    <a:pt x="6" y="570"/>
                  </a:cubicBezTo>
                  <a:cubicBezTo>
                    <a:pt x="14" y="580"/>
                    <a:pt x="26" y="584"/>
                    <a:pt x="38" y="578"/>
                  </a:cubicBezTo>
                  <a:cubicBezTo>
                    <a:pt x="502" y="383"/>
                    <a:pt x="843" y="463"/>
                    <a:pt x="1124" y="665"/>
                  </a:cubicBezTo>
                  <a:cubicBezTo>
                    <a:pt x="1289" y="784"/>
                    <a:pt x="1410" y="962"/>
                    <a:pt x="1543" y="1149"/>
                  </a:cubicBezTo>
                  <a:cubicBezTo>
                    <a:pt x="1747" y="1440"/>
                    <a:pt x="1959" y="1749"/>
                    <a:pt x="2062" y="2096"/>
                  </a:cubicBezTo>
                  <a:cubicBezTo>
                    <a:pt x="2070" y="2146"/>
                    <a:pt x="2114" y="2179"/>
                    <a:pt x="2163" y="2173"/>
                  </a:cubicBezTo>
                  <a:cubicBezTo>
                    <a:pt x="2213" y="2168"/>
                    <a:pt x="2248" y="2122"/>
                    <a:pt x="2240" y="2072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059;p77">
              <a:extLst>
                <a:ext uri="{FF2B5EF4-FFF2-40B4-BE49-F238E27FC236}">
                  <a16:creationId xmlns:a16="http://schemas.microsoft.com/office/drawing/2014/main" id="{427CE68C-53C1-5DB8-3575-7FE05B7C7E37}"/>
                </a:ext>
              </a:extLst>
            </p:cNvPr>
            <p:cNvSpPr/>
            <p:nvPr/>
          </p:nvSpPr>
          <p:spPr>
            <a:xfrm>
              <a:off x="4512123" y="3697724"/>
              <a:ext cx="60399" cy="29316"/>
            </a:xfrm>
            <a:custGeom>
              <a:avLst/>
              <a:gdLst/>
              <a:ahLst/>
              <a:cxnLst/>
              <a:rect l="l" t="t" r="r" b="b"/>
              <a:pathLst>
                <a:path w="4273" h="2074" extrusionOk="0">
                  <a:moveTo>
                    <a:pt x="4253" y="1937"/>
                  </a:moveTo>
                  <a:lnTo>
                    <a:pt x="3837" y="996"/>
                  </a:lnTo>
                  <a:cubicBezTo>
                    <a:pt x="3454" y="403"/>
                    <a:pt x="2951" y="115"/>
                    <a:pt x="2409" y="70"/>
                  </a:cubicBezTo>
                  <a:cubicBezTo>
                    <a:pt x="1613" y="0"/>
                    <a:pt x="756" y="452"/>
                    <a:pt x="96" y="986"/>
                  </a:cubicBezTo>
                  <a:cubicBezTo>
                    <a:pt x="1" y="1067"/>
                    <a:pt x="110" y="1214"/>
                    <a:pt x="215" y="1144"/>
                  </a:cubicBezTo>
                  <a:cubicBezTo>
                    <a:pt x="853" y="704"/>
                    <a:pt x="1650" y="383"/>
                    <a:pt x="2376" y="446"/>
                  </a:cubicBezTo>
                  <a:cubicBezTo>
                    <a:pt x="2830" y="486"/>
                    <a:pt x="3266" y="672"/>
                    <a:pt x="3623" y="1146"/>
                  </a:cubicBezTo>
                  <a:lnTo>
                    <a:pt x="4089" y="2009"/>
                  </a:lnTo>
                  <a:cubicBezTo>
                    <a:pt x="4108" y="2052"/>
                    <a:pt x="4162" y="2074"/>
                    <a:pt x="4208" y="2054"/>
                  </a:cubicBezTo>
                  <a:cubicBezTo>
                    <a:pt x="4253" y="2034"/>
                    <a:pt x="4273" y="1981"/>
                    <a:pt x="4253" y="193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060;p77">
              <a:extLst>
                <a:ext uri="{FF2B5EF4-FFF2-40B4-BE49-F238E27FC236}">
                  <a16:creationId xmlns:a16="http://schemas.microsoft.com/office/drawing/2014/main" id="{A9B0B358-76F3-A87A-87F4-04F251FE14A3}"/>
                </a:ext>
              </a:extLst>
            </p:cNvPr>
            <p:cNvSpPr/>
            <p:nvPr/>
          </p:nvSpPr>
          <p:spPr>
            <a:xfrm>
              <a:off x="4715123" y="3781618"/>
              <a:ext cx="42857" cy="27931"/>
            </a:xfrm>
            <a:custGeom>
              <a:avLst/>
              <a:gdLst/>
              <a:ahLst/>
              <a:cxnLst/>
              <a:rect l="l" t="t" r="r" b="b"/>
              <a:pathLst>
                <a:path w="3032" h="1976" extrusionOk="0">
                  <a:moveTo>
                    <a:pt x="2906" y="60"/>
                  </a:moveTo>
                  <a:cubicBezTo>
                    <a:pt x="2387" y="1"/>
                    <a:pt x="1751" y="137"/>
                    <a:pt x="1215" y="476"/>
                  </a:cubicBezTo>
                  <a:cubicBezTo>
                    <a:pt x="682" y="813"/>
                    <a:pt x="284" y="1337"/>
                    <a:pt x="58" y="1765"/>
                  </a:cubicBezTo>
                  <a:cubicBezTo>
                    <a:pt x="0" y="1876"/>
                    <a:pt x="153" y="1975"/>
                    <a:pt x="230" y="1876"/>
                  </a:cubicBezTo>
                  <a:cubicBezTo>
                    <a:pt x="413" y="1662"/>
                    <a:pt x="682" y="1473"/>
                    <a:pt x="968" y="1261"/>
                  </a:cubicBezTo>
                  <a:cubicBezTo>
                    <a:pt x="1215" y="1075"/>
                    <a:pt x="1475" y="883"/>
                    <a:pt x="1745" y="718"/>
                  </a:cubicBezTo>
                  <a:cubicBezTo>
                    <a:pt x="2135" y="480"/>
                    <a:pt x="2522" y="272"/>
                    <a:pt x="2902" y="238"/>
                  </a:cubicBezTo>
                  <a:cubicBezTo>
                    <a:pt x="3029" y="246"/>
                    <a:pt x="3031" y="54"/>
                    <a:pt x="2904" y="58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061;p77">
              <a:extLst>
                <a:ext uri="{FF2B5EF4-FFF2-40B4-BE49-F238E27FC236}">
                  <a16:creationId xmlns:a16="http://schemas.microsoft.com/office/drawing/2014/main" id="{F3C7FE4D-4210-5C78-8EFA-BF2ECDB46A15}"/>
                </a:ext>
              </a:extLst>
            </p:cNvPr>
            <p:cNvSpPr/>
            <p:nvPr/>
          </p:nvSpPr>
          <p:spPr>
            <a:xfrm>
              <a:off x="4694330" y="3753121"/>
              <a:ext cx="38490" cy="37670"/>
            </a:xfrm>
            <a:custGeom>
              <a:avLst/>
              <a:gdLst/>
              <a:ahLst/>
              <a:cxnLst/>
              <a:rect l="l" t="t" r="r" b="b"/>
              <a:pathLst>
                <a:path w="2723" h="2665" extrusionOk="0">
                  <a:moveTo>
                    <a:pt x="2534" y="54"/>
                  </a:moveTo>
                  <a:cubicBezTo>
                    <a:pt x="1997" y="306"/>
                    <a:pt x="1499" y="609"/>
                    <a:pt x="1089" y="1012"/>
                  </a:cubicBezTo>
                  <a:cubicBezTo>
                    <a:pt x="676" y="1416"/>
                    <a:pt x="367" y="1904"/>
                    <a:pt x="80" y="2421"/>
                  </a:cubicBezTo>
                  <a:cubicBezTo>
                    <a:pt x="0" y="2548"/>
                    <a:pt x="193" y="2665"/>
                    <a:pt x="270" y="2538"/>
                  </a:cubicBezTo>
                  <a:cubicBezTo>
                    <a:pt x="645" y="1971"/>
                    <a:pt x="1099" y="1489"/>
                    <a:pt x="1584" y="1043"/>
                  </a:cubicBezTo>
                  <a:cubicBezTo>
                    <a:pt x="1905" y="746"/>
                    <a:pt x="2234" y="452"/>
                    <a:pt x="2621" y="211"/>
                  </a:cubicBezTo>
                  <a:cubicBezTo>
                    <a:pt x="2722" y="153"/>
                    <a:pt x="2639" y="1"/>
                    <a:pt x="2534" y="54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062;p77">
              <a:extLst>
                <a:ext uri="{FF2B5EF4-FFF2-40B4-BE49-F238E27FC236}">
                  <a16:creationId xmlns:a16="http://schemas.microsoft.com/office/drawing/2014/main" id="{08E11517-F010-797A-40DA-1BAF263D9FDC}"/>
                </a:ext>
              </a:extLst>
            </p:cNvPr>
            <p:cNvSpPr/>
            <p:nvPr/>
          </p:nvSpPr>
          <p:spPr>
            <a:xfrm>
              <a:off x="4783101" y="3956192"/>
              <a:ext cx="15280" cy="86040"/>
            </a:xfrm>
            <a:custGeom>
              <a:avLst/>
              <a:gdLst/>
              <a:ahLst/>
              <a:cxnLst/>
              <a:rect l="l" t="t" r="r" b="b"/>
              <a:pathLst>
                <a:path w="1081" h="6087" extrusionOk="0">
                  <a:moveTo>
                    <a:pt x="302" y="177"/>
                  </a:moveTo>
                  <a:cubicBezTo>
                    <a:pt x="540" y="980"/>
                    <a:pt x="506" y="1723"/>
                    <a:pt x="452" y="2467"/>
                  </a:cubicBezTo>
                  <a:cubicBezTo>
                    <a:pt x="385" y="3383"/>
                    <a:pt x="187" y="4287"/>
                    <a:pt x="56" y="5246"/>
                  </a:cubicBezTo>
                  <a:cubicBezTo>
                    <a:pt x="22" y="5488"/>
                    <a:pt x="24" y="5724"/>
                    <a:pt x="8" y="5972"/>
                  </a:cubicBezTo>
                  <a:cubicBezTo>
                    <a:pt x="1" y="6059"/>
                    <a:pt x="121" y="6087"/>
                    <a:pt x="153" y="6005"/>
                  </a:cubicBezTo>
                  <a:cubicBezTo>
                    <a:pt x="250" y="5777"/>
                    <a:pt x="361" y="5569"/>
                    <a:pt x="445" y="5341"/>
                  </a:cubicBezTo>
                  <a:cubicBezTo>
                    <a:pt x="788" y="4398"/>
                    <a:pt x="1045" y="3448"/>
                    <a:pt x="1065" y="2497"/>
                  </a:cubicBezTo>
                  <a:cubicBezTo>
                    <a:pt x="1081" y="1698"/>
                    <a:pt x="875" y="913"/>
                    <a:pt x="468" y="112"/>
                  </a:cubicBezTo>
                  <a:cubicBezTo>
                    <a:pt x="425" y="1"/>
                    <a:pt x="258" y="66"/>
                    <a:pt x="302" y="17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063;p77">
              <a:extLst>
                <a:ext uri="{FF2B5EF4-FFF2-40B4-BE49-F238E27FC236}">
                  <a16:creationId xmlns:a16="http://schemas.microsoft.com/office/drawing/2014/main" id="{6E81F836-3F43-157F-EBB6-D93580AC3848}"/>
                </a:ext>
              </a:extLst>
            </p:cNvPr>
            <p:cNvSpPr/>
            <p:nvPr/>
          </p:nvSpPr>
          <p:spPr>
            <a:xfrm>
              <a:off x="4809860" y="4002174"/>
              <a:ext cx="9654" cy="25203"/>
            </a:xfrm>
            <a:custGeom>
              <a:avLst/>
              <a:gdLst/>
              <a:ahLst/>
              <a:cxnLst/>
              <a:rect l="l" t="t" r="r" b="b"/>
              <a:pathLst>
                <a:path w="683" h="1783" extrusionOk="0">
                  <a:moveTo>
                    <a:pt x="476" y="90"/>
                  </a:moveTo>
                  <a:lnTo>
                    <a:pt x="68" y="1543"/>
                  </a:lnTo>
                  <a:cubicBezTo>
                    <a:pt x="1" y="1684"/>
                    <a:pt x="219" y="1783"/>
                    <a:pt x="280" y="1638"/>
                  </a:cubicBezTo>
                  <a:cubicBezTo>
                    <a:pt x="413" y="1400"/>
                    <a:pt x="552" y="1168"/>
                    <a:pt x="617" y="909"/>
                  </a:cubicBezTo>
                  <a:cubicBezTo>
                    <a:pt x="683" y="645"/>
                    <a:pt x="675" y="376"/>
                    <a:pt x="655" y="98"/>
                  </a:cubicBezTo>
                  <a:cubicBezTo>
                    <a:pt x="659" y="48"/>
                    <a:pt x="619" y="7"/>
                    <a:pt x="570" y="5"/>
                  </a:cubicBezTo>
                  <a:cubicBezTo>
                    <a:pt x="520" y="1"/>
                    <a:pt x="478" y="41"/>
                    <a:pt x="476" y="90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064;p77">
              <a:extLst>
                <a:ext uri="{FF2B5EF4-FFF2-40B4-BE49-F238E27FC236}">
                  <a16:creationId xmlns:a16="http://schemas.microsoft.com/office/drawing/2014/main" id="{688138D9-2799-63A9-43B8-549A38C09102}"/>
                </a:ext>
              </a:extLst>
            </p:cNvPr>
            <p:cNvSpPr/>
            <p:nvPr/>
          </p:nvSpPr>
          <p:spPr>
            <a:xfrm>
              <a:off x="4456500" y="3849652"/>
              <a:ext cx="20807" cy="46787"/>
            </a:xfrm>
            <a:custGeom>
              <a:avLst/>
              <a:gdLst/>
              <a:ahLst/>
              <a:cxnLst/>
              <a:rect l="l" t="t" r="r" b="b"/>
              <a:pathLst>
                <a:path w="1472" h="3310" extrusionOk="0">
                  <a:moveTo>
                    <a:pt x="1256" y="96"/>
                  </a:moveTo>
                  <a:cubicBezTo>
                    <a:pt x="962" y="417"/>
                    <a:pt x="701" y="796"/>
                    <a:pt x="532" y="1232"/>
                  </a:cubicBezTo>
                  <a:cubicBezTo>
                    <a:pt x="290" y="1852"/>
                    <a:pt x="223" y="2546"/>
                    <a:pt x="43" y="3139"/>
                  </a:cubicBezTo>
                  <a:cubicBezTo>
                    <a:pt x="1" y="3248"/>
                    <a:pt x="167" y="3309"/>
                    <a:pt x="209" y="3200"/>
                  </a:cubicBezTo>
                  <a:cubicBezTo>
                    <a:pt x="314" y="3010"/>
                    <a:pt x="427" y="2820"/>
                    <a:pt x="514" y="2608"/>
                  </a:cubicBezTo>
                  <a:cubicBezTo>
                    <a:pt x="707" y="2136"/>
                    <a:pt x="859" y="1626"/>
                    <a:pt x="1028" y="1145"/>
                  </a:cubicBezTo>
                  <a:cubicBezTo>
                    <a:pt x="1145" y="814"/>
                    <a:pt x="1236" y="488"/>
                    <a:pt x="1400" y="203"/>
                  </a:cubicBezTo>
                  <a:cubicBezTo>
                    <a:pt x="1472" y="108"/>
                    <a:pt x="1327" y="1"/>
                    <a:pt x="1256" y="96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065;p77">
              <a:extLst>
                <a:ext uri="{FF2B5EF4-FFF2-40B4-BE49-F238E27FC236}">
                  <a16:creationId xmlns:a16="http://schemas.microsoft.com/office/drawing/2014/main" id="{C2DA237C-DA93-8327-BE55-F2C5AF048963}"/>
                </a:ext>
              </a:extLst>
            </p:cNvPr>
            <p:cNvSpPr/>
            <p:nvPr/>
          </p:nvSpPr>
          <p:spPr>
            <a:xfrm>
              <a:off x="4454012" y="3854063"/>
              <a:ext cx="5555" cy="8806"/>
            </a:xfrm>
            <a:custGeom>
              <a:avLst/>
              <a:gdLst/>
              <a:ahLst/>
              <a:cxnLst/>
              <a:rect l="l" t="t" r="r" b="b"/>
              <a:pathLst>
                <a:path w="393" h="623" extrusionOk="0">
                  <a:moveTo>
                    <a:pt x="207" y="65"/>
                  </a:moveTo>
                  <a:lnTo>
                    <a:pt x="44" y="446"/>
                  </a:lnTo>
                  <a:cubicBezTo>
                    <a:pt x="0" y="555"/>
                    <a:pt x="163" y="622"/>
                    <a:pt x="211" y="513"/>
                  </a:cubicBezTo>
                  <a:lnTo>
                    <a:pt x="371" y="139"/>
                  </a:lnTo>
                  <a:cubicBezTo>
                    <a:pt x="393" y="95"/>
                    <a:pt x="373" y="42"/>
                    <a:pt x="328" y="20"/>
                  </a:cubicBezTo>
                  <a:cubicBezTo>
                    <a:pt x="282" y="0"/>
                    <a:pt x="228" y="20"/>
                    <a:pt x="207" y="65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066;p77">
              <a:extLst>
                <a:ext uri="{FF2B5EF4-FFF2-40B4-BE49-F238E27FC236}">
                  <a16:creationId xmlns:a16="http://schemas.microsoft.com/office/drawing/2014/main" id="{6AAE2472-FC41-6460-338E-E994650EB8B1}"/>
                </a:ext>
              </a:extLst>
            </p:cNvPr>
            <p:cNvSpPr/>
            <p:nvPr/>
          </p:nvSpPr>
          <p:spPr>
            <a:xfrm>
              <a:off x="4606138" y="3641564"/>
              <a:ext cx="60964" cy="40567"/>
            </a:xfrm>
            <a:custGeom>
              <a:avLst/>
              <a:gdLst/>
              <a:ahLst/>
              <a:cxnLst/>
              <a:rect l="l" t="t" r="r" b="b"/>
              <a:pathLst>
                <a:path w="4313" h="2870" extrusionOk="0">
                  <a:moveTo>
                    <a:pt x="40" y="120"/>
                  </a:moveTo>
                  <a:cubicBezTo>
                    <a:pt x="1" y="195"/>
                    <a:pt x="17" y="328"/>
                    <a:pt x="138" y="510"/>
                  </a:cubicBezTo>
                  <a:cubicBezTo>
                    <a:pt x="286" y="734"/>
                    <a:pt x="645" y="994"/>
                    <a:pt x="1061" y="1267"/>
                  </a:cubicBezTo>
                  <a:cubicBezTo>
                    <a:pt x="2140" y="1979"/>
                    <a:pt x="3742" y="2717"/>
                    <a:pt x="4075" y="2833"/>
                  </a:cubicBezTo>
                  <a:cubicBezTo>
                    <a:pt x="4154" y="2869"/>
                    <a:pt x="4249" y="2830"/>
                    <a:pt x="4281" y="2746"/>
                  </a:cubicBezTo>
                  <a:cubicBezTo>
                    <a:pt x="4312" y="2665"/>
                    <a:pt x="4269" y="2572"/>
                    <a:pt x="4188" y="2544"/>
                  </a:cubicBezTo>
                  <a:lnTo>
                    <a:pt x="219" y="141"/>
                  </a:lnTo>
                  <a:cubicBezTo>
                    <a:pt x="235" y="22"/>
                    <a:pt x="56" y="1"/>
                    <a:pt x="40" y="120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067;p77">
              <a:extLst>
                <a:ext uri="{FF2B5EF4-FFF2-40B4-BE49-F238E27FC236}">
                  <a16:creationId xmlns:a16="http://schemas.microsoft.com/office/drawing/2014/main" id="{2C6CA0DA-06B7-FCCB-DEF4-17369E9637B4}"/>
                </a:ext>
              </a:extLst>
            </p:cNvPr>
            <p:cNvSpPr/>
            <p:nvPr/>
          </p:nvSpPr>
          <p:spPr>
            <a:xfrm>
              <a:off x="4630353" y="3633606"/>
              <a:ext cx="40751" cy="22574"/>
            </a:xfrm>
            <a:custGeom>
              <a:avLst/>
              <a:gdLst/>
              <a:ahLst/>
              <a:cxnLst/>
              <a:rect l="l" t="t" r="r" b="b"/>
              <a:pathLst>
                <a:path w="2883" h="1597" extrusionOk="0">
                  <a:moveTo>
                    <a:pt x="116" y="207"/>
                  </a:moveTo>
                  <a:lnTo>
                    <a:pt x="2578" y="1545"/>
                  </a:lnTo>
                  <a:cubicBezTo>
                    <a:pt x="2667" y="1596"/>
                    <a:pt x="2782" y="1565"/>
                    <a:pt x="2833" y="1474"/>
                  </a:cubicBezTo>
                  <a:cubicBezTo>
                    <a:pt x="2883" y="1384"/>
                    <a:pt x="2851" y="1269"/>
                    <a:pt x="2762" y="1220"/>
                  </a:cubicBezTo>
                  <a:cubicBezTo>
                    <a:pt x="2185" y="891"/>
                    <a:pt x="1638" y="482"/>
                    <a:pt x="1020" y="241"/>
                  </a:cubicBezTo>
                  <a:cubicBezTo>
                    <a:pt x="744" y="132"/>
                    <a:pt x="458" y="78"/>
                    <a:pt x="167" y="34"/>
                  </a:cubicBezTo>
                  <a:cubicBezTo>
                    <a:pt x="50" y="1"/>
                    <a:pt x="1" y="175"/>
                    <a:pt x="118" y="20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068;p77">
              <a:extLst>
                <a:ext uri="{FF2B5EF4-FFF2-40B4-BE49-F238E27FC236}">
                  <a16:creationId xmlns:a16="http://schemas.microsoft.com/office/drawing/2014/main" id="{59043760-2AA2-74AA-2592-7E2093BD12F5}"/>
                </a:ext>
              </a:extLst>
            </p:cNvPr>
            <p:cNvSpPr/>
            <p:nvPr/>
          </p:nvSpPr>
          <p:spPr>
            <a:xfrm>
              <a:off x="4689397" y="3408682"/>
              <a:ext cx="223898" cy="478823"/>
            </a:xfrm>
            <a:custGeom>
              <a:avLst/>
              <a:gdLst/>
              <a:ahLst/>
              <a:cxnLst/>
              <a:rect l="l" t="t" r="r" b="b"/>
              <a:pathLst>
                <a:path w="15840" h="33875" extrusionOk="0">
                  <a:moveTo>
                    <a:pt x="1408" y="194"/>
                  </a:moveTo>
                  <a:cubicBezTo>
                    <a:pt x="1307" y="28"/>
                    <a:pt x="1198" y="0"/>
                    <a:pt x="1107" y="10"/>
                  </a:cubicBezTo>
                  <a:cubicBezTo>
                    <a:pt x="914" y="32"/>
                    <a:pt x="605" y="371"/>
                    <a:pt x="401" y="989"/>
                  </a:cubicBezTo>
                  <a:cubicBezTo>
                    <a:pt x="40" y="2082"/>
                    <a:pt x="44" y="3854"/>
                    <a:pt x="36" y="4086"/>
                  </a:cubicBezTo>
                  <a:cubicBezTo>
                    <a:pt x="0" y="5628"/>
                    <a:pt x="50" y="7135"/>
                    <a:pt x="256" y="8623"/>
                  </a:cubicBezTo>
                  <a:cubicBezTo>
                    <a:pt x="462" y="10112"/>
                    <a:pt x="823" y="11577"/>
                    <a:pt x="1281" y="13054"/>
                  </a:cubicBezTo>
                  <a:cubicBezTo>
                    <a:pt x="2591" y="17098"/>
                    <a:pt x="4671" y="20888"/>
                    <a:pt x="7196" y="24373"/>
                  </a:cubicBezTo>
                  <a:cubicBezTo>
                    <a:pt x="9706" y="27837"/>
                    <a:pt x="12652" y="30997"/>
                    <a:pt x="15693" y="33817"/>
                  </a:cubicBezTo>
                  <a:cubicBezTo>
                    <a:pt x="15754" y="33875"/>
                    <a:pt x="15840" y="33786"/>
                    <a:pt x="15782" y="33728"/>
                  </a:cubicBezTo>
                  <a:cubicBezTo>
                    <a:pt x="12870" y="30806"/>
                    <a:pt x="10073" y="27549"/>
                    <a:pt x="7714" y="24015"/>
                  </a:cubicBezTo>
                  <a:cubicBezTo>
                    <a:pt x="5375" y="20512"/>
                    <a:pt x="3472" y="16735"/>
                    <a:pt x="2338" y="12733"/>
                  </a:cubicBezTo>
                  <a:cubicBezTo>
                    <a:pt x="1915" y="11306"/>
                    <a:pt x="1626" y="9882"/>
                    <a:pt x="1404" y="8455"/>
                  </a:cubicBezTo>
                  <a:cubicBezTo>
                    <a:pt x="1182" y="7020"/>
                    <a:pt x="1023" y="5577"/>
                    <a:pt x="990" y="4088"/>
                  </a:cubicBezTo>
                  <a:cubicBezTo>
                    <a:pt x="982" y="3860"/>
                    <a:pt x="1138" y="2127"/>
                    <a:pt x="1144" y="1035"/>
                  </a:cubicBezTo>
                  <a:cubicBezTo>
                    <a:pt x="1146" y="688"/>
                    <a:pt x="1037" y="440"/>
                    <a:pt x="1099" y="274"/>
                  </a:cubicBezTo>
                  <a:cubicBezTo>
                    <a:pt x="1130" y="192"/>
                    <a:pt x="1192" y="198"/>
                    <a:pt x="1257" y="292"/>
                  </a:cubicBezTo>
                  <a:cubicBezTo>
                    <a:pt x="1321" y="393"/>
                    <a:pt x="1473" y="296"/>
                    <a:pt x="1408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069;p77">
              <a:extLst>
                <a:ext uri="{FF2B5EF4-FFF2-40B4-BE49-F238E27FC236}">
                  <a16:creationId xmlns:a16="http://schemas.microsoft.com/office/drawing/2014/main" id="{348DE278-27D9-4136-7834-6F76A782A965}"/>
                </a:ext>
              </a:extLst>
            </p:cNvPr>
            <p:cNvSpPr/>
            <p:nvPr/>
          </p:nvSpPr>
          <p:spPr>
            <a:xfrm>
              <a:off x="4722799" y="3402674"/>
              <a:ext cx="227291" cy="433167"/>
            </a:xfrm>
            <a:custGeom>
              <a:avLst/>
              <a:gdLst/>
              <a:ahLst/>
              <a:cxnLst/>
              <a:rect l="l" t="t" r="r" b="b"/>
              <a:pathLst>
                <a:path w="16080" h="30645" extrusionOk="0">
                  <a:moveTo>
                    <a:pt x="143" y="112"/>
                  </a:moveTo>
                  <a:cubicBezTo>
                    <a:pt x="0" y="655"/>
                    <a:pt x="125" y="1749"/>
                    <a:pt x="363" y="2933"/>
                  </a:cubicBezTo>
                  <a:cubicBezTo>
                    <a:pt x="678" y="4505"/>
                    <a:pt x="1178" y="6232"/>
                    <a:pt x="1323" y="7003"/>
                  </a:cubicBezTo>
                  <a:cubicBezTo>
                    <a:pt x="2126" y="10908"/>
                    <a:pt x="4015" y="15680"/>
                    <a:pt x="6570" y="20027"/>
                  </a:cubicBezTo>
                  <a:cubicBezTo>
                    <a:pt x="8043" y="22527"/>
                    <a:pt x="9718" y="24900"/>
                    <a:pt x="11530" y="26870"/>
                  </a:cubicBezTo>
                  <a:cubicBezTo>
                    <a:pt x="12898" y="28359"/>
                    <a:pt x="14355" y="29600"/>
                    <a:pt x="15796" y="30551"/>
                  </a:cubicBezTo>
                  <a:cubicBezTo>
                    <a:pt x="15935" y="30644"/>
                    <a:pt x="16080" y="30442"/>
                    <a:pt x="15947" y="30341"/>
                  </a:cubicBezTo>
                  <a:cubicBezTo>
                    <a:pt x="14599" y="29308"/>
                    <a:pt x="13300" y="27956"/>
                    <a:pt x="12020" y="26438"/>
                  </a:cubicBezTo>
                  <a:cubicBezTo>
                    <a:pt x="10321" y="24426"/>
                    <a:pt x="8689" y="22093"/>
                    <a:pt x="7244" y="19632"/>
                  </a:cubicBezTo>
                  <a:cubicBezTo>
                    <a:pt x="4732" y="15348"/>
                    <a:pt x="2748" y="10714"/>
                    <a:pt x="1909" y="6878"/>
                  </a:cubicBezTo>
                  <a:cubicBezTo>
                    <a:pt x="1658" y="5879"/>
                    <a:pt x="690" y="3282"/>
                    <a:pt x="375" y="1506"/>
                  </a:cubicBezTo>
                  <a:cubicBezTo>
                    <a:pt x="274" y="937"/>
                    <a:pt x="252" y="455"/>
                    <a:pt x="320" y="152"/>
                  </a:cubicBezTo>
                  <a:cubicBezTo>
                    <a:pt x="337" y="39"/>
                    <a:pt x="173" y="1"/>
                    <a:pt x="143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070;p77">
              <a:extLst>
                <a:ext uri="{FF2B5EF4-FFF2-40B4-BE49-F238E27FC236}">
                  <a16:creationId xmlns:a16="http://schemas.microsoft.com/office/drawing/2014/main" id="{CE531CD0-9044-4A58-C55E-A16230644719}"/>
                </a:ext>
              </a:extLst>
            </p:cNvPr>
            <p:cNvSpPr/>
            <p:nvPr/>
          </p:nvSpPr>
          <p:spPr>
            <a:xfrm>
              <a:off x="4749473" y="3420754"/>
              <a:ext cx="106408" cy="168023"/>
            </a:xfrm>
            <a:custGeom>
              <a:avLst/>
              <a:gdLst/>
              <a:ahLst/>
              <a:cxnLst/>
              <a:rect l="l" t="t" r="r" b="b"/>
              <a:pathLst>
                <a:path w="7528" h="11887" extrusionOk="0">
                  <a:moveTo>
                    <a:pt x="28" y="151"/>
                  </a:moveTo>
                  <a:cubicBezTo>
                    <a:pt x="1432" y="2443"/>
                    <a:pt x="2566" y="5068"/>
                    <a:pt x="3999" y="7456"/>
                  </a:cubicBezTo>
                  <a:cubicBezTo>
                    <a:pt x="4974" y="9080"/>
                    <a:pt x="6106" y="10575"/>
                    <a:pt x="7403" y="11859"/>
                  </a:cubicBezTo>
                  <a:cubicBezTo>
                    <a:pt x="7429" y="11885"/>
                    <a:pt x="7472" y="11887"/>
                    <a:pt x="7500" y="11861"/>
                  </a:cubicBezTo>
                  <a:cubicBezTo>
                    <a:pt x="7526" y="11835"/>
                    <a:pt x="7528" y="11792"/>
                    <a:pt x="7502" y="11764"/>
                  </a:cubicBezTo>
                  <a:cubicBezTo>
                    <a:pt x="6594" y="10751"/>
                    <a:pt x="5821" y="9609"/>
                    <a:pt x="5087" y="8416"/>
                  </a:cubicBezTo>
                  <a:cubicBezTo>
                    <a:pt x="4417" y="7327"/>
                    <a:pt x="3801" y="6188"/>
                    <a:pt x="3172" y="5058"/>
                  </a:cubicBezTo>
                  <a:cubicBezTo>
                    <a:pt x="2213" y="3333"/>
                    <a:pt x="1232" y="1626"/>
                    <a:pt x="179" y="54"/>
                  </a:cubicBezTo>
                  <a:cubicBezTo>
                    <a:pt x="153" y="14"/>
                    <a:pt x="98" y="1"/>
                    <a:pt x="56" y="28"/>
                  </a:cubicBezTo>
                  <a:cubicBezTo>
                    <a:pt x="15" y="54"/>
                    <a:pt x="1" y="110"/>
                    <a:pt x="28" y="1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071;p77">
              <a:extLst>
                <a:ext uri="{FF2B5EF4-FFF2-40B4-BE49-F238E27FC236}">
                  <a16:creationId xmlns:a16="http://schemas.microsoft.com/office/drawing/2014/main" id="{9CDA43C6-1205-9F78-DF0B-E43D555256D0}"/>
                </a:ext>
              </a:extLst>
            </p:cNvPr>
            <p:cNvSpPr/>
            <p:nvPr/>
          </p:nvSpPr>
          <p:spPr>
            <a:xfrm>
              <a:off x="4846372" y="3458029"/>
              <a:ext cx="32440" cy="59183"/>
            </a:xfrm>
            <a:custGeom>
              <a:avLst/>
              <a:gdLst/>
              <a:ahLst/>
              <a:cxnLst/>
              <a:rect l="l" t="t" r="r" b="b"/>
              <a:pathLst>
                <a:path w="2295" h="4187" extrusionOk="0">
                  <a:moveTo>
                    <a:pt x="9" y="115"/>
                  </a:moveTo>
                  <a:cubicBezTo>
                    <a:pt x="58" y="730"/>
                    <a:pt x="183" y="1287"/>
                    <a:pt x="401" y="1812"/>
                  </a:cubicBezTo>
                  <a:cubicBezTo>
                    <a:pt x="728" y="2587"/>
                    <a:pt x="1234" y="3271"/>
                    <a:pt x="1729" y="4022"/>
                  </a:cubicBezTo>
                  <a:cubicBezTo>
                    <a:pt x="1821" y="4153"/>
                    <a:pt x="1999" y="4187"/>
                    <a:pt x="2130" y="4096"/>
                  </a:cubicBezTo>
                  <a:cubicBezTo>
                    <a:pt x="2261" y="4007"/>
                    <a:pt x="2294" y="3828"/>
                    <a:pt x="2203" y="3697"/>
                  </a:cubicBezTo>
                  <a:cubicBezTo>
                    <a:pt x="1608" y="2871"/>
                    <a:pt x="1061" y="2101"/>
                    <a:pt x="645" y="1237"/>
                  </a:cubicBezTo>
                  <a:cubicBezTo>
                    <a:pt x="469" y="872"/>
                    <a:pt x="300" y="504"/>
                    <a:pt x="185" y="83"/>
                  </a:cubicBezTo>
                  <a:cubicBezTo>
                    <a:pt x="179" y="34"/>
                    <a:pt x="132" y="0"/>
                    <a:pt x="84" y="10"/>
                  </a:cubicBezTo>
                  <a:cubicBezTo>
                    <a:pt x="34" y="18"/>
                    <a:pt x="1" y="66"/>
                    <a:pt x="9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072;p77">
              <a:extLst>
                <a:ext uri="{FF2B5EF4-FFF2-40B4-BE49-F238E27FC236}">
                  <a16:creationId xmlns:a16="http://schemas.microsoft.com/office/drawing/2014/main" id="{B446CF49-99BE-7C15-09B2-2425C81CA557}"/>
                </a:ext>
              </a:extLst>
            </p:cNvPr>
            <p:cNvSpPr/>
            <p:nvPr/>
          </p:nvSpPr>
          <p:spPr>
            <a:xfrm>
              <a:off x="4507699" y="3431483"/>
              <a:ext cx="161365" cy="103412"/>
            </a:xfrm>
            <a:custGeom>
              <a:avLst/>
              <a:gdLst/>
              <a:ahLst/>
              <a:cxnLst/>
              <a:rect l="l" t="t" r="r" b="b"/>
              <a:pathLst>
                <a:path w="11416" h="7316" extrusionOk="0">
                  <a:moveTo>
                    <a:pt x="11302" y="607"/>
                  </a:moveTo>
                  <a:cubicBezTo>
                    <a:pt x="11136" y="508"/>
                    <a:pt x="10975" y="415"/>
                    <a:pt x="10787" y="364"/>
                  </a:cubicBezTo>
                  <a:cubicBezTo>
                    <a:pt x="9453" y="1"/>
                    <a:pt x="7734" y="707"/>
                    <a:pt x="6106" y="1708"/>
                  </a:cubicBezTo>
                  <a:cubicBezTo>
                    <a:pt x="3577" y="3262"/>
                    <a:pt x="1196" y="5772"/>
                    <a:pt x="66" y="7003"/>
                  </a:cubicBezTo>
                  <a:cubicBezTo>
                    <a:pt x="1" y="7072"/>
                    <a:pt x="3" y="7183"/>
                    <a:pt x="74" y="7250"/>
                  </a:cubicBezTo>
                  <a:cubicBezTo>
                    <a:pt x="143" y="7316"/>
                    <a:pt x="254" y="7312"/>
                    <a:pt x="320" y="7242"/>
                  </a:cubicBezTo>
                  <a:cubicBezTo>
                    <a:pt x="1472" y="6071"/>
                    <a:pt x="3960" y="3785"/>
                    <a:pt x="6437" y="2241"/>
                  </a:cubicBezTo>
                  <a:cubicBezTo>
                    <a:pt x="7948" y="1299"/>
                    <a:pt x="9439" y="720"/>
                    <a:pt x="10725" y="764"/>
                  </a:cubicBezTo>
                  <a:cubicBezTo>
                    <a:pt x="10904" y="770"/>
                    <a:pt x="11070" y="754"/>
                    <a:pt x="11243" y="776"/>
                  </a:cubicBezTo>
                  <a:cubicBezTo>
                    <a:pt x="11356" y="816"/>
                    <a:pt x="11415" y="645"/>
                    <a:pt x="11302" y="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073;p77">
              <a:extLst>
                <a:ext uri="{FF2B5EF4-FFF2-40B4-BE49-F238E27FC236}">
                  <a16:creationId xmlns:a16="http://schemas.microsoft.com/office/drawing/2014/main" id="{654A30CB-BAD0-1469-B7AD-6DA9FFDF41D6}"/>
                </a:ext>
              </a:extLst>
            </p:cNvPr>
            <p:cNvSpPr/>
            <p:nvPr/>
          </p:nvSpPr>
          <p:spPr>
            <a:xfrm>
              <a:off x="4577118" y="3405601"/>
              <a:ext cx="99623" cy="45486"/>
            </a:xfrm>
            <a:custGeom>
              <a:avLst/>
              <a:gdLst/>
              <a:ahLst/>
              <a:cxnLst/>
              <a:rect l="l" t="t" r="r" b="b"/>
              <a:pathLst>
                <a:path w="7048" h="3218" extrusionOk="0">
                  <a:moveTo>
                    <a:pt x="6881" y="24"/>
                  </a:moveTo>
                  <a:cubicBezTo>
                    <a:pt x="5311" y="250"/>
                    <a:pt x="3923" y="595"/>
                    <a:pt x="2615" y="1215"/>
                  </a:cubicBezTo>
                  <a:cubicBezTo>
                    <a:pt x="1754" y="1624"/>
                    <a:pt x="938" y="2157"/>
                    <a:pt x="111" y="2817"/>
                  </a:cubicBezTo>
                  <a:cubicBezTo>
                    <a:pt x="18" y="2888"/>
                    <a:pt x="0" y="3023"/>
                    <a:pt x="73" y="3114"/>
                  </a:cubicBezTo>
                  <a:cubicBezTo>
                    <a:pt x="147" y="3206"/>
                    <a:pt x="282" y="3217"/>
                    <a:pt x="371" y="3140"/>
                  </a:cubicBezTo>
                  <a:cubicBezTo>
                    <a:pt x="1372" y="2319"/>
                    <a:pt x="2377" y="1719"/>
                    <a:pt x="3439" y="1255"/>
                  </a:cubicBezTo>
                  <a:cubicBezTo>
                    <a:pt x="4512" y="787"/>
                    <a:pt x="5646" y="458"/>
                    <a:pt x="6915" y="220"/>
                  </a:cubicBezTo>
                  <a:cubicBezTo>
                    <a:pt x="7047" y="198"/>
                    <a:pt x="7014" y="0"/>
                    <a:pt x="6881" y="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074;p77">
              <a:extLst>
                <a:ext uri="{FF2B5EF4-FFF2-40B4-BE49-F238E27FC236}">
                  <a16:creationId xmlns:a16="http://schemas.microsoft.com/office/drawing/2014/main" id="{D9AF667D-96C0-8E55-6E7C-43F312FDE8F1}"/>
                </a:ext>
              </a:extLst>
            </p:cNvPr>
            <p:cNvSpPr/>
            <p:nvPr/>
          </p:nvSpPr>
          <p:spPr>
            <a:xfrm>
              <a:off x="4727958" y="3163262"/>
              <a:ext cx="257610" cy="220011"/>
            </a:xfrm>
            <a:custGeom>
              <a:avLst/>
              <a:gdLst/>
              <a:ahLst/>
              <a:cxnLst/>
              <a:rect l="l" t="t" r="r" b="b"/>
              <a:pathLst>
                <a:path w="18225" h="15565" extrusionOk="0">
                  <a:moveTo>
                    <a:pt x="18105" y="15140"/>
                  </a:moveTo>
                  <a:cubicBezTo>
                    <a:pt x="18125" y="14890"/>
                    <a:pt x="18224" y="15152"/>
                    <a:pt x="18141" y="14908"/>
                  </a:cubicBezTo>
                  <a:cubicBezTo>
                    <a:pt x="18079" y="14732"/>
                    <a:pt x="17957" y="14595"/>
                    <a:pt x="17816" y="14422"/>
                  </a:cubicBezTo>
                  <a:cubicBezTo>
                    <a:pt x="17457" y="13980"/>
                    <a:pt x="17065" y="13566"/>
                    <a:pt x="16644" y="13183"/>
                  </a:cubicBezTo>
                  <a:cubicBezTo>
                    <a:pt x="15415" y="12123"/>
                    <a:pt x="14248" y="11007"/>
                    <a:pt x="13046" y="9928"/>
                  </a:cubicBezTo>
                  <a:cubicBezTo>
                    <a:pt x="11234" y="8301"/>
                    <a:pt x="9381" y="6719"/>
                    <a:pt x="7507" y="5139"/>
                  </a:cubicBezTo>
                  <a:cubicBezTo>
                    <a:pt x="6048" y="3941"/>
                    <a:pt x="4100" y="2867"/>
                    <a:pt x="2439" y="1650"/>
                  </a:cubicBezTo>
                  <a:cubicBezTo>
                    <a:pt x="2022" y="1345"/>
                    <a:pt x="1644" y="1014"/>
                    <a:pt x="1251" y="716"/>
                  </a:cubicBezTo>
                  <a:cubicBezTo>
                    <a:pt x="960" y="498"/>
                    <a:pt x="668" y="347"/>
                    <a:pt x="397" y="121"/>
                  </a:cubicBezTo>
                  <a:cubicBezTo>
                    <a:pt x="333" y="24"/>
                    <a:pt x="202" y="1"/>
                    <a:pt x="109" y="68"/>
                  </a:cubicBezTo>
                  <a:cubicBezTo>
                    <a:pt x="16" y="137"/>
                    <a:pt x="0" y="270"/>
                    <a:pt x="74" y="359"/>
                  </a:cubicBezTo>
                  <a:cubicBezTo>
                    <a:pt x="216" y="714"/>
                    <a:pt x="349" y="1043"/>
                    <a:pt x="575" y="1366"/>
                  </a:cubicBezTo>
                  <a:cubicBezTo>
                    <a:pt x="880" y="1808"/>
                    <a:pt x="1301" y="2173"/>
                    <a:pt x="1723" y="2542"/>
                  </a:cubicBezTo>
                  <a:cubicBezTo>
                    <a:pt x="3257" y="3886"/>
                    <a:pt x="5198" y="4962"/>
                    <a:pt x="6588" y="6209"/>
                  </a:cubicBezTo>
                  <a:cubicBezTo>
                    <a:pt x="8739" y="8089"/>
                    <a:pt x="10768" y="10073"/>
                    <a:pt x="12945" y="11899"/>
                  </a:cubicBezTo>
                  <a:cubicBezTo>
                    <a:pt x="13885" y="12688"/>
                    <a:pt x="14870" y="13419"/>
                    <a:pt x="15859" y="14155"/>
                  </a:cubicBezTo>
                  <a:cubicBezTo>
                    <a:pt x="16234" y="14426"/>
                    <a:pt x="16636" y="14958"/>
                    <a:pt x="17126" y="15235"/>
                  </a:cubicBezTo>
                  <a:cubicBezTo>
                    <a:pt x="17386" y="15382"/>
                    <a:pt x="17635" y="15564"/>
                    <a:pt x="17871" y="15477"/>
                  </a:cubicBezTo>
                  <a:cubicBezTo>
                    <a:pt x="18119" y="15386"/>
                    <a:pt x="17871" y="15503"/>
                    <a:pt x="18040" y="15304"/>
                  </a:cubicBezTo>
                  <a:cubicBezTo>
                    <a:pt x="18149" y="15348"/>
                    <a:pt x="18216" y="15182"/>
                    <a:pt x="18107" y="151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075;p77">
              <a:extLst>
                <a:ext uri="{FF2B5EF4-FFF2-40B4-BE49-F238E27FC236}">
                  <a16:creationId xmlns:a16="http://schemas.microsoft.com/office/drawing/2014/main" id="{9EE6AD90-BEC3-D986-6A4C-ED05534C6611}"/>
                </a:ext>
              </a:extLst>
            </p:cNvPr>
            <p:cNvSpPr/>
            <p:nvPr/>
          </p:nvSpPr>
          <p:spPr>
            <a:xfrm>
              <a:off x="5134016" y="3474780"/>
              <a:ext cx="177620" cy="123724"/>
            </a:xfrm>
            <a:custGeom>
              <a:avLst/>
              <a:gdLst/>
              <a:ahLst/>
              <a:cxnLst/>
              <a:rect l="l" t="t" r="r" b="b"/>
              <a:pathLst>
                <a:path w="12566" h="8753" extrusionOk="0">
                  <a:moveTo>
                    <a:pt x="163" y="617"/>
                  </a:moveTo>
                  <a:cubicBezTo>
                    <a:pt x="197" y="944"/>
                    <a:pt x="1" y="704"/>
                    <a:pt x="189" y="1002"/>
                  </a:cubicBezTo>
                  <a:cubicBezTo>
                    <a:pt x="383" y="1305"/>
                    <a:pt x="814" y="1458"/>
                    <a:pt x="1238" y="1719"/>
                  </a:cubicBezTo>
                  <a:cubicBezTo>
                    <a:pt x="1872" y="2110"/>
                    <a:pt x="2651" y="2518"/>
                    <a:pt x="3478" y="2990"/>
                  </a:cubicBezTo>
                  <a:cubicBezTo>
                    <a:pt x="5865" y="4358"/>
                    <a:pt x="8702" y="6086"/>
                    <a:pt x="10599" y="7407"/>
                  </a:cubicBezTo>
                  <a:cubicBezTo>
                    <a:pt x="11316" y="7906"/>
                    <a:pt x="11911" y="8315"/>
                    <a:pt x="12288" y="8646"/>
                  </a:cubicBezTo>
                  <a:cubicBezTo>
                    <a:pt x="12399" y="8753"/>
                    <a:pt x="12565" y="8596"/>
                    <a:pt x="12464" y="8477"/>
                  </a:cubicBezTo>
                  <a:cubicBezTo>
                    <a:pt x="12155" y="8083"/>
                    <a:pt x="11675" y="7547"/>
                    <a:pt x="11041" y="6953"/>
                  </a:cubicBezTo>
                  <a:cubicBezTo>
                    <a:pt x="9385" y="5399"/>
                    <a:pt x="6834" y="3339"/>
                    <a:pt x="4495" y="1868"/>
                  </a:cubicBezTo>
                  <a:cubicBezTo>
                    <a:pt x="3496" y="1240"/>
                    <a:pt x="2542" y="688"/>
                    <a:pt x="1704" y="397"/>
                  </a:cubicBezTo>
                  <a:cubicBezTo>
                    <a:pt x="1232" y="236"/>
                    <a:pt x="790" y="1"/>
                    <a:pt x="451" y="143"/>
                  </a:cubicBezTo>
                  <a:cubicBezTo>
                    <a:pt x="102" y="288"/>
                    <a:pt x="425" y="155"/>
                    <a:pt x="213" y="445"/>
                  </a:cubicBezTo>
                  <a:cubicBezTo>
                    <a:pt x="98" y="411"/>
                    <a:pt x="48" y="583"/>
                    <a:pt x="163" y="6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076;p77">
              <a:extLst>
                <a:ext uri="{FF2B5EF4-FFF2-40B4-BE49-F238E27FC236}">
                  <a16:creationId xmlns:a16="http://schemas.microsoft.com/office/drawing/2014/main" id="{9D296CFD-FF7C-B532-B189-766CCFB31B58}"/>
                </a:ext>
              </a:extLst>
            </p:cNvPr>
            <p:cNvSpPr/>
            <p:nvPr/>
          </p:nvSpPr>
          <p:spPr>
            <a:xfrm>
              <a:off x="4489930" y="3909262"/>
              <a:ext cx="258091" cy="101447"/>
            </a:xfrm>
            <a:custGeom>
              <a:avLst/>
              <a:gdLst/>
              <a:ahLst/>
              <a:cxnLst/>
              <a:rect l="l" t="t" r="r" b="b"/>
              <a:pathLst>
                <a:path w="18259" h="7177" extrusionOk="0">
                  <a:moveTo>
                    <a:pt x="18056" y="5283"/>
                  </a:moveTo>
                  <a:cubicBezTo>
                    <a:pt x="17981" y="5273"/>
                    <a:pt x="18044" y="5250"/>
                    <a:pt x="17971" y="5269"/>
                  </a:cubicBezTo>
                  <a:cubicBezTo>
                    <a:pt x="17872" y="5297"/>
                    <a:pt x="17811" y="5373"/>
                    <a:pt x="17731" y="5442"/>
                  </a:cubicBezTo>
                  <a:cubicBezTo>
                    <a:pt x="17444" y="5696"/>
                    <a:pt x="17160" y="5961"/>
                    <a:pt x="16813" y="6104"/>
                  </a:cubicBezTo>
                  <a:cubicBezTo>
                    <a:pt x="16570" y="6203"/>
                    <a:pt x="16306" y="6219"/>
                    <a:pt x="16026" y="6154"/>
                  </a:cubicBezTo>
                  <a:cubicBezTo>
                    <a:pt x="15457" y="6074"/>
                    <a:pt x="14900" y="5910"/>
                    <a:pt x="14345" y="5735"/>
                  </a:cubicBezTo>
                  <a:cubicBezTo>
                    <a:pt x="13461" y="5456"/>
                    <a:pt x="12583" y="5137"/>
                    <a:pt x="11699" y="4928"/>
                  </a:cubicBezTo>
                  <a:cubicBezTo>
                    <a:pt x="9788" y="4425"/>
                    <a:pt x="7796" y="4256"/>
                    <a:pt x="5865" y="3824"/>
                  </a:cubicBezTo>
                  <a:cubicBezTo>
                    <a:pt x="5070" y="3646"/>
                    <a:pt x="4287" y="3422"/>
                    <a:pt x="3524" y="3107"/>
                  </a:cubicBezTo>
                  <a:cubicBezTo>
                    <a:pt x="3038" y="2908"/>
                    <a:pt x="2360" y="2512"/>
                    <a:pt x="1839" y="2016"/>
                  </a:cubicBezTo>
                  <a:cubicBezTo>
                    <a:pt x="1617" y="1806"/>
                    <a:pt x="1428" y="1562"/>
                    <a:pt x="1276" y="1297"/>
                  </a:cubicBezTo>
                  <a:cubicBezTo>
                    <a:pt x="1145" y="1063"/>
                    <a:pt x="1024" y="841"/>
                    <a:pt x="1069" y="581"/>
                  </a:cubicBezTo>
                  <a:cubicBezTo>
                    <a:pt x="1127" y="355"/>
                    <a:pt x="996" y="125"/>
                    <a:pt x="772" y="62"/>
                  </a:cubicBezTo>
                  <a:cubicBezTo>
                    <a:pt x="548" y="0"/>
                    <a:pt x="316" y="127"/>
                    <a:pt x="249" y="349"/>
                  </a:cubicBezTo>
                  <a:cubicBezTo>
                    <a:pt x="1" y="1055"/>
                    <a:pt x="243" y="1798"/>
                    <a:pt x="756" y="2437"/>
                  </a:cubicBezTo>
                  <a:cubicBezTo>
                    <a:pt x="1385" y="3214"/>
                    <a:pt x="2437" y="3801"/>
                    <a:pt x="3135" y="4076"/>
                  </a:cubicBezTo>
                  <a:cubicBezTo>
                    <a:pt x="3960" y="4399"/>
                    <a:pt x="4802" y="4623"/>
                    <a:pt x="5657" y="4802"/>
                  </a:cubicBezTo>
                  <a:cubicBezTo>
                    <a:pt x="7583" y="5200"/>
                    <a:pt x="9566" y="5341"/>
                    <a:pt x="11473" y="5815"/>
                  </a:cubicBezTo>
                  <a:cubicBezTo>
                    <a:pt x="12631" y="6138"/>
                    <a:pt x="13755" y="6709"/>
                    <a:pt x="14934" y="6998"/>
                  </a:cubicBezTo>
                  <a:cubicBezTo>
                    <a:pt x="15249" y="7071"/>
                    <a:pt x="15570" y="7123"/>
                    <a:pt x="15892" y="7151"/>
                  </a:cubicBezTo>
                  <a:cubicBezTo>
                    <a:pt x="16494" y="7177"/>
                    <a:pt x="17022" y="6988"/>
                    <a:pt x="17446" y="6627"/>
                  </a:cubicBezTo>
                  <a:cubicBezTo>
                    <a:pt x="17711" y="6401"/>
                    <a:pt x="17981" y="6150"/>
                    <a:pt x="18126" y="5827"/>
                  </a:cubicBezTo>
                  <a:cubicBezTo>
                    <a:pt x="18185" y="5694"/>
                    <a:pt x="18259" y="5573"/>
                    <a:pt x="18231" y="5434"/>
                  </a:cubicBezTo>
                  <a:cubicBezTo>
                    <a:pt x="18217" y="5365"/>
                    <a:pt x="18219" y="5414"/>
                    <a:pt x="18181" y="5355"/>
                  </a:cubicBezTo>
                  <a:cubicBezTo>
                    <a:pt x="18231" y="5273"/>
                    <a:pt x="18104" y="5200"/>
                    <a:pt x="18058" y="5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077;p77">
              <a:extLst>
                <a:ext uri="{FF2B5EF4-FFF2-40B4-BE49-F238E27FC236}">
                  <a16:creationId xmlns:a16="http://schemas.microsoft.com/office/drawing/2014/main" id="{48F87201-4C3E-3C67-F60D-E8FA1B4A8509}"/>
                </a:ext>
              </a:extLst>
            </p:cNvPr>
            <p:cNvSpPr/>
            <p:nvPr/>
          </p:nvSpPr>
          <p:spPr>
            <a:xfrm>
              <a:off x="4466310" y="3903014"/>
              <a:ext cx="48723" cy="15958"/>
            </a:xfrm>
            <a:custGeom>
              <a:avLst/>
              <a:gdLst/>
              <a:ahLst/>
              <a:cxnLst/>
              <a:rect l="l" t="t" r="r" b="b"/>
              <a:pathLst>
                <a:path w="3447" h="1129" extrusionOk="0">
                  <a:moveTo>
                    <a:pt x="3395" y="987"/>
                  </a:moveTo>
                  <a:cubicBezTo>
                    <a:pt x="3432" y="894"/>
                    <a:pt x="3446" y="880"/>
                    <a:pt x="3438" y="785"/>
                  </a:cubicBezTo>
                  <a:cubicBezTo>
                    <a:pt x="3393" y="341"/>
                    <a:pt x="2790" y="117"/>
                    <a:pt x="2211" y="54"/>
                  </a:cubicBezTo>
                  <a:cubicBezTo>
                    <a:pt x="1712" y="0"/>
                    <a:pt x="1135" y="105"/>
                    <a:pt x="720" y="286"/>
                  </a:cubicBezTo>
                  <a:cubicBezTo>
                    <a:pt x="510" y="375"/>
                    <a:pt x="318" y="502"/>
                    <a:pt x="151" y="658"/>
                  </a:cubicBezTo>
                  <a:cubicBezTo>
                    <a:pt x="40" y="720"/>
                    <a:pt x="1" y="861"/>
                    <a:pt x="62" y="970"/>
                  </a:cubicBezTo>
                  <a:cubicBezTo>
                    <a:pt x="124" y="1081"/>
                    <a:pt x="264" y="1120"/>
                    <a:pt x="375" y="1059"/>
                  </a:cubicBezTo>
                  <a:cubicBezTo>
                    <a:pt x="504" y="1025"/>
                    <a:pt x="691" y="1047"/>
                    <a:pt x="923" y="1015"/>
                  </a:cubicBezTo>
                  <a:cubicBezTo>
                    <a:pt x="1299" y="964"/>
                    <a:pt x="1763" y="882"/>
                    <a:pt x="2185" y="882"/>
                  </a:cubicBezTo>
                  <a:cubicBezTo>
                    <a:pt x="2362" y="882"/>
                    <a:pt x="2526" y="874"/>
                    <a:pt x="2677" y="896"/>
                  </a:cubicBezTo>
                  <a:cubicBezTo>
                    <a:pt x="2841" y="920"/>
                    <a:pt x="2966" y="942"/>
                    <a:pt x="3097" y="1009"/>
                  </a:cubicBezTo>
                  <a:cubicBezTo>
                    <a:pt x="3169" y="1045"/>
                    <a:pt x="3188" y="1009"/>
                    <a:pt x="3264" y="1041"/>
                  </a:cubicBezTo>
                  <a:cubicBezTo>
                    <a:pt x="3299" y="1128"/>
                    <a:pt x="3430" y="1075"/>
                    <a:pt x="3397" y="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078;p77">
              <a:extLst>
                <a:ext uri="{FF2B5EF4-FFF2-40B4-BE49-F238E27FC236}">
                  <a16:creationId xmlns:a16="http://schemas.microsoft.com/office/drawing/2014/main" id="{670F1D45-979F-9F39-2760-A68241D6A5EA}"/>
                </a:ext>
              </a:extLst>
            </p:cNvPr>
            <p:cNvSpPr/>
            <p:nvPr/>
          </p:nvSpPr>
          <p:spPr>
            <a:xfrm>
              <a:off x="4730870" y="3974554"/>
              <a:ext cx="40200" cy="35875"/>
            </a:xfrm>
            <a:custGeom>
              <a:avLst/>
              <a:gdLst/>
              <a:ahLst/>
              <a:cxnLst/>
              <a:rect l="l" t="t" r="r" b="b"/>
              <a:pathLst>
                <a:path w="2844" h="2538" extrusionOk="0">
                  <a:moveTo>
                    <a:pt x="70" y="113"/>
                  </a:moveTo>
                  <a:cubicBezTo>
                    <a:pt x="84" y="147"/>
                    <a:pt x="90" y="202"/>
                    <a:pt x="90" y="292"/>
                  </a:cubicBezTo>
                  <a:cubicBezTo>
                    <a:pt x="0" y="306"/>
                    <a:pt x="14" y="438"/>
                    <a:pt x="105" y="432"/>
                  </a:cubicBezTo>
                  <a:cubicBezTo>
                    <a:pt x="143" y="561"/>
                    <a:pt x="129" y="595"/>
                    <a:pt x="101" y="597"/>
                  </a:cubicBezTo>
                  <a:lnTo>
                    <a:pt x="157" y="643"/>
                  </a:lnTo>
                  <a:cubicBezTo>
                    <a:pt x="187" y="668"/>
                    <a:pt x="230" y="666"/>
                    <a:pt x="272" y="676"/>
                  </a:cubicBezTo>
                  <a:cubicBezTo>
                    <a:pt x="704" y="758"/>
                    <a:pt x="1154" y="1081"/>
                    <a:pt x="1553" y="1443"/>
                  </a:cubicBezTo>
                  <a:cubicBezTo>
                    <a:pt x="1880" y="1745"/>
                    <a:pt x="2187" y="2040"/>
                    <a:pt x="2320" y="2324"/>
                  </a:cubicBezTo>
                  <a:cubicBezTo>
                    <a:pt x="2359" y="2462"/>
                    <a:pt x="2508" y="2538"/>
                    <a:pt x="2643" y="2488"/>
                  </a:cubicBezTo>
                  <a:cubicBezTo>
                    <a:pt x="2778" y="2441"/>
                    <a:pt x="2843" y="2288"/>
                    <a:pt x="2786" y="2157"/>
                  </a:cubicBezTo>
                  <a:cubicBezTo>
                    <a:pt x="2635" y="1630"/>
                    <a:pt x="2153" y="894"/>
                    <a:pt x="1523" y="458"/>
                  </a:cubicBezTo>
                  <a:cubicBezTo>
                    <a:pt x="1110" y="171"/>
                    <a:pt x="637" y="0"/>
                    <a:pt x="230" y="52"/>
                  </a:cubicBezTo>
                  <a:cubicBezTo>
                    <a:pt x="185" y="58"/>
                    <a:pt x="127" y="42"/>
                    <a:pt x="99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9" name="Google Shape;2079;p77">
              <a:extLst>
                <a:ext uri="{FF2B5EF4-FFF2-40B4-BE49-F238E27FC236}">
                  <a16:creationId xmlns:a16="http://schemas.microsoft.com/office/drawing/2014/main" id="{53914210-A5BD-CF5F-CEC8-BB0BA4017A53}"/>
                </a:ext>
              </a:extLst>
            </p:cNvPr>
            <p:cNvGrpSpPr/>
            <p:nvPr/>
          </p:nvGrpSpPr>
          <p:grpSpPr>
            <a:xfrm rot="-1456110">
              <a:off x="3825513" y="3421458"/>
              <a:ext cx="497684" cy="74174"/>
              <a:chOff x="4045117" y="3151707"/>
              <a:chExt cx="497699" cy="74177"/>
            </a:xfrm>
          </p:grpSpPr>
          <p:sp>
            <p:nvSpPr>
              <p:cNvPr id="1320" name="Google Shape;2080;p77">
                <a:extLst>
                  <a:ext uri="{FF2B5EF4-FFF2-40B4-BE49-F238E27FC236}">
                    <a16:creationId xmlns:a16="http://schemas.microsoft.com/office/drawing/2014/main" id="{AF387741-145F-3B12-542F-1E6AEF227F8A}"/>
                  </a:ext>
                </a:extLst>
              </p:cNvPr>
              <p:cNvSpPr/>
              <p:nvPr/>
            </p:nvSpPr>
            <p:spPr>
              <a:xfrm>
                <a:off x="4045117" y="3151707"/>
                <a:ext cx="169375" cy="55424"/>
              </a:xfrm>
              <a:custGeom>
                <a:avLst/>
                <a:gdLst/>
                <a:ahLst/>
                <a:cxnLst/>
                <a:rect l="l" t="t" r="r" b="b"/>
                <a:pathLst>
                  <a:path w="12771" h="4179" extrusionOk="0">
                    <a:moveTo>
                      <a:pt x="12674" y="3737"/>
                    </a:moveTo>
                    <a:cubicBezTo>
                      <a:pt x="12747" y="3426"/>
                      <a:pt x="12741" y="3798"/>
                      <a:pt x="12741" y="3479"/>
                    </a:cubicBezTo>
                    <a:cubicBezTo>
                      <a:pt x="12741" y="3368"/>
                      <a:pt x="12731" y="3352"/>
                      <a:pt x="12691" y="3247"/>
                    </a:cubicBezTo>
                    <a:cubicBezTo>
                      <a:pt x="12620" y="3057"/>
                      <a:pt x="12580" y="2934"/>
                      <a:pt x="12471" y="2760"/>
                    </a:cubicBezTo>
                    <a:cubicBezTo>
                      <a:pt x="12384" y="2621"/>
                      <a:pt x="12283" y="2492"/>
                      <a:pt x="12170" y="2373"/>
                    </a:cubicBezTo>
                    <a:cubicBezTo>
                      <a:pt x="11706" y="1887"/>
                      <a:pt x="11149" y="1503"/>
                      <a:pt x="10564" y="1150"/>
                    </a:cubicBezTo>
                    <a:cubicBezTo>
                      <a:pt x="10200" y="962"/>
                      <a:pt x="9833" y="777"/>
                      <a:pt x="9452" y="646"/>
                    </a:cubicBezTo>
                    <a:cubicBezTo>
                      <a:pt x="7842" y="95"/>
                      <a:pt x="6163" y="0"/>
                      <a:pt x="4627" y="387"/>
                    </a:cubicBezTo>
                    <a:cubicBezTo>
                      <a:pt x="3293" y="722"/>
                      <a:pt x="2127" y="1433"/>
                      <a:pt x="1104" y="2468"/>
                    </a:cubicBezTo>
                    <a:cubicBezTo>
                      <a:pt x="722" y="2855"/>
                      <a:pt x="347" y="3271"/>
                      <a:pt x="20" y="3761"/>
                    </a:cubicBezTo>
                    <a:cubicBezTo>
                      <a:pt x="0" y="3784"/>
                      <a:pt x="4" y="3820"/>
                      <a:pt x="28" y="3838"/>
                    </a:cubicBezTo>
                    <a:cubicBezTo>
                      <a:pt x="54" y="3858"/>
                      <a:pt x="87" y="3852"/>
                      <a:pt x="107" y="3828"/>
                    </a:cubicBezTo>
                    <a:cubicBezTo>
                      <a:pt x="486" y="3400"/>
                      <a:pt x="880" y="3021"/>
                      <a:pt x="1320" y="2726"/>
                    </a:cubicBezTo>
                    <a:cubicBezTo>
                      <a:pt x="2391" y="2000"/>
                      <a:pt x="3592" y="1758"/>
                      <a:pt x="4815" y="1719"/>
                    </a:cubicBezTo>
                    <a:cubicBezTo>
                      <a:pt x="6118" y="1675"/>
                      <a:pt x="7412" y="2030"/>
                      <a:pt x="8695" y="2593"/>
                    </a:cubicBezTo>
                    <a:cubicBezTo>
                      <a:pt x="8994" y="2726"/>
                      <a:pt x="9304" y="2851"/>
                      <a:pt x="9601" y="3007"/>
                    </a:cubicBezTo>
                    <a:cubicBezTo>
                      <a:pt x="10079" y="3225"/>
                      <a:pt x="10475" y="3574"/>
                      <a:pt x="10937" y="3808"/>
                    </a:cubicBezTo>
                    <a:cubicBezTo>
                      <a:pt x="11189" y="3937"/>
                      <a:pt x="11421" y="4026"/>
                      <a:pt x="11696" y="4080"/>
                    </a:cubicBezTo>
                    <a:cubicBezTo>
                      <a:pt x="11898" y="4118"/>
                      <a:pt x="12027" y="4179"/>
                      <a:pt x="12226" y="4119"/>
                    </a:cubicBezTo>
                    <a:cubicBezTo>
                      <a:pt x="12555" y="4024"/>
                      <a:pt x="12311" y="4078"/>
                      <a:pt x="12592" y="3882"/>
                    </a:cubicBezTo>
                    <a:cubicBezTo>
                      <a:pt x="12687" y="3935"/>
                      <a:pt x="12771" y="3790"/>
                      <a:pt x="12674" y="37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2081;p77">
                <a:extLst>
                  <a:ext uri="{FF2B5EF4-FFF2-40B4-BE49-F238E27FC236}">
                    <a16:creationId xmlns:a16="http://schemas.microsoft.com/office/drawing/2014/main" id="{37B5AB9F-A11C-0E31-1BD2-0261A971BE26}"/>
                  </a:ext>
                </a:extLst>
              </p:cNvPr>
              <p:cNvSpPr/>
              <p:nvPr/>
            </p:nvSpPr>
            <p:spPr>
              <a:xfrm>
                <a:off x="4373467" y="3170473"/>
                <a:ext cx="169349" cy="55411"/>
              </a:xfrm>
              <a:custGeom>
                <a:avLst/>
                <a:gdLst/>
                <a:ahLst/>
                <a:cxnLst/>
                <a:rect l="l" t="t" r="r" b="b"/>
                <a:pathLst>
                  <a:path w="12769" h="4178" extrusionOk="0">
                    <a:moveTo>
                      <a:pt x="179" y="3880"/>
                    </a:moveTo>
                    <a:cubicBezTo>
                      <a:pt x="458" y="4078"/>
                      <a:pt x="214" y="4025"/>
                      <a:pt x="545" y="4120"/>
                    </a:cubicBezTo>
                    <a:cubicBezTo>
                      <a:pt x="744" y="4177"/>
                      <a:pt x="872" y="4118"/>
                      <a:pt x="1075" y="4080"/>
                    </a:cubicBezTo>
                    <a:cubicBezTo>
                      <a:pt x="1348" y="4027"/>
                      <a:pt x="1582" y="3938"/>
                      <a:pt x="1834" y="3809"/>
                    </a:cubicBezTo>
                    <a:cubicBezTo>
                      <a:pt x="2296" y="3573"/>
                      <a:pt x="2690" y="3226"/>
                      <a:pt x="3168" y="3006"/>
                    </a:cubicBezTo>
                    <a:cubicBezTo>
                      <a:pt x="3467" y="2851"/>
                      <a:pt x="3777" y="2726"/>
                      <a:pt x="4076" y="2593"/>
                    </a:cubicBezTo>
                    <a:cubicBezTo>
                      <a:pt x="5359" y="2030"/>
                      <a:pt x="6653" y="1676"/>
                      <a:pt x="7955" y="1719"/>
                    </a:cubicBezTo>
                    <a:cubicBezTo>
                      <a:pt x="9177" y="1759"/>
                      <a:pt x="10380" y="2001"/>
                      <a:pt x="11450" y="2726"/>
                    </a:cubicBezTo>
                    <a:cubicBezTo>
                      <a:pt x="11888" y="3024"/>
                      <a:pt x="12283" y="3400"/>
                      <a:pt x="12664" y="3829"/>
                    </a:cubicBezTo>
                    <a:cubicBezTo>
                      <a:pt x="12681" y="3852"/>
                      <a:pt x="12717" y="3856"/>
                      <a:pt x="12741" y="3838"/>
                    </a:cubicBezTo>
                    <a:cubicBezTo>
                      <a:pt x="12765" y="3819"/>
                      <a:pt x="12769" y="3785"/>
                      <a:pt x="12751" y="3761"/>
                    </a:cubicBezTo>
                    <a:cubicBezTo>
                      <a:pt x="12424" y="3271"/>
                      <a:pt x="12047" y="2855"/>
                      <a:pt x="11664" y="2469"/>
                    </a:cubicBezTo>
                    <a:cubicBezTo>
                      <a:pt x="10644" y="1432"/>
                      <a:pt x="9478" y="722"/>
                      <a:pt x="8144" y="387"/>
                    </a:cubicBezTo>
                    <a:cubicBezTo>
                      <a:pt x="6607" y="1"/>
                      <a:pt x="4928" y="96"/>
                      <a:pt x="3319" y="647"/>
                    </a:cubicBezTo>
                    <a:cubicBezTo>
                      <a:pt x="2936" y="776"/>
                      <a:pt x="2571" y="960"/>
                      <a:pt x="2207" y="1148"/>
                    </a:cubicBezTo>
                    <a:cubicBezTo>
                      <a:pt x="1622" y="1501"/>
                      <a:pt x="1063" y="1888"/>
                      <a:pt x="601" y="2373"/>
                    </a:cubicBezTo>
                    <a:cubicBezTo>
                      <a:pt x="488" y="2490"/>
                      <a:pt x="387" y="2621"/>
                      <a:pt x="299" y="2760"/>
                    </a:cubicBezTo>
                    <a:cubicBezTo>
                      <a:pt x="190" y="2934"/>
                      <a:pt x="151" y="3055"/>
                      <a:pt x="77" y="3248"/>
                    </a:cubicBezTo>
                    <a:cubicBezTo>
                      <a:pt x="38" y="3351"/>
                      <a:pt x="30" y="3367"/>
                      <a:pt x="30" y="3478"/>
                    </a:cubicBezTo>
                    <a:cubicBezTo>
                      <a:pt x="30" y="3799"/>
                      <a:pt x="22" y="3424"/>
                      <a:pt x="97" y="3735"/>
                    </a:cubicBezTo>
                    <a:cubicBezTo>
                      <a:pt x="0" y="3791"/>
                      <a:pt x="83" y="3936"/>
                      <a:pt x="179" y="38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1"/>
          <p:cNvSpPr txBox="1">
            <a:spLocks noGrp="1"/>
          </p:cNvSpPr>
          <p:nvPr>
            <p:ph type="title"/>
          </p:nvPr>
        </p:nvSpPr>
        <p:spPr>
          <a:xfrm>
            <a:off x="1585023" y="612155"/>
            <a:ext cx="3632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</a:t>
            </a:r>
            <a:endParaRPr dirty="0"/>
          </a:p>
        </p:txBody>
      </p:sp>
      <p:sp>
        <p:nvSpPr>
          <p:cNvPr id="1061" name="Google Shape;1061;p61"/>
          <p:cNvSpPr txBox="1">
            <a:spLocks noGrp="1"/>
          </p:cNvSpPr>
          <p:nvPr>
            <p:ph type="subTitle" idx="1"/>
          </p:nvPr>
        </p:nvSpPr>
        <p:spPr>
          <a:xfrm>
            <a:off x="2163807" y="1077181"/>
            <a:ext cx="4378533" cy="3796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>
                <a:solidFill>
                  <a:schemeClr val="accent6"/>
                </a:solidFill>
                <a:latin typeface="Manrope"/>
              </a:rPr>
              <a:t>Google Cloud Platform</a:t>
            </a:r>
          </a:p>
          <a:p>
            <a:pPr marL="0" indent="0" algn="l"/>
            <a:endParaRPr lang="en-US" dirty="0">
              <a:latin typeface="Manrope"/>
            </a:endParaRPr>
          </a:p>
          <a:p>
            <a:pPr algn="l"/>
            <a:r>
              <a:rPr lang="en-US" u="sng" dirty="0">
                <a:latin typeface="Manrope"/>
              </a:rPr>
              <a:t>Deploy API to GCP</a:t>
            </a:r>
          </a:p>
          <a:p>
            <a:pPr marL="0" indent="0" algn="l"/>
            <a:r>
              <a:rPr lang="en-US" dirty="0">
                <a:solidFill>
                  <a:srgbClr val="010101"/>
                </a:solidFill>
                <a:latin typeface="Manrope"/>
              </a:rPr>
              <a:t>-&gt; We used GCP App Engine to host the Flask application container.</a:t>
            </a:r>
            <a:endParaRPr lang="en-US" dirty="0">
              <a:latin typeface="Manrope"/>
            </a:endParaRPr>
          </a:p>
          <a:p>
            <a:pPr marL="0" indent="0" algn="l"/>
            <a:r>
              <a:rPr lang="en-US" dirty="0">
                <a:solidFill>
                  <a:srgbClr val="010101"/>
                </a:solidFill>
                <a:latin typeface="Manrope"/>
              </a:rPr>
              <a:t>-&gt;We configured the endpoint URLs and enable HTTPS to ensure secure communication.</a:t>
            </a:r>
            <a:endParaRPr lang="en-US" dirty="0">
              <a:latin typeface="Manrope"/>
            </a:endParaRPr>
          </a:p>
          <a:p>
            <a:pPr algn="l"/>
            <a:endParaRPr lang="en-US" dirty="0">
              <a:latin typeface="Manrope"/>
            </a:endParaRPr>
          </a:p>
          <a:p>
            <a:pPr algn="l"/>
            <a:r>
              <a:rPr lang="en-US" u="sng" dirty="0">
                <a:latin typeface="Manrope"/>
              </a:rPr>
              <a:t>Deploy ASP.NET Application</a:t>
            </a:r>
          </a:p>
          <a:p>
            <a:pPr marL="0" indent="0" algn="l"/>
            <a:r>
              <a:rPr lang="en-US" dirty="0">
                <a:solidFill>
                  <a:srgbClr val="010101"/>
                </a:solidFill>
                <a:latin typeface="Manrope"/>
              </a:rPr>
              <a:t>-&gt; Host Application: We host the ASP.NET app on GCP App Engine or Compute Engine.</a:t>
            </a:r>
            <a:endParaRPr lang="en-US" dirty="0">
              <a:latin typeface="Manrope"/>
            </a:endParaRPr>
          </a:p>
          <a:p>
            <a:pPr marL="0" indent="0" algn="l"/>
            <a:r>
              <a:rPr lang="en-US" dirty="0">
                <a:solidFill>
                  <a:srgbClr val="010101"/>
                </a:solidFill>
                <a:latin typeface="Manrope"/>
              </a:rPr>
              <a:t>-&gt; Frontend Integration: We ensure the frontend communicates with the Flask API securely via HTTPS.</a:t>
            </a:r>
            <a:endParaRPr lang="en-US" dirty="0">
              <a:latin typeface="Manrope"/>
            </a:endParaRPr>
          </a:p>
          <a:p>
            <a:pPr marL="0" indent="0" algn="l"/>
            <a:endParaRPr lang="en-US" i="0" u="none" strike="noStrike" dirty="0">
              <a:solidFill>
                <a:srgbClr val="010101"/>
              </a:solidFill>
              <a:effectLst/>
              <a:latin typeface="Manrope"/>
            </a:endParaRPr>
          </a:p>
          <a:p>
            <a:pPr marL="0" indent="0" algn="l"/>
            <a:endParaRPr lang="en-US" dirty="0">
              <a:latin typeface="Manrop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3"/>
          <p:cNvSpPr txBox="1">
            <a:spLocks noGrp="1"/>
          </p:cNvSpPr>
          <p:nvPr>
            <p:ph type="subTitle" idx="1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“One of the most important things you can do on this earth is to let people know they are not alone.”</a:t>
            </a:r>
            <a:endParaRPr dirty="0"/>
          </a:p>
        </p:txBody>
      </p:sp>
      <p:sp>
        <p:nvSpPr>
          <p:cNvPr id="918" name="Google Shape;918;p53"/>
          <p:cNvSpPr txBox="1">
            <a:spLocks noGrp="1"/>
          </p:cNvSpPr>
          <p:nvPr>
            <p:ph type="title"/>
          </p:nvPr>
        </p:nvSpPr>
        <p:spPr>
          <a:xfrm>
            <a:off x="1226400" y="3100288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—Shannon L. Alder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44"/>
          <p:cNvGrpSpPr/>
          <p:nvPr/>
        </p:nvGrpSpPr>
        <p:grpSpPr>
          <a:xfrm>
            <a:off x="924575" y="2349625"/>
            <a:ext cx="6397675" cy="5937600"/>
            <a:chOff x="924575" y="2349625"/>
            <a:chExt cx="6397675" cy="5937600"/>
          </a:xfrm>
        </p:grpSpPr>
        <p:sp>
          <p:nvSpPr>
            <p:cNvPr id="535" name="Google Shape;535;p44"/>
            <p:cNvSpPr/>
            <p:nvPr/>
          </p:nvSpPr>
          <p:spPr>
            <a:xfrm>
              <a:off x="1821750" y="2786725"/>
              <a:ext cx="5500500" cy="550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6635250" y="2349625"/>
              <a:ext cx="687000" cy="68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924575" y="3872275"/>
              <a:ext cx="687000" cy="68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44"/>
          <p:cNvSpPr txBox="1">
            <a:spLocks noGrp="1"/>
          </p:cNvSpPr>
          <p:nvPr>
            <p:ph type="title"/>
          </p:nvPr>
        </p:nvSpPr>
        <p:spPr>
          <a:xfrm>
            <a:off x="2145600" y="710950"/>
            <a:ext cx="4929000" cy="104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cxnSp>
        <p:nvCxnSpPr>
          <p:cNvPr id="540" name="Google Shape;540;p44"/>
          <p:cNvCxnSpPr/>
          <p:nvPr/>
        </p:nvCxnSpPr>
        <p:spPr>
          <a:xfrm rot="10800000">
            <a:off x="2145600" y="4892710"/>
            <a:ext cx="673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1" name="Google Shape;541;p44"/>
          <p:cNvGrpSpPr/>
          <p:nvPr/>
        </p:nvGrpSpPr>
        <p:grpSpPr>
          <a:xfrm>
            <a:off x="3208608" y="2130173"/>
            <a:ext cx="2674437" cy="4104220"/>
            <a:chOff x="3208608" y="2130173"/>
            <a:chExt cx="2674437" cy="4104220"/>
          </a:xfrm>
        </p:grpSpPr>
        <p:sp>
          <p:nvSpPr>
            <p:cNvPr id="542" name="Google Shape;542;p44"/>
            <p:cNvSpPr/>
            <p:nvPr/>
          </p:nvSpPr>
          <p:spPr>
            <a:xfrm>
              <a:off x="4632109" y="3555268"/>
              <a:ext cx="798694" cy="662225"/>
            </a:xfrm>
            <a:custGeom>
              <a:avLst/>
              <a:gdLst/>
              <a:ahLst/>
              <a:cxnLst/>
              <a:rect l="l" t="t" r="r" b="b"/>
              <a:pathLst>
                <a:path w="17546" h="14548" extrusionOk="0">
                  <a:moveTo>
                    <a:pt x="15610" y="1"/>
                  </a:moveTo>
                  <a:cubicBezTo>
                    <a:pt x="15602" y="1"/>
                    <a:pt x="15596" y="3"/>
                    <a:pt x="15593" y="7"/>
                  </a:cubicBezTo>
                  <a:cubicBezTo>
                    <a:pt x="11256" y="5199"/>
                    <a:pt x="4332" y="9429"/>
                    <a:pt x="2492" y="10696"/>
                  </a:cubicBezTo>
                  <a:cubicBezTo>
                    <a:pt x="1" y="12413"/>
                    <a:pt x="2696" y="14548"/>
                    <a:pt x="5827" y="14548"/>
                  </a:cubicBezTo>
                  <a:cubicBezTo>
                    <a:pt x="7284" y="14548"/>
                    <a:pt x="8834" y="14086"/>
                    <a:pt x="10001" y="12906"/>
                  </a:cubicBezTo>
                  <a:cubicBezTo>
                    <a:pt x="13208" y="9666"/>
                    <a:pt x="16093" y="4471"/>
                    <a:pt x="16574" y="3458"/>
                  </a:cubicBezTo>
                  <a:cubicBezTo>
                    <a:pt x="17546" y="1416"/>
                    <a:pt x="15823" y="1"/>
                    <a:pt x="15610" y="1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5283819" y="3398497"/>
              <a:ext cx="290964" cy="314225"/>
            </a:xfrm>
            <a:custGeom>
              <a:avLst/>
              <a:gdLst/>
              <a:ahLst/>
              <a:cxnLst/>
              <a:rect l="l" t="t" r="r" b="b"/>
              <a:pathLst>
                <a:path w="6392" h="6903" extrusionOk="0">
                  <a:moveTo>
                    <a:pt x="3819" y="0"/>
                  </a:moveTo>
                  <a:cubicBezTo>
                    <a:pt x="3567" y="0"/>
                    <a:pt x="3270" y="409"/>
                    <a:pt x="2671" y="1471"/>
                  </a:cubicBezTo>
                  <a:cubicBezTo>
                    <a:pt x="2594" y="1608"/>
                    <a:pt x="2314" y="2123"/>
                    <a:pt x="2015" y="2123"/>
                  </a:cubicBezTo>
                  <a:cubicBezTo>
                    <a:pt x="1998" y="2123"/>
                    <a:pt x="1981" y="2121"/>
                    <a:pt x="1964" y="2118"/>
                  </a:cubicBezTo>
                  <a:cubicBezTo>
                    <a:pt x="1595" y="2043"/>
                    <a:pt x="1684" y="1900"/>
                    <a:pt x="1463" y="1567"/>
                  </a:cubicBezTo>
                  <a:cubicBezTo>
                    <a:pt x="1341" y="1384"/>
                    <a:pt x="1161" y="1195"/>
                    <a:pt x="982" y="1137"/>
                  </a:cubicBezTo>
                  <a:cubicBezTo>
                    <a:pt x="933" y="1120"/>
                    <a:pt x="881" y="1110"/>
                    <a:pt x="829" y="1110"/>
                  </a:cubicBezTo>
                  <a:cubicBezTo>
                    <a:pt x="699" y="1110"/>
                    <a:pt x="575" y="1175"/>
                    <a:pt x="525" y="1362"/>
                  </a:cubicBezTo>
                  <a:cubicBezTo>
                    <a:pt x="435" y="1697"/>
                    <a:pt x="726" y="1979"/>
                    <a:pt x="810" y="2270"/>
                  </a:cubicBezTo>
                  <a:cubicBezTo>
                    <a:pt x="979" y="2851"/>
                    <a:pt x="320" y="4414"/>
                    <a:pt x="127" y="4802"/>
                  </a:cubicBezTo>
                  <a:cubicBezTo>
                    <a:pt x="1" y="4816"/>
                    <a:pt x="1790" y="6902"/>
                    <a:pt x="1790" y="6902"/>
                  </a:cubicBezTo>
                  <a:lnTo>
                    <a:pt x="2336" y="6590"/>
                  </a:lnTo>
                  <a:cubicBezTo>
                    <a:pt x="2336" y="6590"/>
                    <a:pt x="2780" y="6290"/>
                    <a:pt x="3003" y="6144"/>
                  </a:cubicBezTo>
                  <a:cubicBezTo>
                    <a:pt x="3674" y="5700"/>
                    <a:pt x="4331" y="4680"/>
                    <a:pt x="5020" y="4286"/>
                  </a:cubicBezTo>
                  <a:cubicBezTo>
                    <a:pt x="5245" y="4157"/>
                    <a:pt x="6392" y="3784"/>
                    <a:pt x="6260" y="3346"/>
                  </a:cubicBezTo>
                  <a:cubicBezTo>
                    <a:pt x="6225" y="3230"/>
                    <a:pt x="6117" y="3188"/>
                    <a:pt x="5972" y="3188"/>
                  </a:cubicBezTo>
                  <a:cubicBezTo>
                    <a:pt x="5616" y="3188"/>
                    <a:pt x="5040" y="3440"/>
                    <a:pt x="4799" y="3473"/>
                  </a:cubicBezTo>
                  <a:cubicBezTo>
                    <a:pt x="5241" y="3115"/>
                    <a:pt x="6249" y="2543"/>
                    <a:pt x="6021" y="2130"/>
                  </a:cubicBezTo>
                  <a:cubicBezTo>
                    <a:pt x="5962" y="2024"/>
                    <a:pt x="5866" y="1981"/>
                    <a:pt x="5747" y="1981"/>
                  </a:cubicBezTo>
                  <a:cubicBezTo>
                    <a:pt x="5334" y="1981"/>
                    <a:pt x="4644" y="2495"/>
                    <a:pt x="4270" y="2693"/>
                  </a:cubicBezTo>
                  <a:cubicBezTo>
                    <a:pt x="4403" y="2418"/>
                    <a:pt x="4980" y="1890"/>
                    <a:pt x="5184" y="1666"/>
                  </a:cubicBezTo>
                  <a:cubicBezTo>
                    <a:pt x="5531" y="1287"/>
                    <a:pt x="5522" y="852"/>
                    <a:pt x="5190" y="852"/>
                  </a:cubicBezTo>
                  <a:cubicBezTo>
                    <a:pt x="5069" y="852"/>
                    <a:pt x="4907" y="908"/>
                    <a:pt x="4704" y="1045"/>
                  </a:cubicBezTo>
                  <a:cubicBezTo>
                    <a:pt x="4509" y="1176"/>
                    <a:pt x="3746" y="1733"/>
                    <a:pt x="3569" y="1899"/>
                  </a:cubicBezTo>
                  <a:cubicBezTo>
                    <a:pt x="3806" y="1334"/>
                    <a:pt x="4351" y="217"/>
                    <a:pt x="3924" y="24"/>
                  </a:cubicBezTo>
                  <a:cubicBezTo>
                    <a:pt x="3890" y="9"/>
                    <a:pt x="3855" y="0"/>
                    <a:pt x="3819" y="0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4757699" y="3864075"/>
              <a:ext cx="396752" cy="400667"/>
            </a:xfrm>
            <a:custGeom>
              <a:avLst/>
              <a:gdLst/>
              <a:ahLst/>
              <a:cxnLst/>
              <a:rect l="l" t="t" r="r" b="b"/>
              <a:pathLst>
                <a:path w="8716" h="8802" extrusionOk="0">
                  <a:moveTo>
                    <a:pt x="1" y="3387"/>
                  </a:moveTo>
                  <a:cubicBezTo>
                    <a:pt x="1" y="3387"/>
                    <a:pt x="2768" y="1020"/>
                    <a:pt x="4961" y="1"/>
                  </a:cubicBezTo>
                  <a:lnTo>
                    <a:pt x="8716" y="5791"/>
                  </a:lnTo>
                  <a:lnTo>
                    <a:pt x="3900" y="8802"/>
                  </a:lnTo>
                  <a:cubicBezTo>
                    <a:pt x="3900" y="8802"/>
                    <a:pt x="20" y="5774"/>
                    <a:pt x="1" y="3387"/>
                  </a:cubicBezTo>
                  <a:close/>
                </a:path>
              </a:pathLst>
            </a:custGeom>
            <a:solidFill>
              <a:srgbClr val="E06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4798849" y="3938045"/>
              <a:ext cx="239572" cy="188999"/>
            </a:xfrm>
            <a:custGeom>
              <a:avLst/>
              <a:gdLst/>
              <a:ahLst/>
              <a:cxnLst/>
              <a:rect l="l" t="t" r="r" b="b"/>
              <a:pathLst>
                <a:path w="5263" h="4152" extrusionOk="0">
                  <a:moveTo>
                    <a:pt x="5195" y="13"/>
                  </a:moveTo>
                  <a:cubicBezTo>
                    <a:pt x="4113" y="866"/>
                    <a:pt x="2729" y="1833"/>
                    <a:pt x="1526" y="2788"/>
                  </a:cubicBezTo>
                  <a:cubicBezTo>
                    <a:pt x="974" y="3228"/>
                    <a:pt x="467" y="3669"/>
                    <a:pt x="31" y="4079"/>
                  </a:cubicBezTo>
                  <a:cubicBezTo>
                    <a:pt x="1" y="4106"/>
                    <a:pt x="42" y="4152"/>
                    <a:pt x="72" y="4124"/>
                  </a:cubicBezTo>
                  <a:cubicBezTo>
                    <a:pt x="379" y="3855"/>
                    <a:pt x="724" y="3580"/>
                    <a:pt x="1087" y="3292"/>
                  </a:cubicBezTo>
                  <a:cubicBezTo>
                    <a:pt x="2412" y="2231"/>
                    <a:pt x="4014" y="1059"/>
                    <a:pt x="5244" y="73"/>
                  </a:cubicBezTo>
                  <a:cubicBezTo>
                    <a:pt x="5260" y="60"/>
                    <a:pt x="5262" y="35"/>
                    <a:pt x="5249" y="19"/>
                  </a:cubicBezTo>
                  <a:cubicBezTo>
                    <a:pt x="5236" y="3"/>
                    <a:pt x="5212" y="0"/>
                    <a:pt x="5195" y="1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4963586" y="3853196"/>
              <a:ext cx="197784" cy="283408"/>
            </a:xfrm>
            <a:custGeom>
              <a:avLst/>
              <a:gdLst/>
              <a:ahLst/>
              <a:cxnLst/>
              <a:rect l="l" t="t" r="r" b="b"/>
              <a:pathLst>
                <a:path w="4345" h="6226" extrusionOk="0">
                  <a:moveTo>
                    <a:pt x="530" y="1787"/>
                  </a:moveTo>
                  <a:cubicBezTo>
                    <a:pt x="463" y="1842"/>
                    <a:pt x="398" y="1902"/>
                    <a:pt x="337" y="1964"/>
                  </a:cubicBezTo>
                  <a:cubicBezTo>
                    <a:pt x="232" y="2077"/>
                    <a:pt x="281" y="2201"/>
                    <a:pt x="450" y="2046"/>
                  </a:cubicBezTo>
                  <a:cubicBezTo>
                    <a:pt x="476" y="2022"/>
                    <a:pt x="520" y="1979"/>
                    <a:pt x="576" y="1924"/>
                  </a:cubicBezTo>
                  <a:cubicBezTo>
                    <a:pt x="716" y="1801"/>
                    <a:pt x="926" y="1638"/>
                    <a:pt x="1130" y="1528"/>
                  </a:cubicBezTo>
                  <a:cubicBezTo>
                    <a:pt x="1321" y="1424"/>
                    <a:pt x="1502" y="1349"/>
                    <a:pt x="1598" y="1453"/>
                  </a:cubicBezTo>
                  <a:cubicBezTo>
                    <a:pt x="1661" y="1521"/>
                    <a:pt x="1648" y="1613"/>
                    <a:pt x="1612" y="1706"/>
                  </a:cubicBezTo>
                  <a:cubicBezTo>
                    <a:pt x="1552" y="1869"/>
                    <a:pt x="1416" y="2033"/>
                    <a:pt x="1339" y="2112"/>
                  </a:cubicBezTo>
                  <a:lnTo>
                    <a:pt x="1103" y="2315"/>
                  </a:lnTo>
                  <a:cubicBezTo>
                    <a:pt x="1076" y="2334"/>
                    <a:pt x="1006" y="2370"/>
                    <a:pt x="997" y="2386"/>
                  </a:cubicBezTo>
                  <a:cubicBezTo>
                    <a:pt x="977" y="2424"/>
                    <a:pt x="967" y="2475"/>
                    <a:pt x="1049" y="2497"/>
                  </a:cubicBezTo>
                  <a:cubicBezTo>
                    <a:pt x="1290" y="2562"/>
                    <a:pt x="1670" y="2210"/>
                    <a:pt x="2019" y="2103"/>
                  </a:cubicBezTo>
                  <a:cubicBezTo>
                    <a:pt x="2143" y="2066"/>
                    <a:pt x="2263" y="2063"/>
                    <a:pt x="2368" y="2153"/>
                  </a:cubicBezTo>
                  <a:cubicBezTo>
                    <a:pt x="2448" y="2221"/>
                    <a:pt x="2399" y="2337"/>
                    <a:pt x="2330" y="2458"/>
                  </a:cubicBezTo>
                  <a:cubicBezTo>
                    <a:pt x="2215" y="2661"/>
                    <a:pt x="2011" y="2871"/>
                    <a:pt x="1943" y="2941"/>
                  </a:cubicBezTo>
                  <a:lnTo>
                    <a:pt x="1674" y="3205"/>
                  </a:lnTo>
                  <a:cubicBezTo>
                    <a:pt x="1654" y="3225"/>
                    <a:pt x="1598" y="3267"/>
                    <a:pt x="1584" y="3280"/>
                  </a:cubicBezTo>
                  <a:cubicBezTo>
                    <a:pt x="1461" y="3400"/>
                    <a:pt x="1425" y="3497"/>
                    <a:pt x="1659" y="3383"/>
                  </a:cubicBezTo>
                  <a:cubicBezTo>
                    <a:pt x="1796" y="3316"/>
                    <a:pt x="2204" y="3068"/>
                    <a:pt x="2530" y="2984"/>
                  </a:cubicBezTo>
                  <a:cubicBezTo>
                    <a:pt x="2673" y="2948"/>
                    <a:pt x="2798" y="2937"/>
                    <a:pt x="2861" y="3014"/>
                  </a:cubicBezTo>
                  <a:cubicBezTo>
                    <a:pt x="2936" y="3104"/>
                    <a:pt x="2896" y="3230"/>
                    <a:pt x="2829" y="3356"/>
                  </a:cubicBezTo>
                  <a:cubicBezTo>
                    <a:pt x="2719" y="3559"/>
                    <a:pt x="2523" y="3761"/>
                    <a:pt x="2439" y="3858"/>
                  </a:cubicBezTo>
                  <a:lnTo>
                    <a:pt x="2160" y="4123"/>
                  </a:lnTo>
                  <a:lnTo>
                    <a:pt x="2160" y="4124"/>
                  </a:lnTo>
                  <a:lnTo>
                    <a:pt x="2147" y="4131"/>
                  </a:lnTo>
                  <a:lnTo>
                    <a:pt x="2178" y="4162"/>
                  </a:lnTo>
                  <a:lnTo>
                    <a:pt x="2210" y="4229"/>
                  </a:lnTo>
                  <a:cubicBezTo>
                    <a:pt x="2287" y="4181"/>
                    <a:pt x="2638" y="3975"/>
                    <a:pt x="2938" y="3877"/>
                  </a:cubicBezTo>
                  <a:cubicBezTo>
                    <a:pt x="3132" y="3814"/>
                    <a:pt x="3307" y="3773"/>
                    <a:pt x="3330" y="3918"/>
                  </a:cubicBezTo>
                  <a:cubicBezTo>
                    <a:pt x="3348" y="4032"/>
                    <a:pt x="3308" y="4152"/>
                    <a:pt x="3248" y="4268"/>
                  </a:cubicBezTo>
                  <a:cubicBezTo>
                    <a:pt x="3151" y="4448"/>
                    <a:pt x="2997" y="4615"/>
                    <a:pt x="2883" y="4733"/>
                  </a:cubicBezTo>
                  <a:cubicBezTo>
                    <a:pt x="2823" y="4791"/>
                    <a:pt x="2760" y="4845"/>
                    <a:pt x="2693" y="4896"/>
                  </a:cubicBezTo>
                  <a:cubicBezTo>
                    <a:pt x="2733" y="4826"/>
                    <a:pt x="2575" y="4837"/>
                    <a:pt x="2604" y="4964"/>
                  </a:cubicBezTo>
                  <a:lnTo>
                    <a:pt x="2586" y="4978"/>
                  </a:lnTo>
                  <a:cubicBezTo>
                    <a:pt x="2574" y="4987"/>
                    <a:pt x="2565" y="4995"/>
                    <a:pt x="2562" y="4998"/>
                  </a:cubicBezTo>
                  <a:cubicBezTo>
                    <a:pt x="2546" y="5011"/>
                    <a:pt x="2539" y="5032"/>
                    <a:pt x="2541" y="5053"/>
                  </a:cubicBezTo>
                  <a:cubicBezTo>
                    <a:pt x="2541" y="5085"/>
                    <a:pt x="2566" y="5110"/>
                    <a:pt x="2598" y="5112"/>
                  </a:cubicBezTo>
                  <a:cubicBezTo>
                    <a:pt x="2601" y="5112"/>
                    <a:pt x="2622" y="5115"/>
                    <a:pt x="2655" y="5096"/>
                  </a:cubicBezTo>
                  <a:lnTo>
                    <a:pt x="2672" y="5086"/>
                  </a:lnTo>
                  <a:cubicBezTo>
                    <a:pt x="2695" y="5104"/>
                    <a:pt x="2741" y="5069"/>
                    <a:pt x="2794" y="5018"/>
                  </a:cubicBezTo>
                  <a:cubicBezTo>
                    <a:pt x="2926" y="4945"/>
                    <a:pt x="3121" y="4845"/>
                    <a:pt x="3304" y="4780"/>
                  </a:cubicBezTo>
                  <a:cubicBezTo>
                    <a:pt x="3472" y="4720"/>
                    <a:pt x="3627" y="4668"/>
                    <a:pt x="3678" y="4757"/>
                  </a:cubicBezTo>
                  <a:cubicBezTo>
                    <a:pt x="3716" y="4821"/>
                    <a:pt x="3666" y="4902"/>
                    <a:pt x="3607" y="4986"/>
                  </a:cubicBezTo>
                  <a:cubicBezTo>
                    <a:pt x="3502" y="5131"/>
                    <a:pt x="3338" y="5273"/>
                    <a:pt x="3274" y="5336"/>
                  </a:cubicBezTo>
                  <a:cubicBezTo>
                    <a:pt x="3225" y="5385"/>
                    <a:pt x="3095" y="5435"/>
                    <a:pt x="3045" y="5479"/>
                  </a:cubicBezTo>
                  <a:cubicBezTo>
                    <a:pt x="2975" y="5543"/>
                    <a:pt x="2970" y="5600"/>
                    <a:pt x="3059" y="5650"/>
                  </a:cubicBezTo>
                  <a:cubicBezTo>
                    <a:pt x="3120" y="5682"/>
                    <a:pt x="3771" y="5483"/>
                    <a:pt x="4066" y="5531"/>
                  </a:cubicBezTo>
                  <a:cubicBezTo>
                    <a:pt x="4215" y="5555"/>
                    <a:pt x="4201" y="5650"/>
                    <a:pt x="3944" y="5941"/>
                  </a:cubicBezTo>
                  <a:lnTo>
                    <a:pt x="3776" y="6115"/>
                  </a:lnTo>
                  <a:cubicBezTo>
                    <a:pt x="3734" y="6161"/>
                    <a:pt x="3799" y="6226"/>
                    <a:pt x="3845" y="6184"/>
                  </a:cubicBezTo>
                  <a:lnTo>
                    <a:pt x="4022" y="6011"/>
                  </a:lnTo>
                  <a:cubicBezTo>
                    <a:pt x="4128" y="5901"/>
                    <a:pt x="4195" y="5810"/>
                    <a:pt x="4233" y="5738"/>
                  </a:cubicBezTo>
                  <a:cubicBezTo>
                    <a:pt x="4344" y="5529"/>
                    <a:pt x="4257" y="5435"/>
                    <a:pt x="4088" y="5403"/>
                  </a:cubicBezTo>
                  <a:cubicBezTo>
                    <a:pt x="3882" y="5365"/>
                    <a:pt x="3490" y="5465"/>
                    <a:pt x="3275" y="5508"/>
                  </a:cubicBezTo>
                  <a:cubicBezTo>
                    <a:pt x="3310" y="5488"/>
                    <a:pt x="3342" y="5464"/>
                    <a:pt x="3373" y="5437"/>
                  </a:cubicBezTo>
                  <a:cubicBezTo>
                    <a:pt x="3451" y="5360"/>
                    <a:pt x="3668" y="5170"/>
                    <a:pt x="3769" y="4992"/>
                  </a:cubicBezTo>
                  <a:cubicBezTo>
                    <a:pt x="3830" y="4881"/>
                    <a:pt x="3847" y="4772"/>
                    <a:pt x="3797" y="4688"/>
                  </a:cubicBezTo>
                  <a:cubicBezTo>
                    <a:pt x="3734" y="4580"/>
                    <a:pt x="3574" y="4560"/>
                    <a:pt x="3379" y="4614"/>
                  </a:cubicBezTo>
                  <a:cubicBezTo>
                    <a:pt x="3269" y="4646"/>
                    <a:pt x="3161" y="4686"/>
                    <a:pt x="3057" y="4736"/>
                  </a:cubicBezTo>
                  <a:cubicBezTo>
                    <a:pt x="3163" y="4622"/>
                    <a:pt x="3279" y="4478"/>
                    <a:pt x="3359" y="4329"/>
                  </a:cubicBezTo>
                  <a:cubicBezTo>
                    <a:pt x="3434" y="4188"/>
                    <a:pt x="3476" y="4039"/>
                    <a:pt x="3454" y="3899"/>
                  </a:cubicBezTo>
                  <a:cubicBezTo>
                    <a:pt x="3425" y="3722"/>
                    <a:pt x="3260" y="3676"/>
                    <a:pt x="3040" y="3724"/>
                  </a:cubicBezTo>
                  <a:cubicBezTo>
                    <a:pt x="2887" y="3758"/>
                    <a:pt x="2705" y="3834"/>
                    <a:pt x="2546" y="3912"/>
                  </a:cubicBezTo>
                  <a:cubicBezTo>
                    <a:pt x="2657" y="3786"/>
                    <a:pt x="2890" y="3535"/>
                    <a:pt x="2979" y="3307"/>
                  </a:cubicBezTo>
                  <a:cubicBezTo>
                    <a:pt x="3032" y="3170"/>
                    <a:pt x="3034" y="3040"/>
                    <a:pt x="2952" y="2941"/>
                  </a:cubicBezTo>
                  <a:cubicBezTo>
                    <a:pt x="2865" y="2834"/>
                    <a:pt x="2696" y="2822"/>
                    <a:pt x="2500" y="2871"/>
                  </a:cubicBezTo>
                  <a:cubicBezTo>
                    <a:pt x="2339" y="2911"/>
                    <a:pt x="2158" y="2990"/>
                    <a:pt x="1998" y="3068"/>
                  </a:cubicBezTo>
                  <a:lnTo>
                    <a:pt x="2035" y="3033"/>
                  </a:lnTo>
                  <a:cubicBezTo>
                    <a:pt x="2119" y="2947"/>
                    <a:pt x="2394" y="2665"/>
                    <a:pt x="2498" y="2422"/>
                  </a:cubicBezTo>
                  <a:cubicBezTo>
                    <a:pt x="2562" y="2274"/>
                    <a:pt x="2559" y="2137"/>
                    <a:pt x="2457" y="2049"/>
                  </a:cubicBezTo>
                  <a:cubicBezTo>
                    <a:pt x="2313" y="1926"/>
                    <a:pt x="2149" y="1918"/>
                    <a:pt x="1978" y="1970"/>
                  </a:cubicBezTo>
                  <a:cubicBezTo>
                    <a:pt x="1756" y="2036"/>
                    <a:pt x="1524" y="2222"/>
                    <a:pt x="1328" y="2313"/>
                  </a:cubicBezTo>
                  <a:lnTo>
                    <a:pt x="1444" y="2215"/>
                  </a:lnTo>
                  <a:cubicBezTo>
                    <a:pt x="1531" y="2126"/>
                    <a:pt x="1683" y="1941"/>
                    <a:pt x="1750" y="1758"/>
                  </a:cubicBezTo>
                  <a:cubicBezTo>
                    <a:pt x="1805" y="1611"/>
                    <a:pt x="1804" y="1463"/>
                    <a:pt x="1703" y="1355"/>
                  </a:cubicBezTo>
                  <a:cubicBezTo>
                    <a:pt x="1595" y="1241"/>
                    <a:pt x="1408" y="1248"/>
                    <a:pt x="1202" y="1338"/>
                  </a:cubicBezTo>
                  <a:cubicBezTo>
                    <a:pt x="1152" y="1359"/>
                    <a:pt x="1104" y="1383"/>
                    <a:pt x="1057" y="1409"/>
                  </a:cubicBezTo>
                  <a:cubicBezTo>
                    <a:pt x="1126" y="1328"/>
                    <a:pt x="1187" y="1241"/>
                    <a:pt x="1240" y="1148"/>
                  </a:cubicBezTo>
                  <a:cubicBezTo>
                    <a:pt x="1336" y="974"/>
                    <a:pt x="1377" y="796"/>
                    <a:pt x="1300" y="642"/>
                  </a:cubicBezTo>
                  <a:cubicBezTo>
                    <a:pt x="1245" y="532"/>
                    <a:pt x="1130" y="516"/>
                    <a:pt x="995" y="566"/>
                  </a:cubicBezTo>
                  <a:cubicBezTo>
                    <a:pt x="847" y="619"/>
                    <a:pt x="671" y="749"/>
                    <a:pt x="556" y="838"/>
                  </a:cubicBezTo>
                  <a:cubicBezTo>
                    <a:pt x="695" y="628"/>
                    <a:pt x="847" y="364"/>
                    <a:pt x="869" y="215"/>
                  </a:cubicBezTo>
                  <a:cubicBezTo>
                    <a:pt x="890" y="79"/>
                    <a:pt x="838" y="1"/>
                    <a:pt x="641" y="69"/>
                  </a:cubicBezTo>
                  <a:cubicBezTo>
                    <a:pt x="544" y="106"/>
                    <a:pt x="454" y="155"/>
                    <a:pt x="373" y="219"/>
                  </a:cubicBezTo>
                  <a:cubicBezTo>
                    <a:pt x="250" y="309"/>
                    <a:pt x="140" y="421"/>
                    <a:pt x="39" y="520"/>
                  </a:cubicBezTo>
                  <a:cubicBezTo>
                    <a:pt x="0" y="555"/>
                    <a:pt x="54" y="611"/>
                    <a:pt x="90" y="574"/>
                  </a:cubicBezTo>
                  <a:cubicBezTo>
                    <a:pt x="191" y="478"/>
                    <a:pt x="300" y="370"/>
                    <a:pt x="419" y="283"/>
                  </a:cubicBezTo>
                  <a:cubicBezTo>
                    <a:pt x="495" y="226"/>
                    <a:pt x="578" y="179"/>
                    <a:pt x="669" y="147"/>
                  </a:cubicBezTo>
                  <a:cubicBezTo>
                    <a:pt x="810" y="100"/>
                    <a:pt x="800" y="193"/>
                    <a:pt x="748" y="318"/>
                  </a:cubicBezTo>
                  <a:cubicBezTo>
                    <a:pt x="637" y="589"/>
                    <a:pt x="333" y="1002"/>
                    <a:pt x="260" y="1088"/>
                  </a:cubicBezTo>
                  <a:cubicBezTo>
                    <a:pt x="229" y="1124"/>
                    <a:pt x="243" y="1154"/>
                    <a:pt x="244" y="1156"/>
                  </a:cubicBezTo>
                  <a:cubicBezTo>
                    <a:pt x="265" y="1183"/>
                    <a:pt x="303" y="1187"/>
                    <a:pt x="329" y="1165"/>
                  </a:cubicBezTo>
                  <a:cubicBezTo>
                    <a:pt x="362" y="1138"/>
                    <a:pt x="473" y="1034"/>
                    <a:pt x="522" y="996"/>
                  </a:cubicBezTo>
                  <a:cubicBezTo>
                    <a:pt x="586" y="948"/>
                    <a:pt x="779" y="787"/>
                    <a:pt x="955" y="701"/>
                  </a:cubicBezTo>
                  <a:cubicBezTo>
                    <a:pt x="1061" y="650"/>
                    <a:pt x="1159" y="611"/>
                    <a:pt x="1198" y="691"/>
                  </a:cubicBezTo>
                  <a:cubicBezTo>
                    <a:pt x="1258" y="814"/>
                    <a:pt x="1214" y="953"/>
                    <a:pt x="1137" y="1089"/>
                  </a:cubicBezTo>
                  <a:cubicBezTo>
                    <a:pt x="1016" y="1303"/>
                    <a:pt x="805" y="1506"/>
                    <a:pt x="692" y="1623"/>
                  </a:cubicBezTo>
                  <a:cubicBezTo>
                    <a:pt x="634" y="1682"/>
                    <a:pt x="578" y="1739"/>
                    <a:pt x="530" y="1787"/>
                  </a:cubicBezTo>
                  <a:close/>
                  <a:moveTo>
                    <a:pt x="2590" y="4982"/>
                  </a:moveTo>
                  <a:lnTo>
                    <a:pt x="2607" y="4972"/>
                  </a:lnTo>
                  <a:lnTo>
                    <a:pt x="2607" y="497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453141" y="4396159"/>
              <a:ext cx="2429903" cy="1678049"/>
            </a:xfrm>
            <a:custGeom>
              <a:avLst/>
              <a:gdLst/>
              <a:ahLst/>
              <a:cxnLst/>
              <a:rect l="l" t="t" r="r" b="b"/>
              <a:pathLst>
                <a:path w="53381" h="36864" extrusionOk="0">
                  <a:moveTo>
                    <a:pt x="17808" y="1992"/>
                  </a:moveTo>
                  <a:cubicBezTo>
                    <a:pt x="17808" y="1992"/>
                    <a:pt x="4335" y="4855"/>
                    <a:pt x="2168" y="9602"/>
                  </a:cubicBezTo>
                  <a:cubicBezTo>
                    <a:pt x="1" y="14348"/>
                    <a:pt x="1312" y="31726"/>
                    <a:pt x="1312" y="31726"/>
                  </a:cubicBezTo>
                  <a:lnTo>
                    <a:pt x="34756" y="32154"/>
                  </a:lnTo>
                  <a:cubicBezTo>
                    <a:pt x="34734" y="36864"/>
                    <a:pt x="44615" y="36379"/>
                    <a:pt x="47906" y="31797"/>
                  </a:cubicBezTo>
                  <a:cubicBezTo>
                    <a:pt x="53380" y="24176"/>
                    <a:pt x="53057" y="13470"/>
                    <a:pt x="51466" y="10617"/>
                  </a:cubicBezTo>
                  <a:cubicBezTo>
                    <a:pt x="49875" y="7764"/>
                    <a:pt x="25926" y="1"/>
                    <a:pt x="25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5219954" y="5300641"/>
              <a:ext cx="39466" cy="591806"/>
            </a:xfrm>
            <a:custGeom>
              <a:avLst/>
              <a:gdLst/>
              <a:ahLst/>
              <a:cxnLst/>
              <a:rect l="l" t="t" r="r" b="b"/>
              <a:pathLst>
                <a:path w="867" h="13001" extrusionOk="0">
                  <a:moveTo>
                    <a:pt x="592" y="12960"/>
                  </a:moveTo>
                  <a:cubicBezTo>
                    <a:pt x="687" y="12869"/>
                    <a:pt x="736" y="12887"/>
                    <a:pt x="792" y="12767"/>
                  </a:cubicBezTo>
                  <a:cubicBezTo>
                    <a:pt x="819" y="12708"/>
                    <a:pt x="800" y="12638"/>
                    <a:pt x="804" y="12573"/>
                  </a:cubicBezTo>
                  <a:cubicBezTo>
                    <a:pt x="856" y="11400"/>
                    <a:pt x="866" y="10231"/>
                    <a:pt x="832" y="9068"/>
                  </a:cubicBezTo>
                  <a:cubicBezTo>
                    <a:pt x="787" y="7556"/>
                    <a:pt x="688" y="6050"/>
                    <a:pt x="565" y="4545"/>
                  </a:cubicBezTo>
                  <a:cubicBezTo>
                    <a:pt x="442" y="3043"/>
                    <a:pt x="268" y="1550"/>
                    <a:pt x="172" y="35"/>
                  </a:cubicBezTo>
                  <a:cubicBezTo>
                    <a:pt x="172" y="16"/>
                    <a:pt x="156" y="0"/>
                    <a:pt x="137" y="2"/>
                  </a:cubicBezTo>
                  <a:cubicBezTo>
                    <a:pt x="119" y="2"/>
                    <a:pt x="103" y="17"/>
                    <a:pt x="103" y="36"/>
                  </a:cubicBezTo>
                  <a:cubicBezTo>
                    <a:pt x="43" y="1338"/>
                    <a:pt x="1" y="2629"/>
                    <a:pt x="4" y="3924"/>
                  </a:cubicBezTo>
                  <a:cubicBezTo>
                    <a:pt x="6" y="4787"/>
                    <a:pt x="22" y="5651"/>
                    <a:pt x="52" y="6512"/>
                  </a:cubicBezTo>
                  <a:cubicBezTo>
                    <a:pt x="85" y="7479"/>
                    <a:pt x="129" y="8445"/>
                    <a:pt x="172" y="9413"/>
                  </a:cubicBezTo>
                  <a:cubicBezTo>
                    <a:pt x="214" y="10377"/>
                    <a:pt x="257" y="11340"/>
                    <a:pt x="292" y="12310"/>
                  </a:cubicBezTo>
                  <a:cubicBezTo>
                    <a:pt x="296" y="12461"/>
                    <a:pt x="252" y="12623"/>
                    <a:pt x="311" y="12761"/>
                  </a:cubicBezTo>
                  <a:cubicBezTo>
                    <a:pt x="365" y="12882"/>
                    <a:pt x="415" y="12864"/>
                    <a:pt x="506" y="12958"/>
                  </a:cubicBezTo>
                  <a:cubicBezTo>
                    <a:pt x="506" y="12981"/>
                    <a:pt x="525" y="13000"/>
                    <a:pt x="549" y="13000"/>
                  </a:cubicBezTo>
                  <a:cubicBezTo>
                    <a:pt x="572" y="13001"/>
                    <a:pt x="591" y="12982"/>
                    <a:pt x="592" y="12960"/>
                  </a:cubicBezTo>
                  <a:close/>
                </a:path>
              </a:pathLst>
            </a:custGeom>
            <a:solidFill>
              <a:srgbClr val="32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5249133" y="5154795"/>
              <a:ext cx="35232" cy="64274"/>
            </a:xfrm>
            <a:custGeom>
              <a:avLst/>
              <a:gdLst/>
              <a:ahLst/>
              <a:cxnLst/>
              <a:rect l="l" t="t" r="r" b="b"/>
              <a:pathLst>
                <a:path w="774" h="1412" extrusionOk="0">
                  <a:moveTo>
                    <a:pt x="97" y="1330"/>
                  </a:moveTo>
                  <a:cubicBezTo>
                    <a:pt x="94" y="1307"/>
                    <a:pt x="112" y="1277"/>
                    <a:pt x="219" y="1327"/>
                  </a:cubicBezTo>
                  <a:cubicBezTo>
                    <a:pt x="208" y="1383"/>
                    <a:pt x="291" y="1400"/>
                    <a:pt x="302" y="1343"/>
                  </a:cubicBezTo>
                  <a:cubicBezTo>
                    <a:pt x="431" y="1338"/>
                    <a:pt x="421" y="1375"/>
                    <a:pt x="407" y="1394"/>
                  </a:cubicBezTo>
                  <a:cubicBezTo>
                    <a:pt x="393" y="1412"/>
                    <a:pt x="376" y="1412"/>
                    <a:pt x="478" y="1339"/>
                  </a:cubicBezTo>
                  <a:cubicBezTo>
                    <a:pt x="503" y="1321"/>
                    <a:pt x="504" y="1284"/>
                    <a:pt x="512" y="1256"/>
                  </a:cubicBezTo>
                  <a:cubicBezTo>
                    <a:pt x="578" y="1032"/>
                    <a:pt x="639" y="808"/>
                    <a:pt x="691" y="580"/>
                  </a:cubicBezTo>
                  <a:cubicBezTo>
                    <a:pt x="730" y="413"/>
                    <a:pt x="733" y="258"/>
                    <a:pt x="762" y="88"/>
                  </a:cubicBezTo>
                  <a:cubicBezTo>
                    <a:pt x="774" y="60"/>
                    <a:pt x="762" y="25"/>
                    <a:pt x="734" y="13"/>
                  </a:cubicBezTo>
                  <a:cubicBezTo>
                    <a:pt x="705" y="0"/>
                    <a:pt x="671" y="12"/>
                    <a:pt x="658" y="41"/>
                  </a:cubicBezTo>
                  <a:cubicBezTo>
                    <a:pt x="566" y="144"/>
                    <a:pt x="474" y="228"/>
                    <a:pt x="397" y="344"/>
                  </a:cubicBezTo>
                  <a:cubicBezTo>
                    <a:pt x="287" y="508"/>
                    <a:pt x="214" y="693"/>
                    <a:pt x="151" y="878"/>
                  </a:cubicBezTo>
                  <a:cubicBezTo>
                    <a:pt x="110" y="1000"/>
                    <a:pt x="1" y="1138"/>
                    <a:pt x="59" y="1252"/>
                  </a:cubicBezTo>
                  <a:cubicBezTo>
                    <a:pt x="122" y="1373"/>
                    <a:pt x="97" y="1356"/>
                    <a:pt x="97" y="1330"/>
                  </a:cubicBezTo>
                  <a:close/>
                </a:path>
              </a:pathLst>
            </a:custGeom>
            <a:solidFill>
              <a:srgbClr val="32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5331160" y="5024244"/>
              <a:ext cx="56035" cy="63728"/>
            </a:xfrm>
            <a:custGeom>
              <a:avLst/>
              <a:gdLst/>
              <a:ahLst/>
              <a:cxnLst/>
              <a:rect l="l" t="t" r="r" b="b"/>
              <a:pathLst>
                <a:path w="1231" h="1400" extrusionOk="0">
                  <a:moveTo>
                    <a:pt x="117" y="1377"/>
                  </a:moveTo>
                  <a:cubicBezTo>
                    <a:pt x="234" y="1356"/>
                    <a:pt x="272" y="1385"/>
                    <a:pt x="378" y="1331"/>
                  </a:cubicBezTo>
                  <a:cubicBezTo>
                    <a:pt x="418" y="1311"/>
                    <a:pt x="444" y="1274"/>
                    <a:pt x="473" y="1239"/>
                  </a:cubicBezTo>
                  <a:cubicBezTo>
                    <a:pt x="615" y="1076"/>
                    <a:pt x="739" y="899"/>
                    <a:pt x="858" y="719"/>
                  </a:cubicBezTo>
                  <a:cubicBezTo>
                    <a:pt x="980" y="532"/>
                    <a:pt x="1073" y="343"/>
                    <a:pt x="1196" y="156"/>
                  </a:cubicBezTo>
                  <a:cubicBezTo>
                    <a:pt x="1230" y="122"/>
                    <a:pt x="1229" y="67"/>
                    <a:pt x="1195" y="34"/>
                  </a:cubicBezTo>
                  <a:cubicBezTo>
                    <a:pt x="1161" y="1"/>
                    <a:pt x="1106" y="2"/>
                    <a:pt x="1074" y="36"/>
                  </a:cubicBezTo>
                  <a:cubicBezTo>
                    <a:pt x="875" y="175"/>
                    <a:pt x="685" y="305"/>
                    <a:pt x="509" y="469"/>
                  </a:cubicBezTo>
                  <a:cubicBezTo>
                    <a:pt x="396" y="575"/>
                    <a:pt x="291" y="690"/>
                    <a:pt x="195" y="813"/>
                  </a:cubicBezTo>
                  <a:cubicBezTo>
                    <a:pt x="135" y="891"/>
                    <a:pt x="56" y="964"/>
                    <a:pt x="30" y="1061"/>
                  </a:cubicBezTo>
                  <a:cubicBezTo>
                    <a:pt x="0" y="1176"/>
                    <a:pt x="41" y="1206"/>
                    <a:pt x="50" y="1325"/>
                  </a:cubicBezTo>
                  <a:cubicBezTo>
                    <a:pt x="34" y="1343"/>
                    <a:pt x="38" y="1370"/>
                    <a:pt x="56" y="1385"/>
                  </a:cubicBezTo>
                  <a:cubicBezTo>
                    <a:pt x="75" y="1399"/>
                    <a:pt x="103" y="1396"/>
                    <a:pt x="117" y="1377"/>
                  </a:cubicBezTo>
                  <a:close/>
                </a:path>
              </a:pathLst>
            </a:custGeom>
            <a:solidFill>
              <a:srgbClr val="32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5486793" y="4896059"/>
              <a:ext cx="63455" cy="52394"/>
            </a:xfrm>
            <a:custGeom>
              <a:avLst/>
              <a:gdLst/>
              <a:ahLst/>
              <a:cxnLst/>
              <a:rect l="l" t="t" r="r" b="b"/>
              <a:pathLst>
                <a:path w="1394" h="1151" extrusionOk="0">
                  <a:moveTo>
                    <a:pt x="153" y="1045"/>
                  </a:moveTo>
                  <a:cubicBezTo>
                    <a:pt x="321" y="1133"/>
                    <a:pt x="127" y="1151"/>
                    <a:pt x="316" y="1132"/>
                  </a:cubicBezTo>
                  <a:cubicBezTo>
                    <a:pt x="346" y="1130"/>
                    <a:pt x="364" y="1097"/>
                    <a:pt x="386" y="1076"/>
                  </a:cubicBezTo>
                  <a:cubicBezTo>
                    <a:pt x="615" y="871"/>
                    <a:pt x="856" y="673"/>
                    <a:pt x="1077" y="457"/>
                  </a:cubicBezTo>
                  <a:cubicBezTo>
                    <a:pt x="1180" y="355"/>
                    <a:pt x="1250" y="246"/>
                    <a:pt x="1347" y="143"/>
                  </a:cubicBezTo>
                  <a:cubicBezTo>
                    <a:pt x="1382" y="123"/>
                    <a:pt x="1393" y="78"/>
                    <a:pt x="1372" y="44"/>
                  </a:cubicBezTo>
                  <a:cubicBezTo>
                    <a:pt x="1352" y="10"/>
                    <a:pt x="1306" y="1"/>
                    <a:pt x="1273" y="23"/>
                  </a:cubicBezTo>
                  <a:cubicBezTo>
                    <a:pt x="1126" y="66"/>
                    <a:pt x="989" y="98"/>
                    <a:pt x="851" y="167"/>
                  </a:cubicBezTo>
                  <a:cubicBezTo>
                    <a:pt x="657" y="266"/>
                    <a:pt x="488" y="409"/>
                    <a:pt x="320" y="546"/>
                  </a:cubicBezTo>
                  <a:cubicBezTo>
                    <a:pt x="223" y="624"/>
                    <a:pt x="74" y="673"/>
                    <a:pt x="40" y="790"/>
                  </a:cubicBezTo>
                  <a:cubicBezTo>
                    <a:pt x="0" y="932"/>
                    <a:pt x="53" y="842"/>
                    <a:pt x="95" y="983"/>
                  </a:cubicBezTo>
                  <a:cubicBezTo>
                    <a:pt x="77" y="1000"/>
                    <a:pt x="76" y="1026"/>
                    <a:pt x="93" y="1044"/>
                  </a:cubicBezTo>
                  <a:cubicBezTo>
                    <a:pt x="109" y="1060"/>
                    <a:pt x="136" y="1061"/>
                    <a:pt x="153" y="1045"/>
                  </a:cubicBezTo>
                  <a:close/>
                </a:path>
              </a:pathLst>
            </a:custGeom>
            <a:solidFill>
              <a:srgbClr val="321D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3235237" y="4056033"/>
              <a:ext cx="993064" cy="1075228"/>
            </a:xfrm>
            <a:custGeom>
              <a:avLst/>
              <a:gdLst/>
              <a:ahLst/>
              <a:cxnLst/>
              <a:rect l="l" t="t" r="r" b="b"/>
              <a:pathLst>
                <a:path w="21816" h="23621" extrusionOk="0">
                  <a:moveTo>
                    <a:pt x="15002" y="1"/>
                  </a:moveTo>
                  <a:cubicBezTo>
                    <a:pt x="13611" y="1"/>
                    <a:pt x="12160" y="842"/>
                    <a:pt x="11319" y="2290"/>
                  </a:cubicBezTo>
                  <a:lnTo>
                    <a:pt x="3745" y="18662"/>
                  </a:lnTo>
                  <a:cubicBezTo>
                    <a:pt x="3597" y="18911"/>
                    <a:pt x="3474" y="19174"/>
                    <a:pt x="3374" y="19445"/>
                  </a:cubicBezTo>
                  <a:cubicBezTo>
                    <a:pt x="2524" y="20095"/>
                    <a:pt x="1530" y="20248"/>
                    <a:pt x="469" y="20483"/>
                  </a:cubicBezTo>
                  <a:cubicBezTo>
                    <a:pt x="348" y="20511"/>
                    <a:pt x="219" y="20545"/>
                    <a:pt x="133" y="20635"/>
                  </a:cubicBezTo>
                  <a:lnTo>
                    <a:pt x="132" y="20636"/>
                  </a:lnTo>
                  <a:cubicBezTo>
                    <a:pt x="1" y="20775"/>
                    <a:pt x="17" y="21006"/>
                    <a:pt x="118" y="21168"/>
                  </a:cubicBezTo>
                  <a:cubicBezTo>
                    <a:pt x="219" y="21331"/>
                    <a:pt x="386" y="21438"/>
                    <a:pt x="549" y="21537"/>
                  </a:cubicBezTo>
                  <a:cubicBezTo>
                    <a:pt x="2153" y="22513"/>
                    <a:pt x="3951" y="23147"/>
                    <a:pt x="5795" y="23494"/>
                  </a:cubicBezTo>
                  <a:cubicBezTo>
                    <a:pt x="6166" y="23563"/>
                    <a:pt x="6542" y="23620"/>
                    <a:pt x="6917" y="23620"/>
                  </a:cubicBezTo>
                  <a:cubicBezTo>
                    <a:pt x="7082" y="23620"/>
                    <a:pt x="7246" y="23609"/>
                    <a:pt x="7410" y="23583"/>
                  </a:cubicBezTo>
                  <a:cubicBezTo>
                    <a:pt x="7816" y="23517"/>
                    <a:pt x="8217" y="23345"/>
                    <a:pt x="8511" y="23063"/>
                  </a:cubicBezTo>
                  <a:cubicBezTo>
                    <a:pt x="8822" y="22807"/>
                    <a:pt x="9123" y="22444"/>
                    <a:pt x="9409" y="21951"/>
                  </a:cubicBezTo>
                  <a:lnTo>
                    <a:pt x="20636" y="7725"/>
                  </a:lnTo>
                  <a:cubicBezTo>
                    <a:pt x="21815" y="5693"/>
                    <a:pt x="19154" y="1903"/>
                    <a:pt x="17421" y="898"/>
                  </a:cubicBezTo>
                  <a:lnTo>
                    <a:pt x="16610" y="425"/>
                  </a:lnTo>
                  <a:cubicBezTo>
                    <a:pt x="16113" y="137"/>
                    <a:pt x="15562" y="1"/>
                    <a:pt x="15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208608" y="4902159"/>
              <a:ext cx="471997" cy="310173"/>
            </a:xfrm>
            <a:custGeom>
              <a:avLst/>
              <a:gdLst/>
              <a:ahLst/>
              <a:cxnLst/>
              <a:rect l="l" t="t" r="r" b="b"/>
              <a:pathLst>
                <a:path w="10369" h="6814" extrusionOk="0">
                  <a:moveTo>
                    <a:pt x="10369" y="3700"/>
                  </a:moveTo>
                  <a:lnTo>
                    <a:pt x="3775" y="0"/>
                  </a:lnTo>
                  <a:cubicBezTo>
                    <a:pt x="3775" y="0"/>
                    <a:pt x="2914" y="1140"/>
                    <a:pt x="2076" y="1450"/>
                  </a:cubicBezTo>
                  <a:cubicBezTo>
                    <a:pt x="2076" y="1450"/>
                    <a:pt x="295" y="1448"/>
                    <a:pt x="0" y="2386"/>
                  </a:cubicBezTo>
                  <a:cubicBezTo>
                    <a:pt x="0" y="2386"/>
                    <a:pt x="4287" y="5563"/>
                    <a:pt x="7949" y="68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4824841" y="4126088"/>
              <a:ext cx="993064" cy="1075228"/>
            </a:xfrm>
            <a:custGeom>
              <a:avLst/>
              <a:gdLst/>
              <a:ahLst/>
              <a:cxnLst/>
              <a:rect l="l" t="t" r="r" b="b"/>
              <a:pathLst>
                <a:path w="21816" h="23621" extrusionOk="0">
                  <a:moveTo>
                    <a:pt x="6815" y="0"/>
                  </a:moveTo>
                  <a:cubicBezTo>
                    <a:pt x="6255" y="0"/>
                    <a:pt x="5704" y="137"/>
                    <a:pt x="5207" y="426"/>
                  </a:cubicBezTo>
                  <a:lnTo>
                    <a:pt x="4394" y="898"/>
                  </a:lnTo>
                  <a:cubicBezTo>
                    <a:pt x="2663" y="1902"/>
                    <a:pt x="0" y="5694"/>
                    <a:pt x="1180" y="7726"/>
                  </a:cubicBezTo>
                  <a:lnTo>
                    <a:pt x="12407" y="21952"/>
                  </a:lnTo>
                  <a:cubicBezTo>
                    <a:pt x="12694" y="22444"/>
                    <a:pt x="12995" y="22806"/>
                    <a:pt x="13306" y="23064"/>
                  </a:cubicBezTo>
                  <a:cubicBezTo>
                    <a:pt x="13600" y="23346"/>
                    <a:pt x="14001" y="23517"/>
                    <a:pt x="14407" y="23584"/>
                  </a:cubicBezTo>
                  <a:cubicBezTo>
                    <a:pt x="14570" y="23610"/>
                    <a:pt x="14734" y="23621"/>
                    <a:pt x="14899" y="23621"/>
                  </a:cubicBezTo>
                  <a:cubicBezTo>
                    <a:pt x="15274" y="23621"/>
                    <a:pt x="15652" y="23563"/>
                    <a:pt x="16021" y="23493"/>
                  </a:cubicBezTo>
                  <a:cubicBezTo>
                    <a:pt x="17866" y="23147"/>
                    <a:pt x="19664" y="22513"/>
                    <a:pt x="21268" y="21538"/>
                  </a:cubicBezTo>
                  <a:cubicBezTo>
                    <a:pt x="21431" y="21438"/>
                    <a:pt x="21598" y="21332"/>
                    <a:pt x="21699" y="21169"/>
                  </a:cubicBezTo>
                  <a:cubicBezTo>
                    <a:pt x="21800" y="21006"/>
                    <a:pt x="21816" y="20776"/>
                    <a:pt x="21685" y="20637"/>
                  </a:cubicBezTo>
                  <a:lnTo>
                    <a:pt x="21685" y="20636"/>
                  </a:lnTo>
                  <a:cubicBezTo>
                    <a:pt x="21598" y="20545"/>
                    <a:pt x="21470" y="20510"/>
                    <a:pt x="21348" y="20484"/>
                  </a:cubicBezTo>
                  <a:cubicBezTo>
                    <a:pt x="20286" y="20247"/>
                    <a:pt x="19294" y="20095"/>
                    <a:pt x="18443" y="19445"/>
                  </a:cubicBezTo>
                  <a:cubicBezTo>
                    <a:pt x="18343" y="19173"/>
                    <a:pt x="18218" y="18911"/>
                    <a:pt x="18072" y="18661"/>
                  </a:cubicBezTo>
                  <a:lnTo>
                    <a:pt x="10498" y="2290"/>
                  </a:lnTo>
                  <a:cubicBezTo>
                    <a:pt x="9657" y="842"/>
                    <a:pt x="8206" y="0"/>
                    <a:pt x="68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5372537" y="4972169"/>
              <a:ext cx="472042" cy="310219"/>
            </a:xfrm>
            <a:custGeom>
              <a:avLst/>
              <a:gdLst/>
              <a:ahLst/>
              <a:cxnLst/>
              <a:rect l="l" t="t" r="r" b="b"/>
              <a:pathLst>
                <a:path w="10370" h="6815" extrusionOk="0">
                  <a:moveTo>
                    <a:pt x="1" y="3700"/>
                  </a:moveTo>
                  <a:lnTo>
                    <a:pt x="6595" y="0"/>
                  </a:lnTo>
                  <a:cubicBezTo>
                    <a:pt x="6595" y="0"/>
                    <a:pt x="7457" y="1141"/>
                    <a:pt x="8294" y="1451"/>
                  </a:cubicBezTo>
                  <a:cubicBezTo>
                    <a:pt x="8294" y="1451"/>
                    <a:pt x="10074" y="1449"/>
                    <a:pt x="10369" y="2387"/>
                  </a:cubicBezTo>
                  <a:cubicBezTo>
                    <a:pt x="10369" y="2387"/>
                    <a:pt x="6083" y="5564"/>
                    <a:pt x="2420" y="68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5458024" y="5061206"/>
              <a:ext cx="384234" cy="217404"/>
            </a:xfrm>
            <a:custGeom>
              <a:avLst/>
              <a:gdLst/>
              <a:ahLst/>
              <a:cxnLst/>
              <a:rect l="l" t="t" r="r" b="b"/>
              <a:pathLst>
                <a:path w="8441" h="4776" extrusionOk="0">
                  <a:moveTo>
                    <a:pt x="88" y="4751"/>
                  </a:moveTo>
                  <a:cubicBezTo>
                    <a:pt x="441" y="4599"/>
                    <a:pt x="785" y="4428"/>
                    <a:pt x="1120" y="4240"/>
                  </a:cubicBezTo>
                  <a:cubicBezTo>
                    <a:pt x="1899" y="3807"/>
                    <a:pt x="2645" y="3304"/>
                    <a:pt x="3422" y="2880"/>
                  </a:cubicBezTo>
                  <a:cubicBezTo>
                    <a:pt x="4415" y="2317"/>
                    <a:pt x="5449" y="1815"/>
                    <a:pt x="6453" y="1263"/>
                  </a:cubicBezTo>
                  <a:cubicBezTo>
                    <a:pt x="7125" y="894"/>
                    <a:pt x="7782" y="503"/>
                    <a:pt x="8411" y="67"/>
                  </a:cubicBezTo>
                  <a:cubicBezTo>
                    <a:pt x="8441" y="55"/>
                    <a:pt x="8403" y="0"/>
                    <a:pt x="8381" y="22"/>
                  </a:cubicBezTo>
                  <a:cubicBezTo>
                    <a:pt x="7902" y="336"/>
                    <a:pt x="7407" y="621"/>
                    <a:pt x="6905" y="895"/>
                  </a:cubicBezTo>
                  <a:cubicBezTo>
                    <a:pt x="5731" y="1535"/>
                    <a:pt x="4515" y="2107"/>
                    <a:pt x="3348" y="2748"/>
                  </a:cubicBezTo>
                  <a:cubicBezTo>
                    <a:pt x="2579" y="3187"/>
                    <a:pt x="1839" y="3701"/>
                    <a:pt x="1067" y="4148"/>
                  </a:cubicBezTo>
                  <a:cubicBezTo>
                    <a:pt x="739" y="4341"/>
                    <a:pt x="401" y="4516"/>
                    <a:pt x="54" y="4674"/>
                  </a:cubicBezTo>
                  <a:cubicBezTo>
                    <a:pt x="0" y="4694"/>
                    <a:pt x="36" y="4776"/>
                    <a:pt x="88" y="47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5612382" y="5010679"/>
              <a:ext cx="149943" cy="85487"/>
            </a:xfrm>
            <a:custGeom>
              <a:avLst/>
              <a:gdLst/>
              <a:ahLst/>
              <a:cxnLst/>
              <a:rect l="l" t="t" r="r" b="b"/>
              <a:pathLst>
                <a:path w="3294" h="1878" extrusionOk="0">
                  <a:moveTo>
                    <a:pt x="3201" y="28"/>
                  </a:moveTo>
                  <a:cubicBezTo>
                    <a:pt x="2596" y="413"/>
                    <a:pt x="1965" y="786"/>
                    <a:pt x="1327" y="1138"/>
                  </a:cubicBezTo>
                  <a:cubicBezTo>
                    <a:pt x="901" y="1371"/>
                    <a:pt x="472" y="1599"/>
                    <a:pt x="33" y="1791"/>
                  </a:cubicBezTo>
                  <a:cubicBezTo>
                    <a:pt x="11" y="1799"/>
                    <a:pt x="1" y="1825"/>
                    <a:pt x="11" y="1846"/>
                  </a:cubicBezTo>
                  <a:cubicBezTo>
                    <a:pt x="20" y="1868"/>
                    <a:pt x="44" y="1878"/>
                    <a:pt x="66" y="1869"/>
                  </a:cubicBezTo>
                  <a:cubicBezTo>
                    <a:pt x="632" y="1645"/>
                    <a:pt x="1183" y="1382"/>
                    <a:pt x="1713" y="1082"/>
                  </a:cubicBezTo>
                  <a:cubicBezTo>
                    <a:pt x="2243" y="779"/>
                    <a:pt x="2752" y="435"/>
                    <a:pt x="3249" y="99"/>
                  </a:cubicBezTo>
                  <a:cubicBezTo>
                    <a:pt x="3293" y="67"/>
                    <a:pt x="3249" y="0"/>
                    <a:pt x="3202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5591898" y="4997023"/>
              <a:ext cx="138335" cy="91359"/>
            </a:xfrm>
            <a:custGeom>
              <a:avLst/>
              <a:gdLst/>
              <a:ahLst/>
              <a:cxnLst/>
              <a:rect l="l" t="t" r="r" b="b"/>
              <a:pathLst>
                <a:path w="3039" h="2007" extrusionOk="0">
                  <a:moveTo>
                    <a:pt x="2968" y="14"/>
                  </a:moveTo>
                  <a:cubicBezTo>
                    <a:pt x="2563" y="251"/>
                    <a:pt x="2161" y="494"/>
                    <a:pt x="1770" y="755"/>
                  </a:cubicBezTo>
                  <a:cubicBezTo>
                    <a:pt x="1185" y="1145"/>
                    <a:pt x="618" y="1561"/>
                    <a:pt x="24" y="1934"/>
                  </a:cubicBezTo>
                  <a:cubicBezTo>
                    <a:pt x="6" y="1944"/>
                    <a:pt x="1" y="1967"/>
                    <a:pt x="12" y="1984"/>
                  </a:cubicBezTo>
                  <a:cubicBezTo>
                    <a:pt x="21" y="2001"/>
                    <a:pt x="45" y="2007"/>
                    <a:pt x="61" y="1996"/>
                  </a:cubicBezTo>
                  <a:cubicBezTo>
                    <a:pt x="470" y="1765"/>
                    <a:pt x="875" y="1527"/>
                    <a:pt x="1268" y="1268"/>
                  </a:cubicBezTo>
                  <a:cubicBezTo>
                    <a:pt x="1854" y="880"/>
                    <a:pt x="2420" y="462"/>
                    <a:pt x="3013" y="85"/>
                  </a:cubicBezTo>
                  <a:cubicBezTo>
                    <a:pt x="3033" y="73"/>
                    <a:pt x="3039" y="47"/>
                    <a:pt x="3027" y="27"/>
                  </a:cubicBezTo>
                  <a:cubicBezTo>
                    <a:pt x="3014" y="6"/>
                    <a:pt x="2988" y="1"/>
                    <a:pt x="2968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5543693" y="5034759"/>
              <a:ext cx="183355" cy="68826"/>
            </a:xfrm>
            <a:custGeom>
              <a:avLst/>
              <a:gdLst/>
              <a:ahLst/>
              <a:cxnLst/>
              <a:rect l="l" t="t" r="r" b="b"/>
              <a:pathLst>
                <a:path w="4028" h="1512" extrusionOk="0">
                  <a:moveTo>
                    <a:pt x="10" y="66"/>
                  </a:moveTo>
                  <a:cubicBezTo>
                    <a:pt x="71" y="211"/>
                    <a:pt x="168" y="338"/>
                    <a:pt x="283" y="451"/>
                  </a:cubicBezTo>
                  <a:cubicBezTo>
                    <a:pt x="450" y="616"/>
                    <a:pt x="654" y="753"/>
                    <a:pt x="837" y="872"/>
                  </a:cubicBezTo>
                  <a:cubicBezTo>
                    <a:pt x="1338" y="1184"/>
                    <a:pt x="1837" y="1363"/>
                    <a:pt x="2353" y="1437"/>
                  </a:cubicBezTo>
                  <a:cubicBezTo>
                    <a:pt x="2870" y="1512"/>
                    <a:pt x="3401" y="1481"/>
                    <a:pt x="3967" y="1387"/>
                  </a:cubicBezTo>
                  <a:cubicBezTo>
                    <a:pt x="4003" y="1382"/>
                    <a:pt x="4027" y="1349"/>
                    <a:pt x="4021" y="1312"/>
                  </a:cubicBezTo>
                  <a:cubicBezTo>
                    <a:pt x="4015" y="1277"/>
                    <a:pt x="3982" y="1253"/>
                    <a:pt x="3947" y="1258"/>
                  </a:cubicBezTo>
                  <a:cubicBezTo>
                    <a:pt x="3394" y="1340"/>
                    <a:pt x="2878" y="1356"/>
                    <a:pt x="2375" y="1282"/>
                  </a:cubicBezTo>
                  <a:cubicBezTo>
                    <a:pt x="1857" y="1206"/>
                    <a:pt x="1359" y="1024"/>
                    <a:pt x="914" y="746"/>
                  </a:cubicBezTo>
                  <a:cubicBezTo>
                    <a:pt x="734" y="642"/>
                    <a:pt x="529" y="522"/>
                    <a:pt x="358" y="371"/>
                  </a:cubicBezTo>
                  <a:cubicBezTo>
                    <a:pt x="247" y="273"/>
                    <a:pt x="151" y="162"/>
                    <a:pt x="87" y="32"/>
                  </a:cubicBezTo>
                  <a:cubicBezTo>
                    <a:pt x="78" y="11"/>
                    <a:pt x="53" y="1"/>
                    <a:pt x="32" y="11"/>
                  </a:cubicBezTo>
                  <a:cubicBezTo>
                    <a:pt x="10" y="20"/>
                    <a:pt x="0" y="45"/>
                    <a:pt x="10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5454337" y="5088700"/>
              <a:ext cx="95546" cy="124270"/>
            </a:xfrm>
            <a:custGeom>
              <a:avLst/>
              <a:gdLst/>
              <a:ahLst/>
              <a:cxnLst/>
              <a:rect l="l" t="t" r="r" b="b"/>
              <a:pathLst>
                <a:path w="2099" h="2730" extrusionOk="0">
                  <a:moveTo>
                    <a:pt x="412" y="519"/>
                  </a:moveTo>
                  <a:lnTo>
                    <a:pt x="406" y="515"/>
                  </a:lnTo>
                  <a:cubicBezTo>
                    <a:pt x="385" y="505"/>
                    <a:pt x="360" y="514"/>
                    <a:pt x="350" y="535"/>
                  </a:cubicBezTo>
                  <a:cubicBezTo>
                    <a:pt x="1" y="1173"/>
                    <a:pt x="45" y="1812"/>
                    <a:pt x="295" y="2181"/>
                  </a:cubicBezTo>
                  <a:cubicBezTo>
                    <a:pt x="614" y="2655"/>
                    <a:pt x="1253" y="2729"/>
                    <a:pt x="1757" y="1917"/>
                  </a:cubicBezTo>
                  <a:cubicBezTo>
                    <a:pt x="2099" y="1412"/>
                    <a:pt x="2068" y="836"/>
                    <a:pt x="1808" y="490"/>
                  </a:cubicBezTo>
                  <a:cubicBezTo>
                    <a:pt x="1535" y="127"/>
                    <a:pt x="1014" y="1"/>
                    <a:pt x="435" y="448"/>
                  </a:cubicBezTo>
                  <a:cubicBezTo>
                    <a:pt x="412" y="464"/>
                    <a:pt x="403" y="493"/>
                    <a:pt x="412" y="519"/>
                  </a:cubicBezTo>
                  <a:close/>
                  <a:moveTo>
                    <a:pt x="429" y="547"/>
                  </a:moveTo>
                  <a:cubicBezTo>
                    <a:pt x="432" y="556"/>
                    <a:pt x="430" y="565"/>
                    <a:pt x="426" y="572"/>
                  </a:cubicBezTo>
                  <a:cubicBezTo>
                    <a:pt x="160" y="1172"/>
                    <a:pt x="243" y="1728"/>
                    <a:pt x="473" y="2058"/>
                  </a:cubicBezTo>
                  <a:cubicBezTo>
                    <a:pt x="735" y="2431"/>
                    <a:pt x="1207" y="2468"/>
                    <a:pt x="1638" y="1840"/>
                  </a:cubicBezTo>
                  <a:cubicBezTo>
                    <a:pt x="1920" y="1394"/>
                    <a:pt x="1882" y="904"/>
                    <a:pt x="1658" y="602"/>
                  </a:cubicBezTo>
                  <a:cubicBezTo>
                    <a:pt x="1431" y="298"/>
                    <a:pt x="1011" y="198"/>
                    <a:pt x="509" y="551"/>
                  </a:cubicBezTo>
                  <a:cubicBezTo>
                    <a:pt x="484" y="569"/>
                    <a:pt x="450" y="568"/>
                    <a:pt x="428" y="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3323637" y="4933204"/>
              <a:ext cx="122631" cy="82027"/>
            </a:xfrm>
            <a:custGeom>
              <a:avLst/>
              <a:gdLst/>
              <a:ahLst/>
              <a:cxnLst/>
              <a:rect l="l" t="t" r="r" b="b"/>
              <a:pathLst>
                <a:path w="2694" h="1802" extrusionOk="0">
                  <a:moveTo>
                    <a:pt x="47" y="103"/>
                  </a:moveTo>
                  <a:cubicBezTo>
                    <a:pt x="370" y="353"/>
                    <a:pt x="696" y="600"/>
                    <a:pt x="1039" y="822"/>
                  </a:cubicBezTo>
                  <a:cubicBezTo>
                    <a:pt x="1551" y="1154"/>
                    <a:pt x="2088" y="1445"/>
                    <a:pt x="2605" y="1772"/>
                  </a:cubicBezTo>
                  <a:cubicBezTo>
                    <a:pt x="2650" y="1801"/>
                    <a:pt x="2694" y="1735"/>
                    <a:pt x="2650" y="1705"/>
                  </a:cubicBezTo>
                  <a:cubicBezTo>
                    <a:pt x="2235" y="1408"/>
                    <a:pt x="1818" y="1114"/>
                    <a:pt x="1389" y="841"/>
                  </a:cubicBezTo>
                  <a:cubicBezTo>
                    <a:pt x="958" y="568"/>
                    <a:pt x="518" y="319"/>
                    <a:pt x="96" y="34"/>
                  </a:cubicBezTo>
                  <a:cubicBezTo>
                    <a:pt x="50" y="1"/>
                    <a:pt x="0" y="70"/>
                    <a:pt x="47" y="1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3321452" y="4915269"/>
              <a:ext cx="133192" cy="83711"/>
            </a:xfrm>
            <a:custGeom>
              <a:avLst/>
              <a:gdLst/>
              <a:ahLst/>
              <a:cxnLst/>
              <a:rect l="l" t="t" r="r" b="b"/>
              <a:pathLst>
                <a:path w="2926" h="1839" extrusionOk="0">
                  <a:moveTo>
                    <a:pt x="38" y="90"/>
                  </a:moveTo>
                  <a:cubicBezTo>
                    <a:pt x="363" y="200"/>
                    <a:pt x="646" y="357"/>
                    <a:pt x="923" y="523"/>
                  </a:cubicBezTo>
                  <a:cubicBezTo>
                    <a:pt x="1252" y="721"/>
                    <a:pt x="1560" y="944"/>
                    <a:pt x="1876" y="1170"/>
                  </a:cubicBezTo>
                  <a:cubicBezTo>
                    <a:pt x="2191" y="1396"/>
                    <a:pt x="2513" y="1612"/>
                    <a:pt x="2850" y="1824"/>
                  </a:cubicBezTo>
                  <a:cubicBezTo>
                    <a:pt x="2869" y="1839"/>
                    <a:pt x="2897" y="1833"/>
                    <a:pt x="2911" y="1814"/>
                  </a:cubicBezTo>
                  <a:cubicBezTo>
                    <a:pt x="2926" y="1794"/>
                    <a:pt x="2920" y="1767"/>
                    <a:pt x="2900" y="1753"/>
                  </a:cubicBezTo>
                  <a:cubicBezTo>
                    <a:pt x="2356" y="1331"/>
                    <a:pt x="1888" y="845"/>
                    <a:pt x="1326" y="497"/>
                  </a:cubicBezTo>
                  <a:cubicBezTo>
                    <a:pt x="947" y="262"/>
                    <a:pt x="526" y="103"/>
                    <a:pt x="59" y="7"/>
                  </a:cubicBezTo>
                  <a:cubicBezTo>
                    <a:pt x="37" y="1"/>
                    <a:pt x="13" y="15"/>
                    <a:pt x="8" y="38"/>
                  </a:cubicBezTo>
                  <a:cubicBezTo>
                    <a:pt x="1" y="60"/>
                    <a:pt x="15" y="84"/>
                    <a:pt x="38" y="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281258" y="4927423"/>
              <a:ext cx="196555" cy="111205"/>
            </a:xfrm>
            <a:custGeom>
              <a:avLst/>
              <a:gdLst/>
              <a:ahLst/>
              <a:cxnLst/>
              <a:rect l="l" t="t" r="r" b="b"/>
              <a:pathLst>
                <a:path w="4318" h="2443" extrusionOk="0">
                  <a:moveTo>
                    <a:pt x="4219" y="51"/>
                  </a:moveTo>
                  <a:cubicBezTo>
                    <a:pt x="4171" y="127"/>
                    <a:pt x="4119" y="196"/>
                    <a:pt x="4074" y="271"/>
                  </a:cubicBezTo>
                  <a:cubicBezTo>
                    <a:pt x="3623" y="1031"/>
                    <a:pt x="3146" y="1643"/>
                    <a:pt x="2524" y="1930"/>
                  </a:cubicBezTo>
                  <a:cubicBezTo>
                    <a:pt x="1838" y="2248"/>
                    <a:pt x="1028" y="2198"/>
                    <a:pt x="98" y="1602"/>
                  </a:cubicBezTo>
                  <a:cubicBezTo>
                    <a:pt x="50" y="1568"/>
                    <a:pt x="1" y="1641"/>
                    <a:pt x="50" y="1672"/>
                  </a:cubicBezTo>
                  <a:cubicBezTo>
                    <a:pt x="1008" y="2348"/>
                    <a:pt x="1877" y="2443"/>
                    <a:pt x="2607" y="2115"/>
                  </a:cubicBezTo>
                  <a:cubicBezTo>
                    <a:pt x="3267" y="1821"/>
                    <a:pt x="3861" y="1203"/>
                    <a:pt x="4215" y="341"/>
                  </a:cubicBezTo>
                  <a:cubicBezTo>
                    <a:pt x="4249" y="259"/>
                    <a:pt x="4271" y="173"/>
                    <a:pt x="4296" y="85"/>
                  </a:cubicBezTo>
                  <a:cubicBezTo>
                    <a:pt x="4317" y="34"/>
                    <a:pt x="4242" y="0"/>
                    <a:pt x="4219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212841" y="4987236"/>
              <a:ext cx="313223" cy="172703"/>
            </a:xfrm>
            <a:custGeom>
              <a:avLst/>
              <a:gdLst/>
              <a:ahLst/>
              <a:cxnLst/>
              <a:rect l="l" t="t" r="r" b="b"/>
              <a:pathLst>
                <a:path w="6881" h="3794" extrusionOk="0">
                  <a:moveTo>
                    <a:pt x="29" y="87"/>
                  </a:moveTo>
                  <a:lnTo>
                    <a:pt x="3252" y="2004"/>
                  </a:lnTo>
                  <a:cubicBezTo>
                    <a:pt x="4086" y="2452"/>
                    <a:pt x="4959" y="2802"/>
                    <a:pt x="5805" y="3215"/>
                  </a:cubicBezTo>
                  <a:cubicBezTo>
                    <a:pt x="6166" y="3391"/>
                    <a:pt x="6521" y="3581"/>
                    <a:pt x="6868" y="3791"/>
                  </a:cubicBezTo>
                  <a:cubicBezTo>
                    <a:pt x="6871" y="3793"/>
                    <a:pt x="6876" y="3792"/>
                    <a:pt x="6879" y="3789"/>
                  </a:cubicBezTo>
                  <a:cubicBezTo>
                    <a:pt x="6881" y="3786"/>
                    <a:pt x="6880" y="3780"/>
                    <a:pt x="6875" y="3778"/>
                  </a:cubicBezTo>
                  <a:cubicBezTo>
                    <a:pt x="6533" y="3562"/>
                    <a:pt x="6178" y="3369"/>
                    <a:pt x="5820" y="3186"/>
                  </a:cubicBezTo>
                  <a:cubicBezTo>
                    <a:pt x="4986" y="2756"/>
                    <a:pt x="4126" y="2377"/>
                    <a:pt x="3305" y="1908"/>
                  </a:cubicBezTo>
                  <a:cubicBezTo>
                    <a:pt x="2653" y="1538"/>
                    <a:pt x="2039" y="1107"/>
                    <a:pt x="1397" y="718"/>
                  </a:cubicBezTo>
                  <a:cubicBezTo>
                    <a:pt x="968" y="458"/>
                    <a:pt x="523" y="221"/>
                    <a:pt x="67" y="11"/>
                  </a:cubicBezTo>
                  <a:cubicBezTo>
                    <a:pt x="46" y="1"/>
                    <a:pt x="20" y="10"/>
                    <a:pt x="11" y="31"/>
                  </a:cubicBezTo>
                  <a:cubicBezTo>
                    <a:pt x="1" y="52"/>
                    <a:pt x="8" y="77"/>
                    <a:pt x="29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4160203" y="4256048"/>
              <a:ext cx="492481" cy="618480"/>
            </a:xfrm>
            <a:custGeom>
              <a:avLst/>
              <a:gdLst/>
              <a:ahLst/>
              <a:cxnLst/>
              <a:rect l="l" t="t" r="r" b="b"/>
              <a:pathLst>
                <a:path w="10819" h="13587" extrusionOk="0">
                  <a:moveTo>
                    <a:pt x="158" y="5743"/>
                  </a:moveTo>
                  <a:cubicBezTo>
                    <a:pt x="315" y="2511"/>
                    <a:pt x="2796" y="0"/>
                    <a:pt x="5694" y="138"/>
                  </a:cubicBezTo>
                  <a:cubicBezTo>
                    <a:pt x="8593" y="276"/>
                    <a:pt x="10819" y="3012"/>
                    <a:pt x="10662" y="6244"/>
                  </a:cubicBezTo>
                  <a:cubicBezTo>
                    <a:pt x="10505" y="9475"/>
                    <a:pt x="5651" y="13586"/>
                    <a:pt x="5651" y="13586"/>
                  </a:cubicBezTo>
                  <a:cubicBezTo>
                    <a:pt x="5651" y="13586"/>
                    <a:pt x="1" y="8973"/>
                    <a:pt x="158" y="5743"/>
                  </a:cubicBezTo>
                  <a:close/>
                </a:path>
              </a:pathLst>
            </a:custGeom>
            <a:solidFill>
              <a:srgbClr val="63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4395041" y="4825913"/>
              <a:ext cx="26811" cy="972535"/>
            </a:xfrm>
            <a:custGeom>
              <a:avLst/>
              <a:gdLst/>
              <a:ahLst/>
              <a:cxnLst/>
              <a:rect l="l" t="t" r="r" b="b"/>
              <a:pathLst>
                <a:path w="589" h="21365" extrusionOk="0">
                  <a:moveTo>
                    <a:pt x="300" y="53"/>
                  </a:moveTo>
                  <a:cubicBezTo>
                    <a:pt x="250" y="203"/>
                    <a:pt x="186" y="323"/>
                    <a:pt x="155" y="477"/>
                  </a:cubicBezTo>
                  <a:cubicBezTo>
                    <a:pt x="129" y="616"/>
                    <a:pt x="138" y="759"/>
                    <a:pt x="133" y="901"/>
                  </a:cubicBezTo>
                  <a:cubicBezTo>
                    <a:pt x="97" y="2030"/>
                    <a:pt x="86" y="3160"/>
                    <a:pt x="75" y="4289"/>
                  </a:cubicBezTo>
                  <a:cubicBezTo>
                    <a:pt x="17" y="9941"/>
                    <a:pt x="1" y="15592"/>
                    <a:pt x="25" y="21242"/>
                  </a:cubicBezTo>
                  <a:cubicBezTo>
                    <a:pt x="24" y="21309"/>
                    <a:pt x="78" y="21363"/>
                    <a:pt x="145" y="21363"/>
                  </a:cubicBezTo>
                  <a:cubicBezTo>
                    <a:pt x="212" y="21364"/>
                    <a:pt x="266" y="21310"/>
                    <a:pt x="267" y="21243"/>
                  </a:cubicBezTo>
                  <a:cubicBezTo>
                    <a:pt x="329" y="15593"/>
                    <a:pt x="554" y="9945"/>
                    <a:pt x="582" y="4294"/>
                  </a:cubicBezTo>
                  <a:cubicBezTo>
                    <a:pt x="588" y="3163"/>
                    <a:pt x="589" y="2032"/>
                    <a:pt x="554" y="901"/>
                  </a:cubicBezTo>
                  <a:cubicBezTo>
                    <a:pt x="549" y="760"/>
                    <a:pt x="559" y="616"/>
                    <a:pt x="532" y="477"/>
                  </a:cubicBezTo>
                  <a:cubicBezTo>
                    <a:pt x="502" y="322"/>
                    <a:pt x="437" y="202"/>
                    <a:pt x="385" y="53"/>
                  </a:cubicBezTo>
                  <a:cubicBezTo>
                    <a:pt x="382" y="0"/>
                    <a:pt x="304" y="0"/>
                    <a:pt x="30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3988729" y="4475819"/>
              <a:ext cx="417327" cy="649206"/>
            </a:xfrm>
            <a:custGeom>
              <a:avLst/>
              <a:gdLst/>
              <a:ahLst/>
              <a:cxnLst/>
              <a:rect l="l" t="t" r="r" b="b"/>
              <a:pathLst>
                <a:path w="9168" h="14262" extrusionOk="0">
                  <a:moveTo>
                    <a:pt x="1262" y="50"/>
                  </a:moveTo>
                  <a:cubicBezTo>
                    <a:pt x="1121" y="211"/>
                    <a:pt x="983" y="320"/>
                    <a:pt x="879" y="503"/>
                  </a:cubicBezTo>
                  <a:cubicBezTo>
                    <a:pt x="15" y="2026"/>
                    <a:pt x="1" y="3791"/>
                    <a:pt x="23" y="5445"/>
                  </a:cubicBezTo>
                  <a:cubicBezTo>
                    <a:pt x="47" y="7260"/>
                    <a:pt x="439" y="9077"/>
                    <a:pt x="1015" y="10919"/>
                  </a:cubicBezTo>
                  <a:cubicBezTo>
                    <a:pt x="1102" y="11181"/>
                    <a:pt x="1621" y="12543"/>
                    <a:pt x="2189" y="13420"/>
                  </a:cubicBezTo>
                  <a:cubicBezTo>
                    <a:pt x="2285" y="13569"/>
                    <a:pt x="2378" y="13711"/>
                    <a:pt x="2482" y="13821"/>
                  </a:cubicBezTo>
                  <a:cubicBezTo>
                    <a:pt x="2769" y="14122"/>
                    <a:pt x="3060" y="14262"/>
                    <a:pt x="3286" y="14209"/>
                  </a:cubicBezTo>
                  <a:cubicBezTo>
                    <a:pt x="3645" y="14173"/>
                    <a:pt x="4161" y="13820"/>
                    <a:pt x="4736" y="13275"/>
                  </a:cubicBezTo>
                  <a:cubicBezTo>
                    <a:pt x="5678" y="12380"/>
                    <a:pt x="6778" y="10943"/>
                    <a:pt x="7756" y="9853"/>
                  </a:cubicBezTo>
                  <a:cubicBezTo>
                    <a:pt x="8155" y="9409"/>
                    <a:pt x="8571" y="9067"/>
                    <a:pt x="8854" y="8752"/>
                  </a:cubicBezTo>
                  <a:cubicBezTo>
                    <a:pt x="8948" y="8646"/>
                    <a:pt x="9019" y="8539"/>
                    <a:pt x="9091" y="8452"/>
                  </a:cubicBezTo>
                  <a:cubicBezTo>
                    <a:pt x="9167" y="8378"/>
                    <a:pt x="9168" y="8258"/>
                    <a:pt x="9093" y="8183"/>
                  </a:cubicBezTo>
                  <a:cubicBezTo>
                    <a:pt x="9019" y="8110"/>
                    <a:pt x="8898" y="8110"/>
                    <a:pt x="8826" y="8186"/>
                  </a:cubicBezTo>
                  <a:cubicBezTo>
                    <a:pt x="8723" y="8274"/>
                    <a:pt x="8601" y="8372"/>
                    <a:pt x="8483" y="8501"/>
                  </a:cubicBezTo>
                  <a:cubicBezTo>
                    <a:pt x="8148" y="8863"/>
                    <a:pt x="7808" y="9406"/>
                    <a:pt x="7369" y="9951"/>
                  </a:cubicBezTo>
                  <a:cubicBezTo>
                    <a:pt x="6680" y="10802"/>
                    <a:pt x="5839" y="11722"/>
                    <a:pt x="5088" y="12471"/>
                  </a:cubicBezTo>
                  <a:cubicBezTo>
                    <a:pt x="4343" y="13217"/>
                    <a:pt x="3678" y="13782"/>
                    <a:pt x="3254" y="13807"/>
                  </a:cubicBezTo>
                  <a:cubicBezTo>
                    <a:pt x="3147" y="13801"/>
                    <a:pt x="3097" y="13654"/>
                    <a:pt x="2992" y="13503"/>
                  </a:cubicBezTo>
                  <a:cubicBezTo>
                    <a:pt x="2854" y="13305"/>
                    <a:pt x="2705" y="13048"/>
                    <a:pt x="2564" y="12764"/>
                  </a:cubicBezTo>
                  <a:cubicBezTo>
                    <a:pt x="2156" y="11938"/>
                    <a:pt x="1800" y="10914"/>
                    <a:pt x="1737" y="10695"/>
                  </a:cubicBezTo>
                  <a:cubicBezTo>
                    <a:pt x="1197" y="8919"/>
                    <a:pt x="884" y="7168"/>
                    <a:pt x="817" y="5424"/>
                  </a:cubicBezTo>
                  <a:cubicBezTo>
                    <a:pt x="754" y="3845"/>
                    <a:pt x="1162" y="2322"/>
                    <a:pt x="1362" y="661"/>
                  </a:cubicBezTo>
                  <a:cubicBezTo>
                    <a:pt x="1386" y="457"/>
                    <a:pt x="1343" y="289"/>
                    <a:pt x="1341" y="80"/>
                  </a:cubicBezTo>
                  <a:cubicBezTo>
                    <a:pt x="1357" y="28"/>
                    <a:pt x="1283" y="1"/>
                    <a:pt x="1262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4396270" y="4379999"/>
              <a:ext cx="523207" cy="763598"/>
            </a:xfrm>
            <a:custGeom>
              <a:avLst/>
              <a:gdLst/>
              <a:ahLst/>
              <a:cxnLst/>
              <a:rect l="l" t="t" r="r" b="b"/>
              <a:pathLst>
                <a:path w="11494" h="16775" extrusionOk="0">
                  <a:moveTo>
                    <a:pt x="54" y="10299"/>
                  </a:moveTo>
                  <a:cubicBezTo>
                    <a:pt x="41" y="10401"/>
                    <a:pt x="0" y="10426"/>
                    <a:pt x="20" y="10545"/>
                  </a:cubicBezTo>
                  <a:cubicBezTo>
                    <a:pt x="29" y="10603"/>
                    <a:pt x="70" y="10654"/>
                    <a:pt x="100" y="10712"/>
                  </a:cubicBezTo>
                  <a:cubicBezTo>
                    <a:pt x="305" y="11095"/>
                    <a:pt x="597" y="11601"/>
                    <a:pt x="937" y="12158"/>
                  </a:cubicBezTo>
                  <a:cubicBezTo>
                    <a:pt x="1213" y="12611"/>
                    <a:pt x="1536" y="13087"/>
                    <a:pt x="1854" y="13562"/>
                  </a:cubicBezTo>
                  <a:cubicBezTo>
                    <a:pt x="2770" y="14933"/>
                    <a:pt x="3735" y="16239"/>
                    <a:pt x="4260" y="16548"/>
                  </a:cubicBezTo>
                  <a:cubicBezTo>
                    <a:pt x="4648" y="16774"/>
                    <a:pt x="5293" y="16555"/>
                    <a:pt x="5946" y="16024"/>
                  </a:cubicBezTo>
                  <a:cubicBezTo>
                    <a:pt x="6978" y="15184"/>
                    <a:pt x="8127" y="13687"/>
                    <a:pt x="8343" y="13328"/>
                  </a:cubicBezTo>
                  <a:cubicBezTo>
                    <a:pt x="9583" y="11258"/>
                    <a:pt x="10534" y="9145"/>
                    <a:pt x="11031" y="6951"/>
                  </a:cubicBezTo>
                  <a:cubicBezTo>
                    <a:pt x="11337" y="5599"/>
                    <a:pt x="11493" y="4214"/>
                    <a:pt x="11392" y="2793"/>
                  </a:cubicBezTo>
                  <a:cubicBezTo>
                    <a:pt x="11347" y="2156"/>
                    <a:pt x="11263" y="1511"/>
                    <a:pt x="11096" y="867"/>
                  </a:cubicBezTo>
                  <a:cubicBezTo>
                    <a:pt x="11027" y="599"/>
                    <a:pt x="10933" y="339"/>
                    <a:pt x="10838" y="73"/>
                  </a:cubicBezTo>
                  <a:cubicBezTo>
                    <a:pt x="10827" y="28"/>
                    <a:pt x="10782" y="0"/>
                    <a:pt x="10737" y="10"/>
                  </a:cubicBezTo>
                  <a:cubicBezTo>
                    <a:pt x="10692" y="21"/>
                    <a:pt x="10663" y="66"/>
                    <a:pt x="10674" y="111"/>
                  </a:cubicBezTo>
                  <a:cubicBezTo>
                    <a:pt x="10710" y="388"/>
                    <a:pt x="10728" y="659"/>
                    <a:pt x="10759" y="929"/>
                  </a:cubicBezTo>
                  <a:cubicBezTo>
                    <a:pt x="10831" y="1572"/>
                    <a:pt x="10893" y="2197"/>
                    <a:pt x="10913" y="2817"/>
                  </a:cubicBezTo>
                  <a:cubicBezTo>
                    <a:pt x="10955" y="4195"/>
                    <a:pt x="10836" y="5530"/>
                    <a:pt x="10529" y="6835"/>
                  </a:cubicBezTo>
                  <a:cubicBezTo>
                    <a:pt x="10026" y="8970"/>
                    <a:pt x="9078" y="11021"/>
                    <a:pt x="7851" y="13030"/>
                  </a:cubicBezTo>
                  <a:cubicBezTo>
                    <a:pt x="7671" y="13327"/>
                    <a:pt x="6806" y="14442"/>
                    <a:pt x="5936" y="15244"/>
                  </a:cubicBezTo>
                  <a:cubicBezTo>
                    <a:pt x="5566" y="15584"/>
                    <a:pt x="5199" y="15868"/>
                    <a:pt x="4885" y="15991"/>
                  </a:cubicBezTo>
                  <a:cubicBezTo>
                    <a:pt x="4761" y="16041"/>
                    <a:pt x="4654" y="16074"/>
                    <a:pt x="4568" y="16024"/>
                  </a:cubicBezTo>
                  <a:cubicBezTo>
                    <a:pt x="3905" y="15630"/>
                    <a:pt x="2574" y="13468"/>
                    <a:pt x="1487" y="11850"/>
                  </a:cubicBezTo>
                  <a:cubicBezTo>
                    <a:pt x="1209" y="11438"/>
                    <a:pt x="937" y="11069"/>
                    <a:pt x="714" y="10756"/>
                  </a:cubicBezTo>
                  <a:cubicBezTo>
                    <a:pt x="599" y="10597"/>
                    <a:pt x="529" y="10421"/>
                    <a:pt x="403" y="10334"/>
                  </a:cubicBezTo>
                  <a:cubicBezTo>
                    <a:pt x="290" y="10254"/>
                    <a:pt x="234" y="10282"/>
                    <a:pt x="124" y="10251"/>
                  </a:cubicBezTo>
                  <a:cubicBezTo>
                    <a:pt x="110" y="10232"/>
                    <a:pt x="84" y="10227"/>
                    <a:pt x="65" y="10240"/>
                  </a:cubicBezTo>
                  <a:cubicBezTo>
                    <a:pt x="47" y="10254"/>
                    <a:pt x="42" y="10280"/>
                    <a:pt x="54" y="10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3732361" y="3591547"/>
              <a:ext cx="406312" cy="438767"/>
            </a:xfrm>
            <a:custGeom>
              <a:avLst/>
              <a:gdLst/>
              <a:ahLst/>
              <a:cxnLst/>
              <a:rect l="l" t="t" r="r" b="b"/>
              <a:pathLst>
                <a:path w="8926" h="9639" extrusionOk="0">
                  <a:moveTo>
                    <a:pt x="5160" y="0"/>
                  </a:moveTo>
                  <a:cubicBezTo>
                    <a:pt x="4453" y="0"/>
                    <a:pt x="3729" y="215"/>
                    <a:pt x="3063" y="634"/>
                  </a:cubicBezTo>
                  <a:cubicBezTo>
                    <a:pt x="2055" y="1268"/>
                    <a:pt x="1259" y="2317"/>
                    <a:pt x="850" y="3550"/>
                  </a:cubicBezTo>
                  <a:cubicBezTo>
                    <a:pt x="0" y="6117"/>
                    <a:pt x="1027" y="8767"/>
                    <a:pt x="3143" y="9468"/>
                  </a:cubicBezTo>
                  <a:cubicBezTo>
                    <a:pt x="3488" y="9582"/>
                    <a:pt x="3846" y="9638"/>
                    <a:pt x="4209" y="9638"/>
                  </a:cubicBezTo>
                  <a:cubicBezTo>
                    <a:pt x="4916" y="9638"/>
                    <a:pt x="5638" y="9423"/>
                    <a:pt x="6304" y="9004"/>
                  </a:cubicBezTo>
                  <a:cubicBezTo>
                    <a:pt x="7313" y="8371"/>
                    <a:pt x="8108" y="7323"/>
                    <a:pt x="8517" y="6089"/>
                  </a:cubicBezTo>
                  <a:cubicBezTo>
                    <a:pt x="8925" y="4856"/>
                    <a:pt x="8913" y="3540"/>
                    <a:pt x="8483" y="2430"/>
                  </a:cubicBezTo>
                  <a:cubicBezTo>
                    <a:pt x="8053" y="1320"/>
                    <a:pt x="7240" y="507"/>
                    <a:pt x="6224" y="170"/>
                  </a:cubicBezTo>
                  <a:cubicBezTo>
                    <a:pt x="5880" y="56"/>
                    <a:pt x="5522" y="0"/>
                    <a:pt x="5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3612871" y="3748272"/>
              <a:ext cx="328609" cy="656990"/>
            </a:xfrm>
            <a:custGeom>
              <a:avLst/>
              <a:gdLst/>
              <a:ahLst/>
              <a:cxnLst/>
              <a:rect l="l" t="t" r="r" b="b"/>
              <a:pathLst>
                <a:path w="7219" h="14433" extrusionOk="0">
                  <a:moveTo>
                    <a:pt x="6477" y="4753"/>
                  </a:moveTo>
                  <a:cubicBezTo>
                    <a:pt x="6578" y="497"/>
                    <a:pt x="0" y="0"/>
                    <a:pt x="132" y="6277"/>
                  </a:cubicBezTo>
                  <a:cubicBezTo>
                    <a:pt x="180" y="8551"/>
                    <a:pt x="699" y="10982"/>
                    <a:pt x="2446" y="12627"/>
                  </a:cubicBezTo>
                  <a:cubicBezTo>
                    <a:pt x="4364" y="14432"/>
                    <a:pt x="6948" y="13256"/>
                    <a:pt x="7218" y="10682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3677418" y="3823198"/>
              <a:ext cx="247401" cy="531901"/>
            </a:xfrm>
            <a:custGeom>
              <a:avLst/>
              <a:gdLst/>
              <a:ahLst/>
              <a:cxnLst/>
              <a:rect l="l" t="t" r="r" b="b"/>
              <a:pathLst>
                <a:path w="5435" h="11685" extrusionOk="0">
                  <a:moveTo>
                    <a:pt x="4871" y="3867"/>
                  </a:moveTo>
                  <a:cubicBezTo>
                    <a:pt x="4701" y="1943"/>
                    <a:pt x="762" y="0"/>
                    <a:pt x="302" y="3754"/>
                  </a:cubicBezTo>
                  <a:cubicBezTo>
                    <a:pt x="0" y="6211"/>
                    <a:pt x="1992" y="5894"/>
                    <a:pt x="2794" y="7070"/>
                  </a:cubicBezTo>
                  <a:cubicBezTo>
                    <a:pt x="2851" y="7154"/>
                    <a:pt x="2334" y="7347"/>
                    <a:pt x="2282" y="7358"/>
                  </a:cubicBezTo>
                  <a:cubicBezTo>
                    <a:pt x="1912" y="7439"/>
                    <a:pt x="1545" y="7603"/>
                    <a:pt x="1299" y="7926"/>
                  </a:cubicBezTo>
                  <a:cubicBezTo>
                    <a:pt x="816" y="8559"/>
                    <a:pt x="1051" y="9712"/>
                    <a:pt x="1566" y="10186"/>
                  </a:cubicBezTo>
                  <a:cubicBezTo>
                    <a:pt x="3194" y="11685"/>
                    <a:pt x="4956" y="9431"/>
                    <a:pt x="5435" y="7867"/>
                  </a:cubicBezTo>
                  <a:close/>
                </a:path>
              </a:pathLst>
            </a:custGeom>
            <a:solidFill>
              <a:srgbClr val="79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5110342" y="3761883"/>
              <a:ext cx="367210" cy="640421"/>
            </a:xfrm>
            <a:custGeom>
              <a:avLst/>
              <a:gdLst/>
              <a:ahLst/>
              <a:cxnLst/>
              <a:rect l="l" t="t" r="r" b="b"/>
              <a:pathLst>
                <a:path w="8067" h="14069" extrusionOk="0">
                  <a:moveTo>
                    <a:pt x="1224" y="4251"/>
                  </a:moveTo>
                  <a:cubicBezTo>
                    <a:pt x="1470" y="1"/>
                    <a:pt x="8067" y="34"/>
                    <a:pt x="7423" y="6278"/>
                  </a:cubicBezTo>
                  <a:cubicBezTo>
                    <a:pt x="7190" y="8541"/>
                    <a:pt x="6473" y="10923"/>
                    <a:pt x="4598" y="12423"/>
                  </a:cubicBezTo>
                  <a:cubicBezTo>
                    <a:pt x="2540" y="14068"/>
                    <a:pt x="60" y="12689"/>
                    <a:pt x="1" y="10101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5131281" y="3830117"/>
              <a:ext cx="252727" cy="521295"/>
            </a:xfrm>
            <a:custGeom>
              <a:avLst/>
              <a:gdLst/>
              <a:ahLst/>
              <a:cxnLst/>
              <a:rect l="l" t="t" r="r" b="b"/>
              <a:pathLst>
                <a:path w="5552" h="11452" extrusionOk="0">
                  <a:moveTo>
                    <a:pt x="890" y="3524"/>
                  </a:moveTo>
                  <a:cubicBezTo>
                    <a:pt x="1215" y="1620"/>
                    <a:pt x="5300" y="0"/>
                    <a:pt x="5452" y="3780"/>
                  </a:cubicBezTo>
                  <a:cubicBezTo>
                    <a:pt x="5552" y="6252"/>
                    <a:pt x="3593" y="5776"/>
                    <a:pt x="2697" y="6884"/>
                  </a:cubicBezTo>
                  <a:cubicBezTo>
                    <a:pt x="2634" y="6962"/>
                    <a:pt x="3134" y="7198"/>
                    <a:pt x="3184" y="7212"/>
                  </a:cubicBezTo>
                  <a:cubicBezTo>
                    <a:pt x="3547" y="7322"/>
                    <a:pt x="3899" y="7515"/>
                    <a:pt x="4118" y="7856"/>
                  </a:cubicBezTo>
                  <a:cubicBezTo>
                    <a:pt x="4548" y="8526"/>
                    <a:pt x="4219" y="9657"/>
                    <a:pt x="3667" y="10088"/>
                  </a:cubicBezTo>
                  <a:cubicBezTo>
                    <a:pt x="1922" y="11451"/>
                    <a:pt x="351" y="9064"/>
                    <a:pt x="1" y="7466"/>
                  </a:cubicBezTo>
                  <a:close/>
                </a:path>
              </a:pathLst>
            </a:custGeom>
            <a:solidFill>
              <a:srgbClr val="79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833825" y="3265760"/>
              <a:ext cx="1427280" cy="1364234"/>
            </a:xfrm>
            <a:custGeom>
              <a:avLst/>
              <a:gdLst/>
              <a:ahLst/>
              <a:cxnLst/>
              <a:rect l="l" t="t" r="r" b="b"/>
              <a:pathLst>
                <a:path w="31355" h="29970" extrusionOk="0">
                  <a:moveTo>
                    <a:pt x="719" y="16954"/>
                  </a:moveTo>
                  <a:cubicBezTo>
                    <a:pt x="94" y="10451"/>
                    <a:pt x="4709" y="610"/>
                    <a:pt x="14897" y="321"/>
                  </a:cubicBezTo>
                  <a:cubicBezTo>
                    <a:pt x="26143" y="0"/>
                    <a:pt x="29859" y="7636"/>
                    <a:pt x="30485" y="14139"/>
                  </a:cubicBezTo>
                  <a:lnTo>
                    <a:pt x="30729" y="16679"/>
                  </a:lnTo>
                  <a:cubicBezTo>
                    <a:pt x="31355" y="23182"/>
                    <a:pt x="26537" y="28965"/>
                    <a:pt x="19977" y="29585"/>
                  </a:cubicBezTo>
                  <a:lnTo>
                    <a:pt x="12305" y="29970"/>
                  </a:lnTo>
                  <a:cubicBezTo>
                    <a:pt x="5209" y="29442"/>
                    <a:pt x="625" y="27140"/>
                    <a:pt x="0" y="20637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4122467" y="4177663"/>
              <a:ext cx="538593" cy="315454"/>
            </a:xfrm>
            <a:custGeom>
              <a:avLst/>
              <a:gdLst/>
              <a:ahLst/>
              <a:cxnLst/>
              <a:rect l="l" t="t" r="r" b="b"/>
              <a:pathLst>
                <a:path w="11832" h="6930" extrusionOk="0">
                  <a:moveTo>
                    <a:pt x="4945" y="0"/>
                  </a:moveTo>
                  <a:cubicBezTo>
                    <a:pt x="2403" y="0"/>
                    <a:pt x="370" y="1034"/>
                    <a:pt x="135" y="2593"/>
                  </a:cubicBezTo>
                  <a:cubicBezTo>
                    <a:pt x="1" y="3482"/>
                    <a:pt x="481" y="4426"/>
                    <a:pt x="1471" y="5218"/>
                  </a:cubicBezTo>
                  <a:cubicBezTo>
                    <a:pt x="2460" y="6011"/>
                    <a:pt x="3877" y="6586"/>
                    <a:pt x="5410" y="6818"/>
                  </a:cubicBezTo>
                  <a:cubicBezTo>
                    <a:pt x="5906" y="6893"/>
                    <a:pt x="6400" y="6930"/>
                    <a:pt x="6883" y="6930"/>
                  </a:cubicBezTo>
                  <a:cubicBezTo>
                    <a:pt x="7893" y="6930"/>
                    <a:pt x="8849" y="6768"/>
                    <a:pt x="9647" y="6454"/>
                  </a:cubicBezTo>
                  <a:cubicBezTo>
                    <a:pt x="10825" y="5989"/>
                    <a:pt x="11563" y="5228"/>
                    <a:pt x="11697" y="4340"/>
                  </a:cubicBezTo>
                  <a:cubicBezTo>
                    <a:pt x="11832" y="3450"/>
                    <a:pt x="11352" y="2505"/>
                    <a:pt x="10363" y="1713"/>
                  </a:cubicBezTo>
                  <a:cubicBezTo>
                    <a:pt x="9373" y="920"/>
                    <a:pt x="7957" y="346"/>
                    <a:pt x="6423" y="113"/>
                  </a:cubicBezTo>
                  <a:cubicBezTo>
                    <a:pt x="5918" y="37"/>
                    <a:pt x="5423" y="0"/>
                    <a:pt x="4945" y="0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3856539" y="4090856"/>
              <a:ext cx="1080053" cy="435763"/>
            </a:xfrm>
            <a:custGeom>
              <a:avLst/>
              <a:gdLst/>
              <a:ahLst/>
              <a:cxnLst/>
              <a:rect l="l" t="t" r="r" b="b"/>
              <a:pathLst>
                <a:path w="23727" h="9573" extrusionOk="0">
                  <a:moveTo>
                    <a:pt x="1043" y="3396"/>
                  </a:moveTo>
                  <a:cubicBezTo>
                    <a:pt x="5507" y="2522"/>
                    <a:pt x="6489" y="5"/>
                    <a:pt x="9709" y="87"/>
                  </a:cubicBezTo>
                  <a:lnTo>
                    <a:pt x="12213" y="1"/>
                  </a:lnTo>
                  <a:cubicBezTo>
                    <a:pt x="15433" y="81"/>
                    <a:pt x="18425" y="3997"/>
                    <a:pt x="21990" y="4545"/>
                  </a:cubicBezTo>
                  <a:cubicBezTo>
                    <a:pt x="23727" y="4812"/>
                    <a:pt x="18806" y="9572"/>
                    <a:pt x="5858" y="6925"/>
                  </a:cubicBezTo>
                  <a:cubicBezTo>
                    <a:pt x="2190" y="6176"/>
                    <a:pt x="1" y="3599"/>
                    <a:pt x="1043" y="3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3974800" y="4221089"/>
              <a:ext cx="136059" cy="178894"/>
            </a:xfrm>
            <a:custGeom>
              <a:avLst/>
              <a:gdLst/>
              <a:ahLst/>
              <a:cxnLst/>
              <a:rect l="l" t="t" r="r" b="b"/>
              <a:pathLst>
                <a:path w="2989" h="3930" extrusionOk="0">
                  <a:moveTo>
                    <a:pt x="99" y="3895"/>
                  </a:moveTo>
                  <a:cubicBezTo>
                    <a:pt x="840" y="3422"/>
                    <a:pt x="1464" y="2912"/>
                    <a:pt x="1945" y="2292"/>
                  </a:cubicBezTo>
                  <a:cubicBezTo>
                    <a:pt x="2425" y="1672"/>
                    <a:pt x="2759" y="944"/>
                    <a:pt x="2974" y="75"/>
                  </a:cubicBezTo>
                  <a:cubicBezTo>
                    <a:pt x="2988" y="23"/>
                    <a:pt x="2908" y="0"/>
                    <a:pt x="2893" y="54"/>
                  </a:cubicBezTo>
                  <a:cubicBezTo>
                    <a:pt x="2656" y="898"/>
                    <a:pt x="2288" y="1586"/>
                    <a:pt x="1818" y="2194"/>
                  </a:cubicBezTo>
                  <a:cubicBezTo>
                    <a:pt x="1345" y="2804"/>
                    <a:pt x="766" y="3336"/>
                    <a:pt x="51" y="3824"/>
                  </a:cubicBezTo>
                  <a:cubicBezTo>
                    <a:pt x="1" y="3855"/>
                    <a:pt x="50" y="3929"/>
                    <a:pt x="99" y="38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4119463" y="4212030"/>
              <a:ext cx="117487" cy="243031"/>
            </a:xfrm>
            <a:custGeom>
              <a:avLst/>
              <a:gdLst/>
              <a:ahLst/>
              <a:cxnLst/>
              <a:rect l="l" t="t" r="r" b="b"/>
              <a:pathLst>
                <a:path w="2581" h="5339" extrusionOk="0">
                  <a:moveTo>
                    <a:pt x="96" y="5303"/>
                  </a:moveTo>
                  <a:cubicBezTo>
                    <a:pt x="235" y="5212"/>
                    <a:pt x="371" y="5137"/>
                    <a:pt x="488" y="5025"/>
                  </a:cubicBezTo>
                  <a:cubicBezTo>
                    <a:pt x="956" y="4582"/>
                    <a:pt x="1242" y="4006"/>
                    <a:pt x="1507" y="3444"/>
                  </a:cubicBezTo>
                  <a:cubicBezTo>
                    <a:pt x="1994" y="2404"/>
                    <a:pt x="2256" y="1262"/>
                    <a:pt x="2556" y="121"/>
                  </a:cubicBezTo>
                  <a:cubicBezTo>
                    <a:pt x="2581" y="37"/>
                    <a:pt x="2454" y="0"/>
                    <a:pt x="2429" y="85"/>
                  </a:cubicBezTo>
                  <a:cubicBezTo>
                    <a:pt x="2074" y="1195"/>
                    <a:pt x="1728" y="2292"/>
                    <a:pt x="1225" y="3308"/>
                  </a:cubicBezTo>
                  <a:cubicBezTo>
                    <a:pt x="961" y="3843"/>
                    <a:pt x="605" y="4321"/>
                    <a:pt x="264" y="4835"/>
                  </a:cubicBezTo>
                  <a:cubicBezTo>
                    <a:pt x="177" y="4968"/>
                    <a:pt x="121" y="5105"/>
                    <a:pt x="36" y="5243"/>
                  </a:cubicBezTo>
                  <a:cubicBezTo>
                    <a:pt x="1" y="5284"/>
                    <a:pt x="57" y="5339"/>
                    <a:pt x="96" y="5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4269542" y="4254000"/>
              <a:ext cx="58539" cy="229876"/>
            </a:xfrm>
            <a:custGeom>
              <a:avLst/>
              <a:gdLst/>
              <a:ahLst/>
              <a:cxnLst/>
              <a:rect l="l" t="t" r="r" b="b"/>
              <a:pathLst>
                <a:path w="1286" h="5050" extrusionOk="0">
                  <a:moveTo>
                    <a:pt x="101" y="4997"/>
                  </a:moveTo>
                  <a:cubicBezTo>
                    <a:pt x="171" y="4876"/>
                    <a:pt x="246" y="4762"/>
                    <a:pt x="303" y="4638"/>
                  </a:cubicBezTo>
                  <a:cubicBezTo>
                    <a:pt x="531" y="4137"/>
                    <a:pt x="666" y="3605"/>
                    <a:pt x="799" y="3083"/>
                  </a:cubicBezTo>
                  <a:cubicBezTo>
                    <a:pt x="1048" y="2102"/>
                    <a:pt x="1188" y="1103"/>
                    <a:pt x="1282" y="69"/>
                  </a:cubicBezTo>
                  <a:cubicBezTo>
                    <a:pt x="1286" y="37"/>
                    <a:pt x="1262" y="9"/>
                    <a:pt x="1231" y="5"/>
                  </a:cubicBezTo>
                  <a:cubicBezTo>
                    <a:pt x="1199" y="1"/>
                    <a:pt x="1169" y="24"/>
                    <a:pt x="1166" y="56"/>
                  </a:cubicBezTo>
                  <a:cubicBezTo>
                    <a:pt x="1074" y="734"/>
                    <a:pt x="952" y="1393"/>
                    <a:pt x="808" y="2044"/>
                  </a:cubicBezTo>
                  <a:cubicBezTo>
                    <a:pt x="656" y="2731"/>
                    <a:pt x="445" y="3399"/>
                    <a:pt x="250" y="4084"/>
                  </a:cubicBezTo>
                  <a:cubicBezTo>
                    <a:pt x="168" y="4375"/>
                    <a:pt x="106" y="4670"/>
                    <a:pt x="21" y="4966"/>
                  </a:cubicBezTo>
                  <a:cubicBezTo>
                    <a:pt x="1" y="5019"/>
                    <a:pt x="80" y="5050"/>
                    <a:pt x="101" y="49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4421443" y="4303525"/>
              <a:ext cx="61543" cy="191594"/>
            </a:xfrm>
            <a:custGeom>
              <a:avLst/>
              <a:gdLst/>
              <a:ahLst/>
              <a:cxnLst/>
              <a:rect l="l" t="t" r="r" b="b"/>
              <a:pathLst>
                <a:path w="1352" h="4209" extrusionOk="0">
                  <a:moveTo>
                    <a:pt x="1272" y="4131"/>
                  </a:moveTo>
                  <a:cubicBezTo>
                    <a:pt x="1326" y="4060"/>
                    <a:pt x="1332" y="4127"/>
                    <a:pt x="1343" y="4039"/>
                  </a:cubicBezTo>
                  <a:cubicBezTo>
                    <a:pt x="1351" y="3971"/>
                    <a:pt x="1292" y="3913"/>
                    <a:pt x="1264" y="3852"/>
                  </a:cubicBezTo>
                  <a:cubicBezTo>
                    <a:pt x="950" y="3162"/>
                    <a:pt x="657" y="2468"/>
                    <a:pt x="470" y="1743"/>
                  </a:cubicBezTo>
                  <a:cubicBezTo>
                    <a:pt x="332" y="1208"/>
                    <a:pt x="231" y="663"/>
                    <a:pt x="224" y="96"/>
                  </a:cubicBezTo>
                  <a:cubicBezTo>
                    <a:pt x="227" y="46"/>
                    <a:pt x="187" y="3"/>
                    <a:pt x="138" y="2"/>
                  </a:cubicBezTo>
                  <a:cubicBezTo>
                    <a:pt x="87" y="1"/>
                    <a:pt x="46" y="41"/>
                    <a:pt x="46" y="91"/>
                  </a:cubicBezTo>
                  <a:cubicBezTo>
                    <a:pt x="0" y="814"/>
                    <a:pt x="75" y="1538"/>
                    <a:pt x="267" y="2236"/>
                  </a:cubicBezTo>
                  <a:cubicBezTo>
                    <a:pt x="437" y="2862"/>
                    <a:pt x="678" y="3465"/>
                    <a:pt x="986" y="4037"/>
                  </a:cubicBezTo>
                  <a:cubicBezTo>
                    <a:pt x="1009" y="4081"/>
                    <a:pt x="1019" y="4140"/>
                    <a:pt x="1062" y="4167"/>
                  </a:cubicBezTo>
                  <a:cubicBezTo>
                    <a:pt x="1131" y="4209"/>
                    <a:pt x="1105" y="4170"/>
                    <a:pt x="1186" y="4175"/>
                  </a:cubicBezTo>
                  <a:cubicBezTo>
                    <a:pt x="1197" y="4199"/>
                    <a:pt x="1227" y="4209"/>
                    <a:pt x="1251" y="4196"/>
                  </a:cubicBezTo>
                  <a:cubicBezTo>
                    <a:pt x="1274" y="4184"/>
                    <a:pt x="1284" y="4155"/>
                    <a:pt x="1272" y="4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4522224" y="4250950"/>
              <a:ext cx="130551" cy="210302"/>
            </a:xfrm>
            <a:custGeom>
              <a:avLst/>
              <a:gdLst/>
              <a:ahLst/>
              <a:cxnLst/>
              <a:rect l="l" t="t" r="r" b="b"/>
              <a:pathLst>
                <a:path w="2868" h="4620" extrusionOk="0">
                  <a:moveTo>
                    <a:pt x="2816" y="4513"/>
                  </a:moveTo>
                  <a:cubicBezTo>
                    <a:pt x="2751" y="4443"/>
                    <a:pt x="2712" y="4368"/>
                    <a:pt x="2641" y="4301"/>
                  </a:cubicBezTo>
                  <a:cubicBezTo>
                    <a:pt x="2102" y="3788"/>
                    <a:pt x="1544" y="3222"/>
                    <a:pt x="1147" y="2511"/>
                  </a:cubicBezTo>
                  <a:cubicBezTo>
                    <a:pt x="693" y="1702"/>
                    <a:pt x="354" y="817"/>
                    <a:pt x="141" y="59"/>
                  </a:cubicBezTo>
                  <a:cubicBezTo>
                    <a:pt x="133" y="23"/>
                    <a:pt x="95" y="1"/>
                    <a:pt x="59" y="11"/>
                  </a:cubicBezTo>
                  <a:cubicBezTo>
                    <a:pt x="23" y="20"/>
                    <a:pt x="1" y="57"/>
                    <a:pt x="9" y="93"/>
                  </a:cubicBezTo>
                  <a:cubicBezTo>
                    <a:pt x="226" y="1025"/>
                    <a:pt x="597" y="2163"/>
                    <a:pt x="1192" y="3107"/>
                  </a:cubicBezTo>
                  <a:cubicBezTo>
                    <a:pt x="1559" y="3689"/>
                    <a:pt x="1960" y="4293"/>
                    <a:pt x="2543" y="4541"/>
                  </a:cubicBezTo>
                  <a:cubicBezTo>
                    <a:pt x="2620" y="4575"/>
                    <a:pt x="2691" y="4574"/>
                    <a:pt x="2773" y="4587"/>
                  </a:cubicBezTo>
                  <a:cubicBezTo>
                    <a:pt x="2824" y="4619"/>
                    <a:pt x="2868" y="4541"/>
                    <a:pt x="2815" y="45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4658010" y="4296060"/>
              <a:ext cx="133692" cy="87125"/>
            </a:xfrm>
            <a:custGeom>
              <a:avLst/>
              <a:gdLst/>
              <a:ahLst/>
              <a:cxnLst/>
              <a:rect l="l" t="t" r="r" b="b"/>
              <a:pathLst>
                <a:path w="2937" h="1914" extrusionOk="0">
                  <a:moveTo>
                    <a:pt x="2886" y="1813"/>
                  </a:moveTo>
                  <a:cubicBezTo>
                    <a:pt x="2273" y="1539"/>
                    <a:pt x="1710" y="1245"/>
                    <a:pt x="1181" y="889"/>
                  </a:cubicBezTo>
                  <a:cubicBezTo>
                    <a:pt x="834" y="655"/>
                    <a:pt x="499" y="398"/>
                    <a:pt x="190" y="79"/>
                  </a:cubicBezTo>
                  <a:cubicBezTo>
                    <a:pt x="116" y="1"/>
                    <a:pt x="1" y="111"/>
                    <a:pt x="73" y="189"/>
                  </a:cubicBezTo>
                  <a:cubicBezTo>
                    <a:pt x="465" y="610"/>
                    <a:pt x="889" y="949"/>
                    <a:pt x="1357" y="1221"/>
                  </a:cubicBezTo>
                  <a:cubicBezTo>
                    <a:pt x="1821" y="1491"/>
                    <a:pt x="2325" y="1691"/>
                    <a:pt x="2853" y="1893"/>
                  </a:cubicBezTo>
                  <a:cubicBezTo>
                    <a:pt x="2904" y="1914"/>
                    <a:pt x="2936" y="1835"/>
                    <a:pt x="2885" y="18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4952752" y="3549714"/>
              <a:ext cx="359790" cy="527531"/>
            </a:xfrm>
            <a:custGeom>
              <a:avLst/>
              <a:gdLst/>
              <a:ahLst/>
              <a:cxnLst/>
              <a:rect l="l" t="t" r="r" b="b"/>
              <a:pathLst>
                <a:path w="7904" h="11589" extrusionOk="0">
                  <a:moveTo>
                    <a:pt x="7802" y="6160"/>
                  </a:moveTo>
                  <a:cubicBezTo>
                    <a:pt x="7802" y="6160"/>
                    <a:pt x="7904" y="1564"/>
                    <a:pt x="3225" y="0"/>
                  </a:cubicBezTo>
                  <a:cubicBezTo>
                    <a:pt x="3225" y="0"/>
                    <a:pt x="594" y="1038"/>
                    <a:pt x="271" y="3018"/>
                  </a:cubicBezTo>
                  <a:cubicBezTo>
                    <a:pt x="1" y="4672"/>
                    <a:pt x="644" y="6747"/>
                    <a:pt x="1861" y="7404"/>
                  </a:cubicBezTo>
                  <a:cubicBezTo>
                    <a:pt x="3241" y="8147"/>
                    <a:pt x="4358" y="8661"/>
                    <a:pt x="4346" y="8621"/>
                  </a:cubicBezTo>
                  <a:cubicBezTo>
                    <a:pt x="4346" y="8621"/>
                    <a:pt x="3900" y="11588"/>
                    <a:pt x="5946" y="11455"/>
                  </a:cubicBezTo>
                  <a:cubicBezTo>
                    <a:pt x="6325" y="11429"/>
                    <a:pt x="6098" y="9641"/>
                    <a:pt x="5826" y="7835"/>
                  </a:cubicBezTo>
                  <a:cubicBezTo>
                    <a:pt x="5826" y="7835"/>
                    <a:pt x="7365" y="6057"/>
                    <a:pt x="7802" y="6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5041516" y="3633608"/>
              <a:ext cx="168879" cy="213898"/>
            </a:xfrm>
            <a:custGeom>
              <a:avLst/>
              <a:gdLst/>
              <a:ahLst/>
              <a:cxnLst/>
              <a:rect l="l" t="t" r="r" b="b"/>
              <a:pathLst>
                <a:path w="3710" h="4699" extrusionOk="0">
                  <a:moveTo>
                    <a:pt x="7" y="58"/>
                  </a:moveTo>
                  <a:cubicBezTo>
                    <a:pt x="122" y="600"/>
                    <a:pt x="231" y="1103"/>
                    <a:pt x="385" y="1562"/>
                  </a:cubicBezTo>
                  <a:cubicBezTo>
                    <a:pt x="562" y="2087"/>
                    <a:pt x="787" y="2557"/>
                    <a:pt x="1075" y="2968"/>
                  </a:cubicBezTo>
                  <a:cubicBezTo>
                    <a:pt x="1625" y="3751"/>
                    <a:pt x="2416" y="4322"/>
                    <a:pt x="3633" y="4684"/>
                  </a:cubicBezTo>
                  <a:cubicBezTo>
                    <a:pt x="3685" y="4698"/>
                    <a:pt x="3709" y="4622"/>
                    <a:pt x="3660" y="4604"/>
                  </a:cubicBezTo>
                  <a:cubicBezTo>
                    <a:pt x="2758" y="4281"/>
                    <a:pt x="2123" y="3846"/>
                    <a:pt x="1643" y="3305"/>
                  </a:cubicBezTo>
                  <a:cubicBezTo>
                    <a:pt x="1326" y="2949"/>
                    <a:pt x="1089" y="2540"/>
                    <a:pt x="872" y="2093"/>
                  </a:cubicBezTo>
                  <a:cubicBezTo>
                    <a:pt x="578" y="1488"/>
                    <a:pt x="324" y="810"/>
                    <a:pt x="89" y="37"/>
                  </a:cubicBezTo>
                  <a:cubicBezTo>
                    <a:pt x="83" y="14"/>
                    <a:pt x="59" y="1"/>
                    <a:pt x="37" y="6"/>
                  </a:cubicBezTo>
                  <a:cubicBezTo>
                    <a:pt x="14" y="13"/>
                    <a:pt x="1" y="36"/>
                    <a:pt x="7" y="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5120311" y="3671480"/>
              <a:ext cx="134147" cy="139382"/>
            </a:xfrm>
            <a:custGeom>
              <a:avLst/>
              <a:gdLst/>
              <a:ahLst/>
              <a:cxnLst/>
              <a:rect l="l" t="t" r="r" b="b"/>
              <a:pathLst>
                <a:path w="2947" h="3062" extrusionOk="0">
                  <a:moveTo>
                    <a:pt x="26" y="88"/>
                  </a:moveTo>
                  <a:cubicBezTo>
                    <a:pt x="384" y="901"/>
                    <a:pt x="784" y="1665"/>
                    <a:pt x="1398" y="2228"/>
                  </a:cubicBezTo>
                  <a:cubicBezTo>
                    <a:pt x="1804" y="2600"/>
                    <a:pt x="2304" y="2868"/>
                    <a:pt x="2889" y="3048"/>
                  </a:cubicBezTo>
                  <a:cubicBezTo>
                    <a:pt x="2927" y="3061"/>
                    <a:pt x="2946" y="3006"/>
                    <a:pt x="2909" y="2993"/>
                  </a:cubicBezTo>
                  <a:cubicBezTo>
                    <a:pt x="2577" y="2844"/>
                    <a:pt x="2293" y="2654"/>
                    <a:pt x="2026" y="2455"/>
                  </a:cubicBezTo>
                  <a:cubicBezTo>
                    <a:pt x="1750" y="2252"/>
                    <a:pt x="1495" y="2023"/>
                    <a:pt x="1263" y="1772"/>
                  </a:cubicBezTo>
                  <a:cubicBezTo>
                    <a:pt x="807" y="1275"/>
                    <a:pt x="431" y="692"/>
                    <a:pt x="102" y="52"/>
                  </a:cubicBezTo>
                  <a:cubicBezTo>
                    <a:pt x="78" y="0"/>
                    <a:pt x="1" y="36"/>
                    <a:pt x="26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5228421" y="3730702"/>
              <a:ext cx="24490" cy="34823"/>
            </a:xfrm>
            <a:custGeom>
              <a:avLst/>
              <a:gdLst/>
              <a:ahLst/>
              <a:cxnLst/>
              <a:rect l="l" t="t" r="r" b="b"/>
              <a:pathLst>
                <a:path w="538" h="765" extrusionOk="0">
                  <a:moveTo>
                    <a:pt x="28" y="68"/>
                  </a:moveTo>
                  <a:cubicBezTo>
                    <a:pt x="22" y="133"/>
                    <a:pt x="1" y="168"/>
                    <a:pt x="14" y="231"/>
                  </a:cubicBezTo>
                  <a:cubicBezTo>
                    <a:pt x="54" y="414"/>
                    <a:pt x="202" y="550"/>
                    <a:pt x="316" y="701"/>
                  </a:cubicBezTo>
                  <a:cubicBezTo>
                    <a:pt x="352" y="753"/>
                    <a:pt x="423" y="765"/>
                    <a:pt x="473" y="729"/>
                  </a:cubicBezTo>
                  <a:cubicBezTo>
                    <a:pt x="525" y="693"/>
                    <a:pt x="537" y="623"/>
                    <a:pt x="501" y="571"/>
                  </a:cubicBezTo>
                  <a:cubicBezTo>
                    <a:pt x="403" y="422"/>
                    <a:pt x="363" y="240"/>
                    <a:pt x="242" y="111"/>
                  </a:cubicBezTo>
                  <a:cubicBezTo>
                    <a:pt x="200" y="65"/>
                    <a:pt x="160" y="63"/>
                    <a:pt x="104" y="30"/>
                  </a:cubicBezTo>
                  <a:cubicBezTo>
                    <a:pt x="95" y="10"/>
                    <a:pt x="69" y="1"/>
                    <a:pt x="48" y="12"/>
                  </a:cubicBezTo>
                  <a:cubicBezTo>
                    <a:pt x="27" y="22"/>
                    <a:pt x="19" y="47"/>
                    <a:pt x="2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4607073" y="3445610"/>
              <a:ext cx="355238" cy="126409"/>
            </a:xfrm>
            <a:custGeom>
              <a:avLst/>
              <a:gdLst/>
              <a:ahLst/>
              <a:cxnLst/>
              <a:rect l="l" t="t" r="r" b="b"/>
              <a:pathLst>
                <a:path w="7804" h="2777" extrusionOk="0">
                  <a:moveTo>
                    <a:pt x="4402" y="87"/>
                  </a:moveTo>
                  <a:cubicBezTo>
                    <a:pt x="1045" y="0"/>
                    <a:pt x="1" y="2726"/>
                    <a:pt x="1" y="2726"/>
                  </a:cubicBezTo>
                  <a:lnTo>
                    <a:pt x="7804" y="2776"/>
                  </a:lnTo>
                  <a:cubicBezTo>
                    <a:pt x="7804" y="2776"/>
                    <a:pt x="6554" y="142"/>
                    <a:pt x="4402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4532511" y="3370730"/>
              <a:ext cx="331568" cy="242394"/>
            </a:xfrm>
            <a:custGeom>
              <a:avLst/>
              <a:gdLst/>
              <a:ahLst/>
              <a:cxnLst/>
              <a:rect l="l" t="t" r="r" b="b"/>
              <a:pathLst>
                <a:path w="7284" h="5325" extrusionOk="0">
                  <a:moveTo>
                    <a:pt x="3008" y="950"/>
                  </a:moveTo>
                  <a:cubicBezTo>
                    <a:pt x="0" y="2431"/>
                    <a:pt x="364" y="5324"/>
                    <a:pt x="364" y="5324"/>
                  </a:cubicBezTo>
                  <a:lnTo>
                    <a:pt x="7283" y="1750"/>
                  </a:lnTo>
                  <a:cubicBezTo>
                    <a:pt x="7283" y="1750"/>
                    <a:pt x="4937" y="0"/>
                    <a:pt x="3008" y="9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4596558" y="3462498"/>
              <a:ext cx="223776" cy="85532"/>
            </a:xfrm>
            <a:custGeom>
              <a:avLst/>
              <a:gdLst/>
              <a:ahLst/>
              <a:cxnLst/>
              <a:rect l="l" t="t" r="r" b="b"/>
              <a:pathLst>
                <a:path w="4916" h="1879" extrusionOk="0">
                  <a:moveTo>
                    <a:pt x="77" y="1864"/>
                  </a:moveTo>
                  <a:cubicBezTo>
                    <a:pt x="738" y="1262"/>
                    <a:pt x="1506" y="847"/>
                    <a:pt x="2323" y="555"/>
                  </a:cubicBezTo>
                  <a:cubicBezTo>
                    <a:pt x="3139" y="265"/>
                    <a:pt x="4006" y="95"/>
                    <a:pt x="4888" y="44"/>
                  </a:cubicBezTo>
                  <a:cubicBezTo>
                    <a:pt x="4915" y="41"/>
                    <a:pt x="4914" y="1"/>
                    <a:pt x="4886" y="0"/>
                  </a:cubicBezTo>
                  <a:cubicBezTo>
                    <a:pt x="3995" y="23"/>
                    <a:pt x="3107" y="149"/>
                    <a:pt x="2281" y="438"/>
                  </a:cubicBezTo>
                  <a:cubicBezTo>
                    <a:pt x="1440" y="728"/>
                    <a:pt x="669" y="1193"/>
                    <a:pt x="19" y="1801"/>
                  </a:cubicBezTo>
                  <a:cubicBezTo>
                    <a:pt x="2" y="1816"/>
                    <a:pt x="1" y="1844"/>
                    <a:pt x="17" y="1861"/>
                  </a:cubicBezTo>
                  <a:cubicBezTo>
                    <a:pt x="33" y="1878"/>
                    <a:pt x="60" y="1879"/>
                    <a:pt x="77" y="18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4698705" y="3508154"/>
              <a:ext cx="98733" cy="27676"/>
            </a:xfrm>
            <a:custGeom>
              <a:avLst/>
              <a:gdLst/>
              <a:ahLst/>
              <a:cxnLst/>
              <a:rect l="l" t="t" r="r" b="b"/>
              <a:pathLst>
                <a:path w="2169" h="608" extrusionOk="0">
                  <a:moveTo>
                    <a:pt x="88" y="584"/>
                  </a:moveTo>
                  <a:cubicBezTo>
                    <a:pt x="397" y="454"/>
                    <a:pt x="733" y="372"/>
                    <a:pt x="1073" y="303"/>
                  </a:cubicBezTo>
                  <a:cubicBezTo>
                    <a:pt x="1414" y="234"/>
                    <a:pt x="1753" y="181"/>
                    <a:pt x="2087" y="168"/>
                  </a:cubicBezTo>
                  <a:cubicBezTo>
                    <a:pt x="2133" y="166"/>
                    <a:pt x="2169" y="128"/>
                    <a:pt x="2167" y="82"/>
                  </a:cubicBezTo>
                  <a:cubicBezTo>
                    <a:pt x="2166" y="36"/>
                    <a:pt x="2127" y="1"/>
                    <a:pt x="2081" y="2"/>
                  </a:cubicBezTo>
                  <a:cubicBezTo>
                    <a:pt x="1668" y="13"/>
                    <a:pt x="1235" y="54"/>
                    <a:pt x="828" y="173"/>
                  </a:cubicBezTo>
                  <a:cubicBezTo>
                    <a:pt x="552" y="254"/>
                    <a:pt x="294" y="374"/>
                    <a:pt x="51" y="508"/>
                  </a:cubicBezTo>
                  <a:cubicBezTo>
                    <a:pt x="1" y="532"/>
                    <a:pt x="37" y="607"/>
                    <a:pt x="88" y="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3855902" y="3649676"/>
              <a:ext cx="440269" cy="452378"/>
            </a:xfrm>
            <a:custGeom>
              <a:avLst/>
              <a:gdLst/>
              <a:ahLst/>
              <a:cxnLst/>
              <a:rect l="l" t="t" r="r" b="b"/>
              <a:pathLst>
                <a:path w="9672" h="9938" extrusionOk="0">
                  <a:moveTo>
                    <a:pt x="7666" y="1288"/>
                  </a:moveTo>
                  <a:cubicBezTo>
                    <a:pt x="6803" y="665"/>
                    <a:pt x="4447" y="0"/>
                    <a:pt x="2565" y="1314"/>
                  </a:cubicBezTo>
                  <a:cubicBezTo>
                    <a:pt x="1767" y="1870"/>
                    <a:pt x="1051" y="2782"/>
                    <a:pt x="578" y="4212"/>
                  </a:cubicBezTo>
                  <a:cubicBezTo>
                    <a:pt x="1" y="5955"/>
                    <a:pt x="822" y="7554"/>
                    <a:pt x="2124" y="8554"/>
                  </a:cubicBezTo>
                  <a:cubicBezTo>
                    <a:pt x="3422" y="9551"/>
                    <a:pt x="5190" y="9937"/>
                    <a:pt x="6488" y="9303"/>
                  </a:cubicBezTo>
                  <a:cubicBezTo>
                    <a:pt x="8278" y="8426"/>
                    <a:pt x="9624" y="6651"/>
                    <a:pt x="9652" y="4821"/>
                  </a:cubicBezTo>
                  <a:cubicBezTo>
                    <a:pt x="9671" y="3590"/>
                    <a:pt x="9104" y="2327"/>
                    <a:pt x="7666" y="1288"/>
                  </a:cubicBezTo>
                  <a:close/>
                  <a:moveTo>
                    <a:pt x="7394" y="1666"/>
                  </a:moveTo>
                  <a:cubicBezTo>
                    <a:pt x="8678" y="2594"/>
                    <a:pt x="9203" y="3714"/>
                    <a:pt x="9186" y="4814"/>
                  </a:cubicBezTo>
                  <a:cubicBezTo>
                    <a:pt x="9160" y="6482"/>
                    <a:pt x="7915" y="8086"/>
                    <a:pt x="6282" y="8884"/>
                  </a:cubicBezTo>
                  <a:cubicBezTo>
                    <a:pt x="5129" y="9448"/>
                    <a:pt x="3562" y="9072"/>
                    <a:pt x="2407" y="8185"/>
                  </a:cubicBezTo>
                  <a:cubicBezTo>
                    <a:pt x="1257" y="7302"/>
                    <a:pt x="510" y="5897"/>
                    <a:pt x="1019" y="4359"/>
                  </a:cubicBezTo>
                  <a:cubicBezTo>
                    <a:pt x="1453" y="3047"/>
                    <a:pt x="2101" y="2206"/>
                    <a:pt x="2832" y="1695"/>
                  </a:cubicBezTo>
                  <a:cubicBezTo>
                    <a:pt x="4514" y="520"/>
                    <a:pt x="6621" y="1108"/>
                    <a:pt x="7393" y="1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4270635" y="3785144"/>
              <a:ext cx="240118" cy="92724"/>
            </a:xfrm>
            <a:custGeom>
              <a:avLst/>
              <a:gdLst/>
              <a:ahLst/>
              <a:cxnLst/>
              <a:rect l="l" t="t" r="r" b="b"/>
              <a:pathLst>
                <a:path w="5275" h="2037" extrusionOk="0">
                  <a:moveTo>
                    <a:pt x="453" y="1373"/>
                  </a:moveTo>
                  <a:cubicBezTo>
                    <a:pt x="914" y="757"/>
                    <a:pt x="1839" y="477"/>
                    <a:pt x="2726" y="546"/>
                  </a:cubicBezTo>
                  <a:cubicBezTo>
                    <a:pt x="3607" y="613"/>
                    <a:pt x="4465" y="1028"/>
                    <a:pt x="4794" y="1859"/>
                  </a:cubicBezTo>
                  <a:cubicBezTo>
                    <a:pt x="4841" y="1978"/>
                    <a:pt x="4977" y="2037"/>
                    <a:pt x="5096" y="1989"/>
                  </a:cubicBezTo>
                  <a:cubicBezTo>
                    <a:pt x="5216" y="1942"/>
                    <a:pt x="5274" y="1807"/>
                    <a:pt x="5227" y="1688"/>
                  </a:cubicBezTo>
                  <a:cubicBezTo>
                    <a:pt x="4832" y="690"/>
                    <a:pt x="3820" y="162"/>
                    <a:pt x="2762" y="82"/>
                  </a:cubicBezTo>
                  <a:cubicBezTo>
                    <a:pt x="1711" y="1"/>
                    <a:pt x="626" y="365"/>
                    <a:pt x="81" y="1094"/>
                  </a:cubicBezTo>
                  <a:cubicBezTo>
                    <a:pt x="1" y="1196"/>
                    <a:pt x="21" y="1345"/>
                    <a:pt x="125" y="1423"/>
                  </a:cubicBezTo>
                  <a:cubicBezTo>
                    <a:pt x="230" y="1501"/>
                    <a:pt x="377" y="1478"/>
                    <a:pt x="453" y="1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4883425" y="3837810"/>
              <a:ext cx="398846" cy="49344"/>
            </a:xfrm>
            <a:custGeom>
              <a:avLst/>
              <a:gdLst/>
              <a:ahLst/>
              <a:cxnLst/>
              <a:rect l="l" t="t" r="r" b="b"/>
              <a:pathLst>
                <a:path w="8762" h="1084" extrusionOk="0">
                  <a:moveTo>
                    <a:pt x="268" y="783"/>
                  </a:moveTo>
                  <a:cubicBezTo>
                    <a:pt x="2992" y="463"/>
                    <a:pt x="5800" y="1083"/>
                    <a:pt x="8541" y="784"/>
                  </a:cubicBezTo>
                  <a:cubicBezTo>
                    <a:pt x="8669" y="770"/>
                    <a:pt x="8762" y="655"/>
                    <a:pt x="8747" y="527"/>
                  </a:cubicBezTo>
                  <a:cubicBezTo>
                    <a:pt x="8733" y="400"/>
                    <a:pt x="8618" y="307"/>
                    <a:pt x="8491" y="321"/>
                  </a:cubicBezTo>
                  <a:cubicBezTo>
                    <a:pt x="5749" y="621"/>
                    <a:pt x="2939" y="1"/>
                    <a:pt x="213" y="320"/>
                  </a:cubicBezTo>
                  <a:cubicBezTo>
                    <a:pt x="89" y="338"/>
                    <a:pt x="1" y="452"/>
                    <a:pt x="15" y="578"/>
                  </a:cubicBezTo>
                  <a:cubicBezTo>
                    <a:pt x="29" y="703"/>
                    <a:pt x="142" y="795"/>
                    <a:pt x="268" y="7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836738" y="3860752"/>
              <a:ext cx="58084" cy="24080"/>
            </a:xfrm>
            <a:custGeom>
              <a:avLst/>
              <a:gdLst/>
              <a:ahLst/>
              <a:cxnLst/>
              <a:rect l="l" t="t" r="r" b="b"/>
              <a:pathLst>
                <a:path w="1276" h="529" extrusionOk="0">
                  <a:moveTo>
                    <a:pt x="1021" y="49"/>
                  </a:moveTo>
                  <a:cubicBezTo>
                    <a:pt x="771" y="63"/>
                    <a:pt x="536" y="61"/>
                    <a:pt x="289" y="21"/>
                  </a:cubicBezTo>
                  <a:cubicBezTo>
                    <a:pt x="163" y="0"/>
                    <a:pt x="43" y="86"/>
                    <a:pt x="22" y="213"/>
                  </a:cubicBezTo>
                  <a:cubicBezTo>
                    <a:pt x="1" y="339"/>
                    <a:pt x="87" y="459"/>
                    <a:pt x="215" y="480"/>
                  </a:cubicBezTo>
                  <a:cubicBezTo>
                    <a:pt x="495" y="525"/>
                    <a:pt x="764" y="529"/>
                    <a:pt x="1048" y="512"/>
                  </a:cubicBezTo>
                  <a:cubicBezTo>
                    <a:pt x="1177" y="506"/>
                    <a:pt x="1275" y="395"/>
                    <a:pt x="1268" y="267"/>
                  </a:cubicBezTo>
                  <a:cubicBezTo>
                    <a:pt x="1261" y="138"/>
                    <a:pt x="1150" y="40"/>
                    <a:pt x="1021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997151" y="3784643"/>
              <a:ext cx="209802" cy="138836"/>
            </a:xfrm>
            <a:custGeom>
              <a:avLst/>
              <a:gdLst/>
              <a:ahLst/>
              <a:cxnLst/>
              <a:rect l="l" t="t" r="r" b="b"/>
              <a:pathLst>
                <a:path w="4609" h="3050" extrusionOk="0">
                  <a:moveTo>
                    <a:pt x="308" y="2827"/>
                  </a:moveTo>
                  <a:cubicBezTo>
                    <a:pt x="347" y="2737"/>
                    <a:pt x="397" y="2681"/>
                    <a:pt x="428" y="2592"/>
                  </a:cubicBezTo>
                  <a:cubicBezTo>
                    <a:pt x="663" y="1905"/>
                    <a:pt x="1009" y="1300"/>
                    <a:pt x="1591" y="989"/>
                  </a:cubicBezTo>
                  <a:cubicBezTo>
                    <a:pt x="2196" y="663"/>
                    <a:pt x="2946" y="646"/>
                    <a:pt x="3567" y="1210"/>
                  </a:cubicBezTo>
                  <a:cubicBezTo>
                    <a:pt x="3771" y="1368"/>
                    <a:pt x="3902" y="1561"/>
                    <a:pt x="4001" y="1773"/>
                  </a:cubicBezTo>
                  <a:cubicBezTo>
                    <a:pt x="4177" y="2147"/>
                    <a:pt x="4270" y="2559"/>
                    <a:pt x="4355" y="2965"/>
                  </a:cubicBezTo>
                  <a:cubicBezTo>
                    <a:pt x="4364" y="3014"/>
                    <a:pt x="4408" y="3050"/>
                    <a:pt x="4458" y="3046"/>
                  </a:cubicBezTo>
                  <a:cubicBezTo>
                    <a:pt x="4508" y="3042"/>
                    <a:pt x="4546" y="3000"/>
                    <a:pt x="4546" y="2950"/>
                  </a:cubicBezTo>
                  <a:cubicBezTo>
                    <a:pt x="4562" y="2817"/>
                    <a:pt x="4585" y="2691"/>
                    <a:pt x="4592" y="2555"/>
                  </a:cubicBezTo>
                  <a:cubicBezTo>
                    <a:pt x="4608" y="2233"/>
                    <a:pt x="4574" y="1910"/>
                    <a:pt x="4489" y="1598"/>
                  </a:cubicBezTo>
                  <a:cubicBezTo>
                    <a:pt x="4402" y="1282"/>
                    <a:pt x="4236" y="996"/>
                    <a:pt x="3981" y="742"/>
                  </a:cubicBezTo>
                  <a:cubicBezTo>
                    <a:pt x="3124" y="1"/>
                    <a:pt x="2092" y="4"/>
                    <a:pt x="1305" y="499"/>
                  </a:cubicBezTo>
                  <a:cubicBezTo>
                    <a:pt x="635" y="921"/>
                    <a:pt x="1" y="1701"/>
                    <a:pt x="124" y="2564"/>
                  </a:cubicBezTo>
                  <a:cubicBezTo>
                    <a:pt x="138" y="2664"/>
                    <a:pt x="180" y="2734"/>
                    <a:pt x="224" y="2829"/>
                  </a:cubicBezTo>
                  <a:cubicBezTo>
                    <a:pt x="224" y="2886"/>
                    <a:pt x="309" y="2885"/>
                    <a:pt x="308" y="28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571659" y="3801850"/>
              <a:ext cx="207662" cy="125863"/>
            </a:xfrm>
            <a:custGeom>
              <a:avLst/>
              <a:gdLst/>
              <a:ahLst/>
              <a:cxnLst/>
              <a:rect l="l" t="t" r="r" b="b"/>
              <a:pathLst>
                <a:path w="4562" h="2765" extrusionOk="0">
                  <a:moveTo>
                    <a:pt x="4421" y="2614"/>
                  </a:moveTo>
                  <a:cubicBezTo>
                    <a:pt x="4475" y="2562"/>
                    <a:pt x="4496" y="2573"/>
                    <a:pt x="4526" y="2505"/>
                  </a:cubicBezTo>
                  <a:cubicBezTo>
                    <a:pt x="4561" y="2426"/>
                    <a:pt x="4534" y="2338"/>
                    <a:pt x="4531" y="2254"/>
                  </a:cubicBezTo>
                  <a:cubicBezTo>
                    <a:pt x="4518" y="1969"/>
                    <a:pt x="4440" y="1706"/>
                    <a:pt x="4315" y="1427"/>
                  </a:cubicBezTo>
                  <a:cubicBezTo>
                    <a:pt x="4225" y="1239"/>
                    <a:pt x="4129" y="1049"/>
                    <a:pt x="4003" y="877"/>
                  </a:cubicBezTo>
                  <a:cubicBezTo>
                    <a:pt x="3912" y="752"/>
                    <a:pt x="3805" y="640"/>
                    <a:pt x="3686" y="543"/>
                  </a:cubicBezTo>
                  <a:cubicBezTo>
                    <a:pt x="2986" y="28"/>
                    <a:pt x="2266" y="0"/>
                    <a:pt x="1647" y="295"/>
                  </a:cubicBezTo>
                  <a:cubicBezTo>
                    <a:pt x="798" y="701"/>
                    <a:pt x="151" y="1709"/>
                    <a:pt x="10" y="2645"/>
                  </a:cubicBezTo>
                  <a:cubicBezTo>
                    <a:pt x="0" y="2694"/>
                    <a:pt x="31" y="2743"/>
                    <a:pt x="81" y="2753"/>
                  </a:cubicBezTo>
                  <a:cubicBezTo>
                    <a:pt x="130" y="2764"/>
                    <a:pt x="179" y="2733"/>
                    <a:pt x="190" y="2684"/>
                  </a:cubicBezTo>
                  <a:cubicBezTo>
                    <a:pt x="383" y="2015"/>
                    <a:pt x="887" y="1357"/>
                    <a:pt x="1491" y="975"/>
                  </a:cubicBezTo>
                  <a:cubicBezTo>
                    <a:pt x="2040" y="629"/>
                    <a:pt x="2692" y="534"/>
                    <a:pt x="3307" y="1034"/>
                  </a:cubicBezTo>
                  <a:cubicBezTo>
                    <a:pt x="3393" y="1097"/>
                    <a:pt x="3471" y="1170"/>
                    <a:pt x="3542" y="1250"/>
                  </a:cubicBezTo>
                  <a:cubicBezTo>
                    <a:pt x="3662" y="1384"/>
                    <a:pt x="3772" y="1527"/>
                    <a:pt x="3872" y="1677"/>
                  </a:cubicBezTo>
                  <a:cubicBezTo>
                    <a:pt x="4059" y="1943"/>
                    <a:pt x="4065" y="2240"/>
                    <a:pt x="4219" y="2514"/>
                  </a:cubicBezTo>
                  <a:cubicBezTo>
                    <a:pt x="4255" y="2577"/>
                    <a:pt x="4282" y="2565"/>
                    <a:pt x="4337" y="2616"/>
                  </a:cubicBezTo>
                  <a:cubicBezTo>
                    <a:pt x="4336" y="2676"/>
                    <a:pt x="4426" y="2673"/>
                    <a:pt x="4421" y="261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4113409" y="3794885"/>
              <a:ext cx="424884" cy="420696"/>
            </a:xfrm>
            <a:custGeom>
              <a:avLst/>
              <a:gdLst/>
              <a:ahLst/>
              <a:cxnLst/>
              <a:rect l="l" t="t" r="r" b="b"/>
              <a:pathLst>
                <a:path w="9334" h="9242" extrusionOk="0">
                  <a:moveTo>
                    <a:pt x="7154" y="8883"/>
                  </a:moveTo>
                  <a:cubicBezTo>
                    <a:pt x="5784" y="9241"/>
                    <a:pt x="1827" y="9181"/>
                    <a:pt x="987" y="7423"/>
                  </a:cubicBezTo>
                  <a:cubicBezTo>
                    <a:pt x="0" y="5359"/>
                    <a:pt x="3195" y="1063"/>
                    <a:pt x="5126" y="532"/>
                  </a:cubicBezTo>
                  <a:cubicBezTo>
                    <a:pt x="7059" y="0"/>
                    <a:pt x="8297" y="2033"/>
                    <a:pt x="8465" y="3414"/>
                  </a:cubicBezTo>
                  <a:cubicBezTo>
                    <a:pt x="8746" y="5725"/>
                    <a:pt x="9334" y="8315"/>
                    <a:pt x="7154" y="8883"/>
                  </a:cubicBezTo>
                  <a:close/>
                </a:path>
              </a:pathLst>
            </a:custGeom>
            <a:solidFill>
              <a:srgbClr val="633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4587545" y="3863848"/>
              <a:ext cx="71421" cy="73833"/>
            </a:xfrm>
            <a:custGeom>
              <a:avLst/>
              <a:gdLst/>
              <a:ahLst/>
              <a:cxnLst/>
              <a:rect l="l" t="t" r="r" b="b"/>
              <a:pathLst>
                <a:path w="1569" h="1622" extrusionOk="0">
                  <a:moveTo>
                    <a:pt x="134" y="1559"/>
                  </a:moveTo>
                  <a:cubicBezTo>
                    <a:pt x="179" y="1528"/>
                    <a:pt x="210" y="1531"/>
                    <a:pt x="245" y="1489"/>
                  </a:cubicBezTo>
                  <a:cubicBezTo>
                    <a:pt x="449" y="1252"/>
                    <a:pt x="553" y="967"/>
                    <a:pt x="759" y="753"/>
                  </a:cubicBezTo>
                  <a:cubicBezTo>
                    <a:pt x="876" y="631"/>
                    <a:pt x="999" y="518"/>
                    <a:pt x="1128" y="407"/>
                  </a:cubicBezTo>
                  <a:cubicBezTo>
                    <a:pt x="1262" y="292"/>
                    <a:pt x="1389" y="177"/>
                    <a:pt x="1541" y="76"/>
                  </a:cubicBezTo>
                  <a:cubicBezTo>
                    <a:pt x="1560" y="69"/>
                    <a:pt x="1568" y="47"/>
                    <a:pt x="1561" y="28"/>
                  </a:cubicBezTo>
                  <a:cubicBezTo>
                    <a:pt x="1552" y="9"/>
                    <a:pt x="1530" y="0"/>
                    <a:pt x="1511" y="9"/>
                  </a:cubicBezTo>
                  <a:cubicBezTo>
                    <a:pt x="1324" y="53"/>
                    <a:pt x="1148" y="102"/>
                    <a:pt x="982" y="187"/>
                  </a:cubicBezTo>
                  <a:cubicBezTo>
                    <a:pt x="813" y="274"/>
                    <a:pt x="658" y="387"/>
                    <a:pt x="525" y="521"/>
                  </a:cubicBezTo>
                  <a:cubicBezTo>
                    <a:pt x="284" y="759"/>
                    <a:pt x="9" y="1041"/>
                    <a:pt x="1" y="1395"/>
                  </a:cubicBezTo>
                  <a:cubicBezTo>
                    <a:pt x="0" y="1453"/>
                    <a:pt x="21" y="1473"/>
                    <a:pt x="40" y="1528"/>
                  </a:cubicBezTo>
                  <a:cubicBezTo>
                    <a:pt x="19" y="1589"/>
                    <a:pt x="114" y="1621"/>
                    <a:pt x="135" y="155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4613856" y="3900218"/>
              <a:ext cx="38874" cy="29542"/>
            </a:xfrm>
            <a:custGeom>
              <a:avLst/>
              <a:gdLst/>
              <a:ahLst/>
              <a:cxnLst/>
              <a:rect l="l" t="t" r="r" b="b"/>
              <a:pathLst>
                <a:path w="854" h="649" extrusionOk="0">
                  <a:moveTo>
                    <a:pt x="97" y="614"/>
                  </a:moveTo>
                  <a:cubicBezTo>
                    <a:pt x="133" y="609"/>
                    <a:pt x="157" y="615"/>
                    <a:pt x="191" y="601"/>
                  </a:cubicBezTo>
                  <a:cubicBezTo>
                    <a:pt x="419" y="504"/>
                    <a:pt x="577" y="296"/>
                    <a:pt x="781" y="155"/>
                  </a:cubicBezTo>
                  <a:cubicBezTo>
                    <a:pt x="854" y="109"/>
                    <a:pt x="783" y="1"/>
                    <a:pt x="712" y="47"/>
                  </a:cubicBezTo>
                  <a:cubicBezTo>
                    <a:pt x="496" y="176"/>
                    <a:pt x="244" y="265"/>
                    <a:pt x="84" y="460"/>
                  </a:cubicBezTo>
                  <a:cubicBezTo>
                    <a:pt x="61" y="488"/>
                    <a:pt x="60" y="514"/>
                    <a:pt x="46" y="547"/>
                  </a:cubicBezTo>
                  <a:cubicBezTo>
                    <a:pt x="0" y="581"/>
                    <a:pt x="52" y="648"/>
                    <a:pt x="97" y="614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4567971" y="3826112"/>
              <a:ext cx="33639" cy="35506"/>
            </a:xfrm>
            <a:custGeom>
              <a:avLst/>
              <a:gdLst/>
              <a:ahLst/>
              <a:cxnLst/>
              <a:rect l="l" t="t" r="r" b="b"/>
              <a:pathLst>
                <a:path w="739" h="780" extrusionOk="0">
                  <a:moveTo>
                    <a:pt x="106" y="728"/>
                  </a:moveTo>
                  <a:lnTo>
                    <a:pt x="710" y="108"/>
                  </a:lnTo>
                  <a:cubicBezTo>
                    <a:pt x="734" y="89"/>
                    <a:pt x="739" y="54"/>
                    <a:pt x="720" y="29"/>
                  </a:cubicBezTo>
                  <a:cubicBezTo>
                    <a:pt x="701" y="5"/>
                    <a:pt x="665" y="0"/>
                    <a:pt x="641" y="20"/>
                  </a:cubicBezTo>
                  <a:cubicBezTo>
                    <a:pt x="484" y="137"/>
                    <a:pt x="343" y="240"/>
                    <a:pt x="228" y="374"/>
                  </a:cubicBezTo>
                  <a:cubicBezTo>
                    <a:pt x="151" y="464"/>
                    <a:pt x="90" y="566"/>
                    <a:pt x="33" y="684"/>
                  </a:cubicBezTo>
                  <a:cubicBezTo>
                    <a:pt x="1" y="735"/>
                    <a:pt x="79" y="780"/>
                    <a:pt x="106" y="72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130251" y="3858977"/>
              <a:ext cx="47477" cy="55671"/>
            </a:xfrm>
            <a:custGeom>
              <a:avLst/>
              <a:gdLst/>
              <a:ahLst/>
              <a:cxnLst/>
              <a:rect l="l" t="t" r="r" b="b"/>
              <a:pathLst>
                <a:path w="1043" h="1223" extrusionOk="0">
                  <a:moveTo>
                    <a:pt x="53" y="100"/>
                  </a:moveTo>
                  <a:cubicBezTo>
                    <a:pt x="128" y="165"/>
                    <a:pt x="174" y="234"/>
                    <a:pt x="246" y="291"/>
                  </a:cubicBezTo>
                  <a:cubicBezTo>
                    <a:pt x="401" y="419"/>
                    <a:pt x="551" y="524"/>
                    <a:pt x="663" y="672"/>
                  </a:cubicBezTo>
                  <a:cubicBezTo>
                    <a:pt x="770" y="814"/>
                    <a:pt x="865" y="969"/>
                    <a:pt x="922" y="1168"/>
                  </a:cubicBezTo>
                  <a:cubicBezTo>
                    <a:pt x="926" y="1201"/>
                    <a:pt x="956" y="1223"/>
                    <a:pt x="989" y="1217"/>
                  </a:cubicBezTo>
                  <a:cubicBezTo>
                    <a:pt x="1021" y="1212"/>
                    <a:pt x="1042" y="1181"/>
                    <a:pt x="1035" y="1149"/>
                  </a:cubicBezTo>
                  <a:cubicBezTo>
                    <a:pt x="1020" y="849"/>
                    <a:pt x="945" y="594"/>
                    <a:pt x="785" y="392"/>
                  </a:cubicBezTo>
                  <a:cubicBezTo>
                    <a:pt x="672" y="247"/>
                    <a:pt x="525" y="112"/>
                    <a:pt x="332" y="50"/>
                  </a:cubicBezTo>
                  <a:cubicBezTo>
                    <a:pt x="250" y="24"/>
                    <a:pt x="177" y="26"/>
                    <a:pt x="86" y="23"/>
                  </a:cubicBezTo>
                  <a:cubicBezTo>
                    <a:pt x="33" y="1"/>
                    <a:pt x="0" y="79"/>
                    <a:pt x="53" y="101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210731" y="3813776"/>
              <a:ext cx="14794" cy="55990"/>
            </a:xfrm>
            <a:custGeom>
              <a:avLst/>
              <a:gdLst/>
              <a:ahLst/>
              <a:cxnLst/>
              <a:rect l="l" t="t" r="r" b="b"/>
              <a:pathLst>
                <a:path w="325" h="1230" extrusionOk="0">
                  <a:moveTo>
                    <a:pt x="15" y="77"/>
                  </a:moveTo>
                  <a:lnTo>
                    <a:pt x="147" y="1144"/>
                  </a:lnTo>
                  <a:cubicBezTo>
                    <a:pt x="147" y="1192"/>
                    <a:pt x="186" y="1229"/>
                    <a:pt x="233" y="1229"/>
                  </a:cubicBezTo>
                  <a:cubicBezTo>
                    <a:pt x="279" y="1229"/>
                    <a:pt x="317" y="1191"/>
                    <a:pt x="317" y="1143"/>
                  </a:cubicBezTo>
                  <a:cubicBezTo>
                    <a:pt x="321" y="911"/>
                    <a:pt x="325" y="685"/>
                    <a:pt x="271" y="469"/>
                  </a:cubicBezTo>
                  <a:cubicBezTo>
                    <a:pt x="234" y="323"/>
                    <a:pt x="167" y="190"/>
                    <a:pt x="96" y="50"/>
                  </a:cubicBezTo>
                  <a:cubicBezTo>
                    <a:pt x="76" y="0"/>
                    <a:pt x="1" y="26"/>
                    <a:pt x="15" y="77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468374" y="3649676"/>
              <a:ext cx="440269" cy="452378"/>
            </a:xfrm>
            <a:custGeom>
              <a:avLst/>
              <a:gdLst/>
              <a:ahLst/>
              <a:cxnLst/>
              <a:rect l="l" t="t" r="r" b="b"/>
              <a:pathLst>
                <a:path w="9672" h="9938" extrusionOk="0">
                  <a:moveTo>
                    <a:pt x="7666" y="1288"/>
                  </a:moveTo>
                  <a:cubicBezTo>
                    <a:pt x="6802" y="665"/>
                    <a:pt x="4447" y="0"/>
                    <a:pt x="2565" y="1314"/>
                  </a:cubicBezTo>
                  <a:cubicBezTo>
                    <a:pt x="1767" y="1870"/>
                    <a:pt x="1051" y="2782"/>
                    <a:pt x="578" y="4212"/>
                  </a:cubicBezTo>
                  <a:cubicBezTo>
                    <a:pt x="1" y="5955"/>
                    <a:pt x="822" y="7554"/>
                    <a:pt x="2124" y="8554"/>
                  </a:cubicBezTo>
                  <a:cubicBezTo>
                    <a:pt x="3422" y="9551"/>
                    <a:pt x="5191" y="9937"/>
                    <a:pt x="6488" y="9303"/>
                  </a:cubicBezTo>
                  <a:cubicBezTo>
                    <a:pt x="8278" y="8426"/>
                    <a:pt x="9624" y="6651"/>
                    <a:pt x="9652" y="4821"/>
                  </a:cubicBezTo>
                  <a:cubicBezTo>
                    <a:pt x="9671" y="3590"/>
                    <a:pt x="9104" y="2327"/>
                    <a:pt x="7666" y="1288"/>
                  </a:cubicBezTo>
                  <a:close/>
                  <a:moveTo>
                    <a:pt x="7394" y="1666"/>
                  </a:moveTo>
                  <a:cubicBezTo>
                    <a:pt x="8678" y="2594"/>
                    <a:pt x="9202" y="3714"/>
                    <a:pt x="9186" y="4814"/>
                  </a:cubicBezTo>
                  <a:cubicBezTo>
                    <a:pt x="9159" y="6482"/>
                    <a:pt x="7915" y="8086"/>
                    <a:pt x="6282" y="8884"/>
                  </a:cubicBezTo>
                  <a:cubicBezTo>
                    <a:pt x="5129" y="9448"/>
                    <a:pt x="3562" y="9072"/>
                    <a:pt x="2407" y="8185"/>
                  </a:cubicBezTo>
                  <a:cubicBezTo>
                    <a:pt x="1257" y="7302"/>
                    <a:pt x="511" y="5897"/>
                    <a:pt x="1019" y="4359"/>
                  </a:cubicBezTo>
                  <a:cubicBezTo>
                    <a:pt x="1453" y="3047"/>
                    <a:pt x="2101" y="2206"/>
                    <a:pt x="2832" y="1695"/>
                  </a:cubicBezTo>
                  <a:cubicBezTo>
                    <a:pt x="4515" y="520"/>
                    <a:pt x="6621" y="1108"/>
                    <a:pt x="7393" y="16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330858" y="4128319"/>
              <a:ext cx="131962" cy="68098"/>
            </a:xfrm>
            <a:custGeom>
              <a:avLst/>
              <a:gdLst/>
              <a:ahLst/>
              <a:cxnLst/>
              <a:rect l="l" t="t" r="r" b="b"/>
              <a:pathLst>
                <a:path w="2899" h="1496" extrusionOk="0">
                  <a:moveTo>
                    <a:pt x="1422" y="0"/>
                  </a:moveTo>
                  <a:cubicBezTo>
                    <a:pt x="2207" y="0"/>
                    <a:pt x="2899" y="442"/>
                    <a:pt x="2899" y="831"/>
                  </a:cubicBezTo>
                  <a:cubicBezTo>
                    <a:pt x="2899" y="1219"/>
                    <a:pt x="2312" y="1308"/>
                    <a:pt x="1422" y="1408"/>
                  </a:cubicBezTo>
                  <a:cubicBezTo>
                    <a:pt x="643" y="1496"/>
                    <a:pt x="0" y="1411"/>
                    <a:pt x="0" y="1022"/>
                  </a:cubicBezTo>
                  <a:cubicBezTo>
                    <a:pt x="0" y="634"/>
                    <a:pt x="638" y="0"/>
                    <a:pt x="1422" y="0"/>
                  </a:cubicBezTo>
                  <a:close/>
                </a:path>
              </a:pathLst>
            </a:custGeom>
            <a:solidFill>
              <a:srgbClr val="794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3454461" y="3185054"/>
              <a:ext cx="738334" cy="905029"/>
            </a:xfrm>
            <a:custGeom>
              <a:avLst/>
              <a:gdLst/>
              <a:ahLst/>
              <a:cxnLst/>
              <a:rect l="l" t="t" r="r" b="b"/>
              <a:pathLst>
                <a:path w="16220" h="19882" extrusionOk="0">
                  <a:moveTo>
                    <a:pt x="13380" y="0"/>
                  </a:moveTo>
                  <a:cubicBezTo>
                    <a:pt x="11348" y="0"/>
                    <a:pt x="8677" y="1610"/>
                    <a:pt x="7185" y="3631"/>
                  </a:cubicBezTo>
                  <a:cubicBezTo>
                    <a:pt x="0" y="13365"/>
                    <a:pt x="7467" y="19882"/>
                    <a:pt x="7855" y="19882"/>
                  </a:cubicBezTo>
                  <a:cubicBezTo>
                    <a:pt x="7865" y="19882"/>
                    <a:pt x="7870" y="19878"/>
                    <a:pt x="7870" y="19870"/>
                  </a:cubicBezTo>
                  <a:cubicBezTo>
                    <a:pt x="8975" y="6481"/>
                    <a:pt x="16220" y="5072"/>
                    <a:pt x="16097" y="2949"/>
                  </a:cubicBezTo>
                  <a:cubicBezTo>
                    <a:pt x="15975" y="834"/>
                    <a:pt x="14843" y="0"/>
                    <a:pt x="13380" y="0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3684383" y="3921886"/>
              <a:ext cx="290053" cy="339352"/>
            </a:xfrm>
            <a:custGeom>
              <a:avLst/>
              <a:gdLst/>
              <a:ahLst/>
              <a:cxnLst/>
              <a:rect l="l" t="t" r="r" b="b"/>
              <a:pathLst>
                <a:path w="6372" h="7455" extrusionOk="0">
                  <a:moveTo>
                    <a:pt x="2960" y="1"/>
                  </a:moveTo>
                  <a:cubicBezTo>
                    <a:pt x="2425" y="1"/>
                    <a:pt x="26" y="371"/>
                    <a:pt x="26" y="371"/>
                  </a:cubicBezTo>
                  <a:lnTo>
                    <a:pt x="0" y="1090"/>
                  </a:lnTo>
                  <a:cubicBezTo>
                    <a:pt x="0" y="1090"/>
                    <a:pt x="24" y="1700"/>
                    <a:pt x="32" y="2004"/>
                  </a:cubicBezTo>
                  <a:cubicBezTo>
                    <a:pt x="58" y="2922"/>
                    <a:pt x="651" y="4174"/>
                    <a:pt x="617" y="5079"/>
                  </a:cubicBezTo>
                  <a:cubicBezTo>
                    <a:pt x="607" y="5374"/>
                    <a:pt x="278" y="6712"/>
                    <a:pt x="782" y="6849"/>
                  </a:cubicBezTo>
                  <a:cubicBezTo>
                    <a:pt x="804" y="6855"/>
                    <a:pt x="824" y="6857"/>
                    <a:pt x="845" y="6857"/>
                  </a:cubicBezTo>
                  <a:cubicBezTo>
                    <a:pt x="1254" y="6857"/>
                    <a:pt x="1388" y="5696"/>
                    <a:pt x="1539" y="5353"/>
                  </a:cubicBezTo>
                  <a:cubicBezTo>
                    <a:pt x="1620" y="5999"/>
                    <a:pt x="1567" y="7321"/>
                    <a:pt x="2106" y="7349"/>
                  </a:cubicBezTo>
                  <a:cubicBezTo>
                    <a:pt x="2113" y="7349"/>
                    <a:pt x="2120" y="7349"/>
                    <a:pt x="2126" y="7349"/>
                  </a:cubicBezTo>
                  <a:cubicBezTo>
                    <a:pt x="2718" y="7349"/>
                    <a:pt x="2571" y="5927"/>
                    <a:pt x="2616" y="5312"/>
                  </a:cubicBezTo>
                  <a:lnTo>
                    <a:pt x="2616" y="5312"/>
                  </a:lnTo>
                  <a:cubicBezTo>
                    <a:pt x="2801" y="5607"/>
                    <a:pt x="2965" y="6485"/>
                    <a:pt x="3058" y="6817"/>
                  </a:cubicBezTo>
                  <a:cubicBezTo>
                    <a:pt x="3170" y="7212"/>
                    <a:pt x="3412" y="7455"/>
                    <a:pt x="3617" y="7455"/>
                  </a:cubicBezTo>
                  <a:cubicBezTo>
                    <a:pt x="3810" y="7455"/>
                    <a:pt x="3970" y="7237"/>
                    <a:pt x="3951" y="6725"/>
                  </a:cubicBezTo>
                  <a:cubicBezTo>
                    <a:pt x="3940" y="6458"/>
                    <a:pt x="3861" y="5382"/>
                    <a:pt x="3807" y="5110"/>
                  </a:cubicBezTo>
                  <a:lnTo>
                    <a:pt x="3807" y="5110"/>
                  </a:lnTo>
                  <a:cubicBezTo>
                    <a:pt x="4169" y="5620"/>
                    <a:pt x="4808" y="6631"/>
                    <a:pt x="5257" y="6631"/>
                  </a:cubicBezTo>
                  <a:cubicBezTo>
                    <a:pt x="5311" y="6631"/>
                    <a:pt x="5363" y="6616"/>
                    <a:pt x="5410" y="6585"/>
                  </a:cubicBezTo>
                  <a:cubicBezTo>
                    <a:pt x="5702" y="6390"/>
                    <a:pt x="5527" y="5892"/>
                    <a:pt x="4762" y="4497"/>
                  </a:cubicBezTo>
                  <a:cubicBezTo>
                    <a:pt x="4672" y="4332"/>
                    <a:pt x="4308" y="3691"/>
                    <a:pt x="4560" y="3422"/>
                  </a:cubicBezTo>
                  <a:cubicBezTo>
                    <a:pt x="4704" y="3271"/>
                    <a:pt x="4798" y="3233"/>
                    <a:pt x="4908" y="3233"/>
                  </a:cubicBezTo>
                  <a:cubicBezTo>
                    <a:pt x="5015" y="3233"/>
                    <a:pt x="5138" y="3269"/>
                    <a:pt x="5338" y="3269"/>
                  </a:cubicBezTo>
                  <a:cubicBezTo>
                    <a:pt x="5357" y="3269"/>
                    <a:pt x="5376" y="3268"/>
                    <a:pt x="5396" y="3268"/>
                  </a:cubicBezTo>
                  <a:cubicBezTo>
                    <a:pt x="5648" y="3259"/>
                    <a:pt x="5939" y="3199"/>
                    <a:pt x="6104" y="3061"/>
                  </a:cubicBezTo>
                  <a:cubicBezTo>
                    <a:pt x="6266" y="2926"/>
                    <a:pt x="6372" y="2706"/>
                    <a:pt x="6161" y="2482"/>
                  </a:cubicBezTo>
                  <a:cubicBezTo>
                    <a:pt x="5891" y="2192"/>
                    <a:pt x="5442" y="2305"/>
                    <a:pt x="5109" y="2212"/>
                  </a:cubicBezTo>
                  <a:cubicBezTo>
                    <a:pt x="4444" y="2025"/>
                    <a:pt x="3325" y="444"/>
                    <a:pt x="3064" y="24"/>
                  </a:cubicBezTo>
                  <a:cubicBezTo>
                    <a:pt x="3072" y="8"/>
                    <a:pt x="3033" y="1"/>
                    <a:pt x="2960" y="1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3788624" y="3158242"/>
              <a:ext cx="432121" cy="369440"/>
            </a:xfrm>
            <a:custGeom>
              <a:avLst/>
              <a:gdLst/>
              <a:ahLst/>
              <a:cxnLst/>
              <a:rect l="l" t="t" r="r" b="b"/>
              <a:pathLst>
                <a:path w="9493" h="8116" extrusionOk="0">
                  <a:moveTo>
                    <a:pt x="5585" y="0"/>
                  </a:moveTo>
                  <a:cubicBezTo>
                    <a:pt x="5585" y="0"/>
                    <a:pt x="1694" y="538"/>
                    <a:pt x="1" y="2533"/>
                  </a:cubicBezTo>
                  <a:lnTo>
                    <a:pt x="4967" y="8116"/>
                  </a:lnTo>
                  <a:lnTo>
                    <a:pt x="9493" y="3953"/>
                  </a:lnTo>
                  <a:cubicBezTo>
                    <a:pt x="9493" y="3953"/>
                    <a:pt x="8071" y="706"/>
                    <a:pt x="5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3849211" y="3201259"/>
              <a:ext cx="257916" cy="152765"/>
            </a:xfrm>
            <a:custGeom>
              <a:avLst/>
              <a:gdLst/>
              <a:ahLst/>
              <a:cxnLst/>
              <a:rect l="l" t="t" r="r" b="b"/>
              <a:pathLst>
                <a:path w="5666" h="3356" extrusionOk="0">
                  <a:moveTo>
                    <a:pt x="104" y="3317"/>
                  </a:moveTo>
                  <a:cubicBezTo>
                    <a:pt x="987" y="2686"/>
                    <a:pt x="1891" y="2136"/>
                    <a:pt x="2807" y="1607"/>
                  </a:cubicBezTo>
                  <a:cubicBezTo>
                    <a:pt x="3723" y="1077"/>
                    <a:pt x="4651" y="568"/>
                    <a:pt x="5624" y="84"/>
                  </a:cubicBezTo>
                  <a:cubicBezTo>
                    <a:pt x="5666" y="63"/>
                    <a:pt x="5635" y="0"/>
                    <a:pt x="5593" y="21"/>
                  </a:cubicBezTo>
                  <a:cubicBezTo>
                    <a:pt x="4606" y="480"/>
                    <a:pt x="3649" y="945"/>
                    <a:pt x="2730" y="1472"/>
                  </a:cubicBezTo>
                  <a:cubicBezTo>
                    <a:pt x="1810" y="2001"/>
                    <a:pt x="925" y="2594"/>
                    <a:pt x="52" y="3245"/>
                  </a:cubicBezTo>
                  <a:cubicBezTo>
                    <a:pt x="0" y="3279"/>
                    <a:pt x="55" y="3355"/>
                    <a:pt x="104" y="33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3771690" y="3256930"/>
              <a:ext cx="257780" cy="275624"/>
            </a:xfrm>
            <a:custGeom>
              <a:avLst/>
              <a:gdLst/>
              <a:ahLst/>
              <a:cxnLst/>
              <a:rect l="l" t="t" r="r" b="b"/>
              <a:pathLst>
                <a:path w="5663" h="6055" extrusionOk="0">
                  <a:moveTo>
                    <a:pt x="947" y="670"/>
                  </a:moveTo>
                  <a:cubicBezTo>
                    <a:pt x="821" y="764"/>
                    <a:pt x="643" y="903"/>
                    <a:pt x="549" y="1039"/>
                  </a:cubicBezTo>
                  <a:cubicBezTo>
                    <a:pt x="457" y="1168"/>
                    <a:pt x="441" y="1293"/>
                    <a:pt x="541" y="1385"/>
                  </a:cubicBezTo>
                  <a:cubicBezTo>
                    <a:pt x="680" y="1509"/>
                    <a:pt x="880" y="1519"/>
                    <a:pt x="1090" y="1468"/>
                  </a:cubicBezTo>
                  <a:cubicBezTo>
                    <a:pt x="1194" y="1441"/>
                    <a:pt x="1298" y="1406"/>
                    <a:pt x="1396" y="1361"/>
                  </a:cubicBezTo>
                  <a:cubicBezTo>
                    <a:pt x="1360" y="1399"/>
                    <a:pt x="1325" y="1437"/>
                    <a:pt x="1295" y="1476"/>
                  </a:cubicBezTo>
                  <a:cubicBezTo>
                    <a:pt x="1139" y="1668"/>
                    <a:pt x="1079" y="1863"/>
                    <a:pt x="1169" y="2010"/>
                  </a:cubicBezTo>
                  <a:cubicBezTo>
                    <a:pt x="1253" y="2148"/>
                    <a:pt x="1408" y="2192"/>
                    <a:pt x="1580" y="2177"/>
                  </a:cubicBezTo>
                  <a:cubicBezTo>
                    <a:pt x="1791" y="2159"/>
                    <a:pt x="2028" y="2053"/>
                    <a:pt x="2147" y="1987"/>
                  </a:cubicBezTo>
                  <a:lnTo>
                    <a:pt x="2257" y="1913"/>
                  </a:lnTo>
                  <a:cubicBezTo>
                    <a:pt x="2104" y="2084"/>
                    <a:pt x="1859" y="2264"/>
                    <a:pt x="1732" y="2468"/>
                  </a:cubicBezTo>
                  <a:cubicBezTo>
                    <a:pt x="1628" y="2633"/>
                    <a:pt x="1589" y="2808"/>
                    <a:pt x="1677" y="2996"/>
                  </a:cubicBezTo>
                  <a:cubicBezTo>
                    <a:pt x="1739" y="3129"/>
                    <a:pt x="1884" y="3172"/>
                    <a:pt x="2060" y="3148"/>
                  </a:cubicBezTo>
                  <a:cubicBezTo>
                    <a:pt x="2342" y="3109"/>
                    <a:pt x="2716" y="2902"/>
                    <a:pt x="2830" y="2839"/>
                  </a:cubicBezTo>
                  <a:lnTo>
                    <a:pt x="2858" y="2822"/>
                  </a:lnTo>
                  <a:cubicBezTo>
                    <a:pt x="2735" y="2963"/>
                    <a:pt x="2608" y="3122"/>
                    <a:pt x="2522" y="3273"/>
                  </a:cubicBezTo>
                  <a:cubicBezTo>
                    <a:pt x="2414" y="3466"/>
                    <a:pt x="2380" y="3646"/>
                    <a:pt x="2466" y="3769"/>
                  </a:cubicBezTo>
                  <a:cubicBezTo>
                    <a:pt x="2548" y="3883"/>
                    <a:pt x="2685" y="3919"/>
                    <a:pt x="2844" y="3903"/>
                  </a:cubicBezTo>
                  <a:cubicBezTo>
                    <a:pt x="3100" y="3878"/>
                    <a:pt x="3418" y="3716"/>
                    <a:pt x="3586" y="3632"/>
                  </a:cubicBezTo>
                  <a:cubicBezTo>
                    <a:pt x="3462" y="3774"/>
                    <a:pt x="3336" y="3935"/>
                    <a:pt x="3259" y="4081"/>
                  </a:cubicBezTo>
                  <a:cubicBezTo>
                    <a:pt x="3145" y="4299"/>
                    <a:pt x="3145" y="4487"/>
                    <a:pt x="3324" y="4569"/>
                  </a:cubicBezTo>
                  <a:cubicBezTo>
                    <a:pt x="3465" y="4632"/>
                    <a:pt x="3632" y="4631"/>
                    <a:pt x="3802" y="4593"/>
                  </a:cubicBezTo>
                  <a:cubicBezTo>
                    <a:pt x="3975" y="4555"/>
                    <a:pt x="4151" y="4479"/>
                    <a:pt x="4297" y="4405"/>
                  </a:cubicBezTo>
                  <a:cubicBezTo>
                    <a:pt x="4220" y="4494"/>
                    <a:pt x="4151" y="4590"/>
                    <a:pt x="4089" y="4690"/>
                  </a:cubicBezTo>
                  <a:cubicBezTo>
                    <a:pt x="3976" y="4881"/>
                    <a:pt x="3952" y="5056"/>
                    <a:pt x="4046" y="5153"/>
                  </a:cubicBezTo>
                  <a:cubicBezTo>
                    <a:pt x="4121" y="5231"/>
                    <a:pt x="4241" y="5245"/>
                    <a:pt x="4376" y="5211"/>
                  </a:cubicBezTo>
                  <a:cubicBezTo>
                    <a:pt x="4591" y="5158"/>
                    <a:pt x="4852" y="4987"/>
                    <a:pt x="4957" y="4927"/>
                  </a:cubicBezTo>
                  <a:cubicBezTo>
                    <a:pt x="4988" y="4907"/>
                    <a:pt x="5017" y="4884"/>
                    <a:pt x="5043" y="4859"/>
                  </a:cubicBezTo>
                  <a:cubicBezTo>
                    <a:pt x="4935" y="5074"/>
                    <a:pt x="4728" y="5440"/>
                    <a:pt x="4709" y="5660"/>
                  </a:cubicBezTo>
                  <a:cubicBezTo>
                    <a:pt x="4692" y="5895"/>
                    <a:pt x="4834" y="6055"/>
                    <a:pt x="5369" y="5769"/>
                  </a:cubicBezTo>
                  <a:lnTo>
                    <a:pt x="5599" y="5633"/>
                  </a:lnTo>
                  <a:cubicBezTo>
                    <a:pt x="5663" y="5597"/>
                    <a:pt x="5608" y="5501"/>
                    <a:pt x="5544" y="5537"/>
                  </a:cubicBezTo>
                  <a:lnTo>
                    <a:pt x="5314" y="5662"/>
                  </a:lnTo>
                  <a:cubicBezTo>
                    <a:pt x="4939" y="5844"/>
                    <a:pt x="4839" y="5834"/>
                    <a:pt x="4856" y="5675"/>
                  </a:cubicBezTo>
                  <a:cubicBezTo>
                    <a:pt x="4891" y="5352"/>
                    <a:pt x="5286" y="4730"/>
                    <a:pt x="5270" y="4656"/>
                  </a:cubicBezTo>
                  <a:cubicBezTo>
                    <a:pt x="5243" y="4545"/>
                    <a:pt x="5179" y="4531"/>
                    <a:pt x="5089" y="4589"/>
                  </a:cubicBezTo>
                  <a:cubicBezTo>
                    <a:pt x="5030" y="4628"/>
                    <a:pt x="4939" y="4749"/>
                    <a:pt x="4874" y="4786"/>
                  </a:cubicBezTo>
                  <a:cubicBezTo>
                    <a:pt x="4790" y="4836"/>
                    <a:pt x="4596" y="4966"/>
                    <a:pt x="4414" y="5033"/>
                  </a:cubicBezTo>
                  <a:cubicBezTo>
                    <a:pt x="4312" y="5070"/>
                    <a:pt x="4214" y="5099"/>
                    <a:pt x="4159" y="5043"/>
                  </a:cubicBezTo>
                  <a:cubicBezTo>
                    <a:pt x="4082" y="4965"/>
                    <a:pt x="4181" y="4821"/>
                    <a:pt x="4291" y="4664"/>
                  </a:cubicBezTo>
                  <a:cubicBezTo>
                    <a:pt x="4469" y="4410"/>
                    <a:pt x="4739" y="4145"/>
                    <a:pt x="4806" y="4078"/>
                  </a:cubicBezTo>
                  <a:lnTo>
                    <a:pt x="4835" y="4051"/>
                  </a:lnTo>
                  <a:cubicBezTo>
                    <a:pt x="4921" y="3980"/>
                    <a:pt x="4967" y="3919"/>
                    <a:pt x="4982" y="3878"/>
                  </a:cubicBezTo>
                  <a:cubicBezTo>
                    <a:pt x="5035" y="3799"/>
                    <a:pt x="5013" y="3776"/>
                    <a:pt x="4924" y="3819"/>
                  </a:cubicBezTo>
                  <a:cubicBezTo>
                    <a:pt x="4880" y="3831"/>
                    <a:pt x="4816" y="3868"/>
                    <a:pt x="4738" y="3938"/>
                  </a:cubicBezTo>
                  <a:lnTo>
                    <a:pt x="4698" y="3967"/>
                  </a:lnTo>
                  <a:cubicBezTo>
                    <a:pt x="4640" y="4011"/>
                    <a:pt x="4478" y="4139"/>
                    <a:pt x="4357" y="4206"/>
                  </a:cubicBezTo>
                  <a:cubicBezTo>
                    <a:pt x="4203" y="4292"/>
                    <a:pt x="3985" y="4404"/>
                    <a:pt x="3769" y="4454"/>
                  </a:cubicBezTo>
                  <a:cubicBezTo>
                    <a:pt x="3631" y="4484"/>
                    <a:pt x="3496" y="4491"/>
                    <a:pt x="3381" y="4439"/>
                  </a:cubicBezTo>
                  <a:cubicBezTo>
                    <a:pt x="3238" y="4375"/>
                    <a:pt x="3334" y="4207"/>
                    <a:pt x="3454" y="4024"/>
                  </a:cubicBezTo>
                  <a:cubicBezTo>
                    <a:pt x="3642" y="3738"/>
                    <a:pt x="3956" y="3432"/>
                    <a:pt x="4030" y="3367"/>
                  </a:cubicBezTo>
                  <a:lnTo>
                    <a:pt x="3966" y="3309"/>
                  </a:lnTo>
                  <a:lnTo>
                    <a:pt x="3942" y="3267"/>
                  </a:lnTo>
                  <a:lnTo>
                    <a:pt x="3930" y="3278"/>
                  </a:lnTo>
                  <a:lnTo>
                    <a:pt x="3929" y="3276"/>
                  </a:lnTo>
                  <a:lnTo>
                    <a:pt x="3573" y="3492"/>
                  </a:lnTo>
                  <a:cubicBezTo>
                    <a:pt x="3448" y="3552"/>
                    <a:pt x="3180" y="3698"/>
                    <a:pt x="2937" y="3754"/>
                  </a:cubicBezTo>
                  <a:cubicBezTo>
                    <a:pt x="2788" y="3790"/>
                    <a:pt x="2647" y="3795"/>
                    <a:pt x="2574" y="3692"/>
                  </a:cubicBezTo>
                  <a:cubicBezTo>
                    <a:pt x="2493" y="3577"/>
                    <a:pt x="2590" y="3402"/>
                    <a:pt x="2717" y="3219"/>
                  </a:cubicBezTo>
                  <a:cubicBezTo>
                    <a:pt x="2911" y="2938"/>
                    <a:pt x="3208" y="2654"/>
                    <a:pt x="3304" y="2547"/>
                  </a:cubicBezTo>
                  <a:cubicBezTo>
                    <a:pt x="3320" y="2532"/>
                    <a:pt x="3327" y="2510"/>
                    <a:pt x="3326" y="2489"/>
                  </a:cubicBezTo>
                  <a:cubicBezTo>
                    <a:pt x="3325" y="2468"/>
                    <a:pt x="3289" y="2390"/>
                    <a:pt x="3214" y="2434"/>
                  </a:cubicBezTo>
                  <a:cubicBezTo>
                    <a:pt x="3196" y="2444"/>
                    <a:pt x="3137" y="2491"/>
                    <a:pt x="3110" y="2507"/>
                  </a:cubicBezTo>
                  <a:lnTo>
                    <a:pt x="2758" y="2712"/>
                  </a:lnTo>
                  <a:cubicBezTo>
                    <a:pt x="2664" y="2762"/>
                    <a:pt x="2388" y="2914"/>
                    <a:pt x="2142" y="2976"/>
                  </a:cubicBezTo>
                  <a:cubicBezTo>
                    <a:pt x="1998" y="3012"/>
                    <a:pt x="1865" y="3032"/>
                    <a:pt x="1818" y="2930"/>
                  </a:cubicBezTo>
                  <a:cubicBezTo>
                    <a:pt x="1756" y="2796"/>
                    <a:pt x="1792" y="2672"/>
                    <a:pt x="1866" y="2555"/>
                  </a:cubicBezTo>
                  <a:cubicBezTo>
                    <a:pt x="2079" y="2220"/>
                    <a:pt x="2555" y="1924"/>
                    <a:pt x="2558" y="1653"/>
                  </a:cubicBezTo>
                  <a:cubicBezTo>
                    <a:pt x="2558" y="1556"/>
                    <a:pt x="2498" y="1552"/>
                    <a:pt x="2450" y="1563"/>
                  </a:cubicBezTo>
                  <a:cubicBezTo>
                    <a:pt x="2432" y="1567"/>
                    <a:pt x="2373" y="1632"/>
                    <a:pt x="2344" y="1654"/>
                  </a:cubicBezTo>
                  <a:lnTo>
                    <a:pt x="2065" y="1842"/>
                  </a:lnTo>
                  <a:cubicBezTo>
                    <a:pt x="1960" y="1899"/>
                    <a:pt x="1750" y="1994"/>
                    <a:pt x="1564" y="2010"/>
                  </a:cubicBezTo>
                  <a:cubicBezTo>
                    <a:pt x="1459" y="2020"/>
                    <a:pt x="1360" y="2008"/>
                    <a:pt x="1308" y="1924"/>
                  </a:cubicBezTo>
                  <a:cubicBezTo>
                    <a:pt x="1228" y="1795"/>
                    <a:pt x="1358" y="1630"/>
                    <a:pt x="1521" y="1462"/>
                  </a:cubicBezTo>
                  <a:cubicBezTo>
                    <a:pt x="1694" y="1281"/>
                    <a:pt x="1926" y="1108"/>
                    <a:pt x="2093" y="997"/>
                  </a:cubicBezTo>
                  <a:cubicBezTo>
                    <a:pt x="2166" y="955"/>
                    <a:pt x="2222" y="921"/>
                    <a:pt x="2256" y="900"/>
                  </a:cubicBezTo>
                  <a:cubicBezTo>
                    <a:pt x="2476" y="762"/>
                    <a:pt x="2354" y="672"/>
                    <a:pt x="2199" y="753"/>
                  </a:cubicBezTo>
                  <a:cubicBezTo>
                    <a:pt x="2115" y="799"/>
                    <a:pt x="2035" y="849"/>
                    <a:pt x="1956" y="904"/>
                  </a:cubicBezTo>
                  <a:cubicBezTo>
                    <a:pt x="1892" y="941"/>
                    <a:pt x="1820" y="983"/>
                    <a:pt x="1738" y="1027"/>
                  </a:cubicBezTo>
                  <a:cubicBezTo>
                    <a:pt x="1585" y="1112"/>
                    <a:pt x="1313" y="1272"/>
                    <a:pt x="1056" y="1337"/>
                  </a:cubicBezTo>
                  <a:cubicBezTo>
                    <a:pt x="893" y="1379"/>
                    <a:pt x="735" y="1385"/>
                    <a:pt x="626" y="1289"/>
                  </a:cubicBezTo>
                  <a:cubicBezTo>
                    <a:pt x="553" y="1225"/>
                    <a:pt x="623" y="1136"/>
                    <a:pt x="705" y="1042"/>
                  </a:cubicBezTo>
                  <a:cubicBezTo>
                    <a:pt x="846" y="882"/>
                    <a:pt x="1069" y="728"/>
                    <a:pt x="1137" y="675"/>
                  </a:cubicBezTo>
                  <a:cubicBezTo>
                    <a:pt x="1190" y="634"/>
                    <a:pt x="1396" y="559"/>
                    <a:pt x="1369" y="521"/>
                  </a:cubicBezTo>
                  <a:cubicBezTo>
                    <a:pt x="1333" y="471"/>
                    <a:pt x="1385" y="427"/>
                    <a:pt x="1385" y="427"/>
                  </a:cubicBezTo>
                  <a:cubicBezTo>
                    <a:pt x="1385" y="427"/>
                    <a:pt x="1354" y="400"/>
                    <a:pt x="1304" y="422"/>
                  </a:cubicBezTo>
                  <a:lnTo>
                    <a:pt x="1299" y="425"/>
                  </a:lnTo>
                  <a:cubicBezTo>
                    <a:pt x="1286" y="418"/>
                    <a:pt x="1255" y="433"/>
                    <a:pt x="1220" y="459"/>
                  </a:cubicBezTo>
                  <a:cubicBezTo>
                    <a:pt x="1029" y="536"/>
                    <a:pt x="625" y="679"/>
                    <a:pt x="362" y="711"/>
                  </a:cubicBezTo>
                  <a:cubicBezTo>
                    <a:pt x="219" y="728"/>
                    <a:pt x="121" y="715"/>
                    <a:pt x="209" y="583"/>
                  </a:cubicBezTo>
                  <a:cubicBezTo>
                    <a:pt x="268" y="499"/>
                    <a:pt x="340" y="425"/>
                    <a:pt x="421" y="363"/>
                  </a:cubicBezTo>
                  <a:cubicBezTo>
                    <a:pt x="547" y="262"/>
                    <a:pt x="690" y="180"/>
                    <a:pt x="819" y="103"/>
                  </a:cubicBezTo>
                  <a:cubicBezTo>
                    <a:pt x="867" y="74"/>
                    <a:pt x="824" y="0"/>
                    <a:pt x="776" y="30"/>
                  </a:cubicBezTo>
                  <a:cubicBezTo>
                    <a:pt x="643" y="107"/>
                    <a:pt x="495" y="191"/>
                    <a:pt x="365" y="291"/>
                  </a:cubicBezTo>
                  <a:cubicBezTo>
                    <a:pt x="275" y="358"/>
                    <a:pt x="197" y="439"/>
                    <a:pt x="131" y="530"/>
                  </a:cubicBezTo>
                  <a:cubicBezTo>
                    <a:pt x="1" y="718"/>
                    <a:pt x="70" y="795"/>
                    <a:pt x="219" y="813"/>
                  </a:cubicBezTo>
                  <a:cubicBezTo>
                    <a:pt x="381" y="831"/>
                    <a:pt x="689" y="753"/>
                    <a:pt x="947" y="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3833870" y="3456216"/>
              <a:ext cx="349457" cy="164555"/>
            </a:xfrm>
            <a:custGeom>
              <a:avLst/>
              <a:gdLst/>
              <a:ahLst/>
              <a:cxnLst/>
              <a:rect l="l" t="t" r="r" b="b"/>
              <a:pathLst>
                <a:path w="7677" h="3615" extrusionOk="0">
                  <a:moveTo>
                    <a:pt x="3778" y="291"/>
                  </a:moveTo>
                  <a:cubicBezTo>
                    <a:pt x="7093" y="746"/>
                    <a:pt x="7676" y="3615"/>
                    <a:pt x="7676" y="3615"/>
                  </a:cubicBezTo>
                  <a:lnTo>
                    <a:pt x="0" y="2412"/>
                  </a:lnTo>
                  <a:cubicBezTo>
                    <a:pt x="0" y="2412"/>
                    <a:pt x="1654" y="1"/>
                    <a:pt x="3778" y="2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3950083" y="3399362"/>
              <a:ext cx="320870" cy="273757"/>
            </a:xfrm>
            <a:custGeom>
              <a:avLst/>
              <a:gdLst/>
              <a:ahLst/>
              <a:cxnLst/>
              <a:rect l="l" t="t" r="r" b="b"/>
              <a:pathLst>
                <a:path w="7049" h="6014" extrusionOk="0">
                  <a:moveTo>
                    <a:pt x="4332" y="1252"/>
                  </a:moveTo>
                  <a:cubicBezTo>
                    <a:pt x="7048" y="3203"/>
                    <a:pt x="6222" y="6013"/>
                    <a:pt x="6222" y="6013"/>
                  </a:cubicBezTo>
                  <a:lnTo>
                    <a:pt x="1" y="1358"/>
                  </a:lnTo>
                  <a:cubicBezTo>
                    <a:pt x="1" y="1358"/>
                    <a:pt x="2591" y="1"/>
                    <a:pt x="4332" y="12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020229" y="3488991"/>
              <a:ext cx="117123" cy="102557"/>
            </a:xfrm>
            <a:custGeom>
              <a:avLst/>
              <a:gdLst/>
              <a:ahLst/>
              <a:cxnLst/>
              <a:rect l="l" t="t" r="r" b="b"/>
              <a:pathLst>
                <a:path w="2573" h="2253" extrusionOk="0">
                  <a:moveTo>
                    <a:pt x="53" y="100"/>
                  </a:moveTo>
                  <a:cubicBezTo>
                    <a:pt x="102" y="135"/>
                    <a:pt x="140" y="173"/>
                    <a:pt x="190" y="202"/>
                  </a:cubicBezTo>
                  <a:cubicBezTo>
                    <a:pt x="653" y="474"/>
                    <a:pt x="1065" y="685"/>
                    <a:pt x="1414" y="989"/>
                  </a:cubicBezTo>
                  <a:cubicBezTo>
                    <a:pt x="1804" y="1328"/>
                    <a:pt x="2153" y="1716"/>
                    <a:pt x="2496" y="2215"/>
                  </a:cubicBezTo>
                  <a:cubicBezTo>
                    <a:pt x="2518" y="2253"/>
                    <a:pt x="2573" y="2219"/>
                    <a:pt x="2551" y="2182"/>
                  </a:cubicBezTo>
                  <a:cubicBezTo>
                    <a:pt x="2248" y="1638"/>
                    <a:pt x="1950" y="1186"/>
                    <a:pt x="1561" y="826"/>
                  </a:cubicBezTo>
                  <a:cubicBezTo>
                    <a:pt x="1205" y="497"/>
                    <a:pt x="798" y="190"/>
                    <a:pt x="256" y="44"/>
                  </a:cubicBezTo>
                  <a:cubicBezTo>
                    <a:pt x="198" y="29"/>
                    <a:pt x="143" y="28"/>
                    <a:pt x="84" y="22"/>
                  </a:cubicBezTo>
                  <a:cubicBezTo>
                    <a:pt x="31" y="1"/>
                    <a:pt x="0" y="80"/>
                    <a:pt x="53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3964240" y="3542294"/>
              <a:ext cx="102420" cy="39784"/>
            </a:xfrm>
            <a:custGeom>
              <a:avLst/>
              <a:gdLst/>
              <a:ahLst/>
              <a:cxnLst/>
              <a:rect l="l" t="t" r="r" b="b"/>
              <a:pathLst>
                <a:path w="2250" h="874" extrusionOk="0">
                  <a:moveTo>
                    <a:pt x="55" y="97"/>
                  </a:moveTo>
                  <a:lnTo>
                    <a:pt x="2148" y="858"/>
                  </a:lnTo>
                  <a:cubicBezTo>
                    <a:pt x="2181" y="874"/>
                    <a:pt x="2220" y="859"/>
                    <a:pt x="2235" y="825"/>
                  </a:cubicBezTo>
                  <a:cubicBezTo>
                    <a:pt x="2250" y="792"/>
                    <a:pt x="2233" y="753"/>
                    <a:pt x="2199" y="739"/>
                  </a:cubicBezTo>
                  <a:cubicBezTo>
                    <a:pt x="1782" y="549"/>
                    <a:pt x="1371" y="378"/>
                    <a:pt x="946" y="244"/>
                  </a:cubicBezTo>
                  <a:cubicBezTo>
                    <a:pt x="663" y="155"/>
                    <a:pt x="374" y="85"/>
                    <a:pt x="77" y="16"/>
                  </a:cubicBezTo>
                  <a:cubicBezTo>
                    <a:pt x="22" y="0"/>
                    <a:pt x="0" y="83"/>
                    <a:pt x="55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809836" y="2956998"/>
              <a:ext cx="298019" cy="290600"/>
            </a:xfrm>
            <a:custGeom>
              <a:avLst/>
              <a:gdLst/>
              <a:ahLst/>
              <a:cxnLst/>
              <a:rect l="l" t="t" r="r" b="b"/>
              <a:pathLst>
                <a:path w="6547" h="6384" extrusionOk="0">
                  <a:moveTo>
                    <a:pt x="3251" y="0"/>
                  </a:moveTo>
                  <a:cubicBezTo>
                    <a:pt x="3131" y="0"/>
                    <a:pt x="3011" y="7"/>
                    <a:pt x="2890" y="22"/>
                  </a:cubicBezTo>
                  <a:cubicBezTo>
                    <a:pt x="1200" y="227"/>
                    <a:pt x="1" y="1811"/>
                    <a:pt x="212" y="3561"/>
                  </a:cubicBezTo>
                  <a:cubicBezTo>
                    <a:pt x="408" y="5187"/>
                    <a:pt x="1751" y="6383"/>
                    <a:pt x="3295" y="6383"/>
                  </a:cubicBezTo>
                  <a:cubicBezTo>
                    <a:pt x="3414" y="6383"/>
                    <a:pt x="3534" y="6376"/>
                    <a:pt x="3655" y="6361"/>
                  </a:cubicBezTo>
                  <a:cubicBezTo>
                    <a:pt x="5347" y="6157"/>
                    <a:pt x="6546" y="4572"/>
                    <a:pt x="6335" y="2822"/>
                  </a:cubicBezTo>
                  <a:cubicBezTo>
                    <a:pt x="6137" y="1197"/>
                    <a:pt x="4794" y="0"/>
                    <a:pt x="3251" y="0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842019" y="2982080"/>
              <a:ext cx="181989" cy="244670"/>
            </a:xfrm>
            <a:custGeom>
              <a:avLst/>
              <a:gdLst/>
              <a:ahLst/>
              <a:cxnLst/>
              <a:rect l="l" t="t" r="r" b="b"/>
              <a:pathLst>
                <a:path w="3998" h="5375" extrusionOk="0">
                  <a:moveTo>
                    <a:pt x="597" y="1281"/>
                  </a:moveTo>
                  <a:cubicBezTo>
                    <a:pt x="1454" y="1"/>
                    <a:pt x="3784" y="1546"/>
                    <a:pt x="3941" y="3184"/>
                  </a:cubicBezTo>
                  <a:cubicBezTo>
                    <a:pt x="3998" y="3790"/>
                    <a:pt x="3815" y="4349"/>
                    <a:pt x="3360" y="4763"/>
                  </a:cubicBezTo>
                  <a:cubicBezTo>
                    <a:pt x="2828" y="5248"/>
                    <a:pt x="1647" y="5374"/>
                    <a:pt x="1103" y="4888"/>
                  </a:cubicBezTo>
                  <a:cubicBezTo>
                    <a:pt x="989" y="4786"/>
                    <a:pt x="841" y="4660"/>
                    <a:pt x="777" y="4518"/>
                  </a:cubicBezTo>
                  <a:cubicBezTo>
                    <a:pt x="535" y="3973"/>
                    <a:pt x="1430" y="3638"/>
                    <a:pt x="1322" y="3118"/>
                  </a:cubicBezTo>
                  <a:cubicBezTo>
                    <a:pt x="1244" y="2745"/>
                    <a:pt x="1" y="2173"/>
                    <a:pt x="597" y="1281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4869633" y="2814976"/>
              <a:ext cx="308717" cy="290281"/>
            </a:xfrm>
            <a:custGeom>
              <a:avLst/>
              <a:gdLst/>
              <a:ahLst/>
              <a:cxnLst/>
              <a:rect l="l" t="t" r="r" b="b"/>
              <a:pathLst>
                <a:path w="6782" h="6377" extrusionOk="0">
                  <a:moveTo>
                    <a:pt x="3349" y="1"/>
                  </a:moveTo>
                  <a:cubicBezTo>
                    <a:pt x="3136" y="1"/>
                    <a:pt x="2921" y="23"/>
                    <a:pt x="2705" y="71"/>
                  </a:cubicBezTo>
                  <a:cubicBezTo>
                    <a:pt x="1042" y="436"/>
                    <a:pt x="1" y="2129"/>
                    <a:pt x="381" y="3851"/>
                  </a:cubicBezTo>
                  <a:cubicBezTo>
                    <a:pt x="710" y="5350"/>
                    <a:pt x="2007" y="6377"/>
                    <a:pt x="3434" y="6377"/>
                  </a:cubicBezTo>
                  <a:cubicBezTo>
                    <a:pt x="3646" y="6377"/>
                    <a:pt x="3862" y="6354"/>
                    <a:pt x="4077" y="6307"/>
                  </a:cubicBezTo>
                  <a:cubicBezTo>
                    <a:pt x="5741" y="5940"/>
                    <a:pt x="6782" y="4249"/>
                    <a:pt x="6403" y="2526"/>
                  </a:cubicBezTo>
                  <a:cubicBezTo>
                    <a:pt x="6073" y="1027"/>
                    <a:pt x="4777" y="1"/>
                    <a:pt x="3349" y="1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4955210" y="2829952"/>
              <a:ext cx="176117" cy="246127"/>
            </a:xfrm>
            <a:custGeom>
              <a:avLst/>
              <a:gdLst/>
              <a:ahLst/>
              <a:cxnLst/>
              <a:rect l="l" t="t" r="r" b="b"/>
              <a:pathLst>
                <a:path w="3869" h="5407" extrusionOk="0">
                  <a:moveTo>
                    <a:pt x="2921" y="927"/>
                  </a:moveTo>
                  <a:cubicBezTo>
                    <a:pt x="1689" y="1"/>
                    <a:pt x="0" y="2228"/>
                    <a:pt x="395" y="3826"/>
                  </a:cubicBezTo>
                  <a:cubicBezTo>
                    <a:pt x="540" y="4417"/>
                    <a:pt x="897" y="4884"/>
                    <a:pt x="1464" y="5125"/>
                  </a:cubicBezTo>
                  <a:cubicBezTo>
                    <a:pt x="2125" y="5406"/>
                    <a:pt x="3282" y="5135"/>
                    <a:pt x="3635" y="4497"/>
                  </a:cubicBezTo>
                  <a:cubicBezTo>
                    <a:pt x="3708" y="4363"/>
                    <a:pt x="3807" y="4194"/>
                    <a:pt x="3820" y="4040"/>
                  </a:cubicBezTo>
                  <a:cubicBezTo>
                    <a:pt x="3869" y="3446"/>
                    <a:pt x="2913" y="3425"/>
                    <a:pt x="2844" y="2899"/>
                  </a:cubicBezTo>
                  <a:cubicBezTo>
                    <a:pt x="2794" y="2520"/>
                    <a:pt x="3779" y="1571"/>
                    <a:pt x="2921" y="927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881985" y="2346757"/>
              <a:ext cx="1174735" cy="1123388"/>
            </a:xfrm>
            <a:custGeom>
              <a:avLst/>
              <a:gdLst/>
              <a:ahLst/>
              <a:cxnLst/>
              <a:rect l="l" t="t" r="r" b="b"/>
              <a:pathLst>
                <a:path w="25807" h="24679" extrusionOk="0">
                  <a:moveTo>
                    <a:pt x="12616" y="0"/>
                  </a:moveTo>
                  <a:cubicBezTo>
                    <a:pt x="11794" y="0"/>
                    <a:pt x="10962" y="88"/>
                    <a:pt x="10131" y="271"/>
                  </a:cubicBezTo>
                  <a:cubicBezTo>
                    <a:pt x="3923" y="1638"/>
                    <a:pt x="0" y="8014"/>
                    <a:pt x="1415" y="14441"/>
                  </a:cubicBezTo>
                  <a:lnTo>
                    <a:pt x="2311" y="18512"/>
                  </a:lnTo>
                  <a:cubicBezTo>
                    <a:pt x="3113" y="22160"/>
                    <a:pt x="6300" y="24678"/>
                    <a:pt x="9781" y="24678"/>
                  </a:cubicBezTo>
                  <a:cubicBezTo>
                    <a:pt x="10297" y="24678"/>
                    <a:pt x="10819" y="24623"/>
                    <a:pt x="11340" y="24508"/>
                  </a:cubicBezTo>
                  <a:lnTo>
                    <a:pt x="19206" y="22778"/>
                  </a:lnTo>
                  <a:cubicBezTo>
                    <a:pt x="23250" y="21888"/>
                    <a:pt x="25806" y="17733"/>
                    <a:pt x="24885" y="13546"/>
                  </a:cubicBezTo>
                  <a:lnTo>
                    <a:pt x="24049" y="9255"/>
                  </a:lnTo>
                  <a:cubicBezTo>
                    <a:pt x="22824" y="3687"/>
                    <a:pt x="17936" y="0"/>
                    <a:pt x="12616" y="0"/>
                  </a:cubicBezTo>
                  <a:close/>
                </a:path>
              </a:pathLst>
            </a:custGeom>
            <a:solidFill>
              <a:srgbClr val="BD89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4287659" y="3092466"/>
              <a:ext cx="483604" cy="183582"/>
            </a:xfrm>
            <a:custGeom>
              <a:avLst/>
              <a:gdLst/>
              <a:ahLst/>
              <a:cxnLst/>
              <a:rect l="l" t="t" r="r" b="b"/>
              <a:pathLst>
                <a:path w="10624" h="4033" extrusionOk="0">
                  <a:moveTo>
                    <a:pt x="46" y="2799"/>
                  </a:moveTo>
                  <a:cubicBezTo>
                    <a:pt x="173" y="2910"/>
                    <a:pt x="289" y="3021"/>
                    <a:pt x="428" y="3110"/>
                  </a:cubicBezTo>
                  <a:cubicBezTo>
                    <a:pt x="983" y="3467"/>
                    <a:pt x="1624" y="3652"/>
                    <a:pt x="2261" y="3783"/>
                  </a:cubicBezTo>
                  <a:cubicBezTo>
                    <a:pt x="3464" y="4033"/>
                    <a:pt x="4726" y="3957"/>
                    <a:pt x="5900" y="3663"/>
                  </a:cubicBezTo>
                  <a:cubicBezTo>
                    <a:pt x="7566" y="3245"/>
                    <a:pt x="9099" y="2382"/>
                    <a:pt x="10016" y="1174"/>
                  </a:cubicBezTo>
                  <a:cubicBezTo>
                    <a:pt x="10268" y="843"/>
                    <a:pt x="10458" y="479"/>
                    <a:pt x="10608" y="106"/>
                  </a:cubicBezTo>
                  <a:cubicBezTo>
                    <a:pt x="10623" y="73"/>
                    <a:pt x="10610" y="32"/>
                    <a:pt x="10577" y="17"/>
                  </a:cubicBezTo>
                  <a:cubicBezTo>
                    <a:pt x="10544" y="0"/>
                    <a:pt x="10503" y="14"/>
                    <a:pt x="10488" y="47"/>
                  </a:cubicBezTo>
                  <a:cubicBezTo>
                    <a:pt x="10294" y="381"/>
                    <a:pt x="10046" y="681"/>
                    <a:pt x="9780" y="978"/>
                  </a:cubicBezTo>
                  <a:cubicBezTo>
                    <a:pt x="8813" y="2057"/>
                    <a:pt x="7402" y="2904"/>
                    <a:pt x="5808" y="3289"/>
                  </a:cubicBezTo>
                  <a:cubicBezTo>
                    <a:pt x="4669" y="3563"/>
                    <a:pt x="3487" y="3600"/>
                    <a:pt x="2335" y="3399"/>
                  </a:cubicBezTo>
                  <a:cubicBezTo>
                    <a:pt x="1723" y="3292"/>
                    <a:pt x="1140" y="3083"/>
                    <a:pt x="547" y="2869"/>
                  </a:cubicBezTo>
                  <a:cubicBezTo>
                    <a:pt x="395" y="2814"/>
                    <a:pt x="243" y="2781"/>
                    <a:pt x="88" y="2726"/>
                  </a:cubicBezTo>
                  <a:cubicBezTo>
                    <a:pt x="41" y="2702"/>
                    <a:pt x="0" y="2770"/>
                    <a:pt x="45" y="28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4638482" y="2862726"/>
              <a:ext cx="202245" cy="140247"/>
            </a:xfrm>
            <a:custGeom>
              <a:avLst/>
              <a:gdLst/>
              <a:ahLst/>
              <a:cxnLst/>
              <a:rect l="l" t="t" r="r" b="b"/>
              <a:pathLst>
                <a:path w="4443" h="3081" extrusionOk="0">
                  <a:moveTo>
                    <a:pt x="4400" y="1193"/>
                  </a:moveTo>
                  <a:cubicBezTo>
                    <a:pt x="4417" y="1116"/>
                    <a:pt x="4442" y="1113"/>
                    <a:pt x="4429" y="1038"/>
                  </a:cubicBezTo>
                  <a:cubicBezTo>
                    <a:pt x="4364" y="661"/>
                    <a:pt x="4003" y="457"/>
                    <a:pt x="3723" y="283"/>
                  </a:cubicBezTo>
                  <a:cubicBezTo>
                    <a:pt x="3394" y="77"/>
                    <a:pt x="3003" y="1"/>
                    <a:pt x="2566" y="11"/>
                  </a:cubicBezTo>
                  <a:cubicBezTo>
                    <a:pt x="1891" y="80"/>
                    <a:pt x="1205" y="484"/>
                    <a:pt x="735" y="1062"/>
                  </a:cubicBezTo>
                  <a:cubicBezTo>
                    <a:pt x="258" y="1650"/>
                    <a:pt x="0" y="2387"/>
                    <a:pt x="117" y="2993"/>
                  </a:cubicBezTo>
                  <a:cubicBezTo>
                    <a:pt x="122" y="3043"/>
                    <a:pt x="168" y="3081"/>
                    <a:pt x="218" y="3074"/>
                  </a:cubicBezTo>
                  <a:cubicBezTo>
                    <a:pt x="269" y="3069"/>
                    <a:pt x="305" y="3024"/>
                    <a:pt x="299" y="2973"/>
                  </a:cubicBezTo>
                  <a:cubicBezTo>
                    <a:pt x="282" y="2434"/>
                    <a:pt x="628" y="1858"/>
                    <a:pt x="1099" y="1394"/>
                  </a:cubicBezTo>
                  <a:cubicBezTo>
                    <a:pt x="1526" y="974"/>
                    <a:pt x="2066" y="647"/>
                    <a:pt x="2609" y="626"/>
                  </a:cubicBezTo>
                  <a:cubicBezTo>
                    <a:pt x="2931" y="588"/>
                    <a:pt x="3219" y="631"/>
                    <a:pt x="3483" y="743"/>
                  </a:cubicBezTo>
                  <a:cubicBezTo>
                    <a:pt x="3731" y="848"/>
                    <a:pt x="3899" y="1084"/>
                    <a:pt x="4179" y="1224"/>
                  </a:cubicBezTo>
                  <a:cubicBezTo>
                    <a:pt x="4245" y="1257"/>
                    <a:pt x="4255" y="1230"/>
                    <a:pt x="4330" y="1241"/>
                  </a:cubicBezTo>
                  <a:cubicBezTo>
                    <a:pt x="4353" y="1283"/>
                    <a:pt x="4431" y="1229"/>
                    <a:pt x="4399" y="1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151099" y="2999696"/>
              <a:ext cx="208117" cy="92269"/>
            </a:xfrm>
            <a:custGeom>
              <a:avLst/>
              <a:gdLst/>
              <a:ahLst/>
              <a:cxnLst/>
              <a:rect l="l" t="t" r="r" b="b"/>
              <a:pathLst>
                <a:path w="4572" h="2027" extrusionOk="0">
                  <a:moveTo>
                    <a:pt x="210" y="1960"/>
                  </a:moveTo>
                  <a:cubicBezTo>
                    <a:pt x="246" y="1918"/>
                    <a:pt x="274" y="1970"/>
                    <a:pt x="326" y="1914"/>
                  </a:cubicBezTo>
                  <a:cubicBezTo>
                    <a:pt x="444" y="1793"/>
                    <a:pt x="622" y="1552"/>
                    <a:pt x="848" y="1352"/>
                  </a:cubicBezTo>
                  <a:cubicBezTo>
                    <a:pt x="1010" y="1211"/>
                    <a:pt x="1173" y="1084"/>
                    <a:pt x="1299" y="1017"/>
                  </a:cubicBezTo>
                  <a:cubicBezTo>
                    <a:pt x="1801" y="668"/>
                    <a:pt x="2364" y="593"/>
                    <a:pt x="2884" y="671"/>
                  </a:cubicBezTo>
                  <a:cubicBezTo>
                    <a:pt x="3494" y="763"/>
                    <a:pt x="4054" y="1051"/>
                    <a:pt x="4390" y="1491"/>
                  </a:cubicBezTo>
                  <a:cubicBezTo>
                    <a:pt x="4416" y="1534"/>
                    <a:pt x="4473" y="1547"/>
                    <a:pt x="4516" y="1520"/>
                  </a:cubicBezTo>
                  <a:cubicBezTo>
                    <a:pt x="4558" y="1493"/>
                    <a:pt x="4571" y="1436"/>
                    <a:pt x="4544" y="1393"/>
                  </a:cubicBezTo>
                  <a:cubicBezTo>
                    <a:pt x="4250" y="827"/>
                    <a:pt x="3675" y="361"/>
                    <a:pt x="2989" y="175"/>
                  </a:cubicBezTo>
                  <a:cubicBezTo>
                    <a:pt x="2347" y="0"/>
                    <a:pt x="1621" y="94"/>
                    <a:pt x="960" y="496"/>
                  </a:cubicBezTo>
                  <a:cubicBezTo>
                    <a:pt x="732" y="677"/>
                    <a:pt x="381" y="1071"/>
                    <a:pt x="188" y="1421"/>
                  </a:cubicBezTo>
                  <a:cubicBezTo>
                    <a:pt x="101" y="1578"/>
                    <a:pt x="0" y="1724"/>
                    <a:pt x="27" y="1831"/>
                  </a:cubicBezTo>
                  <a:cubicBezTo>
                    <a:pt x="51" y="1934"/>
                    <a:pt x="60" y="1933"/>
                    <a:pt x="125" y="1972"/>
                  </a:cubicBezTo>
                  <a:cubicBezTo>
                    <a:pt x="136" y="2026"/>
                    <a:pt x="215" y="2014"/>
                    <a:pt x="210" y="19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4654095" y="2936970"/>
              <a:ext cx="59222" cy="86898"/>
            </a:xfrm>
            <a:custGeom>
              <a:avLst/>
              <a:gdLst/>
              <a:ahLst/>
              <a:cxnLst/>
              <a:rect l="l" t="t" r="r" b="b"/>
              <a:pathLst>
                <a:path w="1301" h="1909" extrusionOk="0">
                  <a:moveTo>
                    <a:pt x="236" y="1841"/>
                  </a:moveTo>
                  <a:cubicBezTo>
                    <a:pt x="274" y="1800"/>
                    <a:pt x="305" y="1796"/>
                    <a:pt x="330" y="1747"/>
                  </a:cubicBezTo>
                  <a:cubicBezTo>
                    <a:pt x="475" y="1470"/>
                    <a:pt x="514" y="1167"/>
                    <a:pt x="667" y="910"/>
                  </a:cubicBezTo>
                  <a:cubicBezTo>
                    <a:pt x="754" y="765"/>
                    <a:pt x="849" y="624"/>
                    <a:pt x="950" y="488"/>
                  </a:cubicBezTo>
                  <a:cubicBezTo>
                    <a:pt x="1056" y="346"/>
                    <a:pt x="1154" y="204"/>
                    <a:pt x="1280" y="72"/>
                  </a:cubicBezTo>
                  <a:cubicBezTo>
                    <a:pt x="1297" y="61"/>
                    <a:pt x="1300" y="37"/>
                    <a:pt x="1288" y="22"/>
                  </a:cubicBezTo>
                  <a:cubicBezTo>
                    <a:pt x="1276" y="5"/>
                    <a:pt x="1253" y="1"/>
                    <a:pt x="1236" y="13"/>
                  </a:cubicBezTo>
                  <a:cubicBezTo>
                    <a:pt x="1062" y="99"/>
                    <a:pt x="903" y="186"/>
                    <a:pt x="758" y="307"/>
                  </a:cubicBezTo>
                  <a:cubicBezTo>
                    <a:pt x="612" y="430"/>
                    <a:pt x="487" y="575"/>
                    <a:pt x="386" y="737"/>
                  </a:cubicBezTo>
                  <a:cubicBezTo>
                    <a:pt x="207" y="1024"/>
                    <a:pt x="1" y="1362"/>
                    <a:pt x="71" y="1711"/>
                  </a:cubicBezTo>
                  <a:cubicBezTo>
                    <a:pt x="82" y="1767"/>
                    <a:pt x="108" y="1781"/>
                    <a:pt x="138" y="1831"/>
                  </a:cubicBezTo>
                  <a:cubicBezTo>
                    <a:pt x="130" y="1899"/>
                    <a:pt x="233" y="1909"/>
                    <a:pt x="237" y="1841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263306" y="3046081"/>
              <a:ext cx="94909" cy="42698"/>
            </a:xfrm>
            <a:custGeom>
              <a:avLst/>
              <a:gdLst/>
              <a:ahLst/>
              <a:cxnLst/>
              <a:rect l="l" t="t" r="r" b="b"/>
              <a:pathLst>
                <a:path w="2085" h="938" extrusionOk="0">
                  <a:moveTo>
                    <a:pt x="2038" y="820"/>
                  </a:moveTo>
                  <a:cubicBezTo>
                    <a:pt x="2030" y="763"/>
                    <a:pt x="2043" y="735"/>
                    <a:pt x="2016" y="684"/>
                  </a:cubicBezTo>
                  <a:cubicBezTo>
                    <a:pt x="1856" y="366"/>
                    <a:pt x="1485" y="228"/>
                    <a:pt x="1166" y="114"/>
                  </a:cubicBezTo>
                  <a:cubicBezTo>
                    <a:pt x="987" y="49"/>
                    <a:pt x="798" y="13"/>
                    <a:pt x="608" y="6"/>
                  </a:cubicBezTo>
                  <a:cubicBezTo>
                    <a:pt x="419" y="1"/>
                    <a:pt x="239" y="32"/>
                    <a:pt x="51" y="71"/>
                  </a:cubicBezTo>
                  <a:cubicBezTo>
                    <a:pt x="1" y="74"/>
                    <a:pt x="3" y="147"/>
                    <a:pt x="53" y="146"/>
                  </a:cubicBezTo>
                  <a:cubicBezTo>
                    <a:pt x="233" y="172"/>
                    <a:pt x="396" y="222"/>
                    <a:pt x="569" y="268"/>
                  </a:cubicBezTo>
                  <a:cubicBezTo>
                    <a:pt x="732" y="313"/>
                    <a:pt x="894" y="364"/>
                    <a:pt x="1051" y="425"/>
                  </a:cubicBezTo>
                  <a:cubicBezTo>
                    <a:pt x="1331" y="532"/>
                    <a:pt x="1549" y="745"/>
                    <a:pt x="1836" y="873"/>
                  </a:cubicBezTo>
                  <a:cubicBezTo>
                    <a:pt x="1885" y="896"/>
                    <a:pt x="1912" y="881"/>
                    <a:pt x="1967" y="890"/>
                  </a:cubicBezTo>
                  <a:cubicBezTo>
                    <a:pt x="2012" y="938"/>
                    <a:pt x="2084" y="868"/>
                    <a:pt x="2038" y="82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682773" y="2974387"/>
              <a:ext cx="33275" cy="36462"/>
            </a:xfrm>
            <a:custGeom>
              <a:avLst/>
              <a:gdLst/>
              <a:ahLst/>
              <a:cxnLst/>
              <a:rect l="l" t="t" r="r" b="b"/>
              <a:pathLst>
                <a:path w="731" h="801" extrusionOk="0">
                  <a:moveTo>
                    <a:pt x="102" y="758"/>
                  </a:moveTo>
                  <a:cubicBezTo>
                    <a:pt x="136" y="744"/>
                    <a:pt x="161" y="746"/>
                    <a:pt x="191" y="724"/>
                  </a:cubicBezTo>
                  <a:cubicBezTo>
                    <a:pt x="392" y="577"/>
                    <a:pt x="501" y="338"/>
                    <a:pt x="668" y="154"/>
                  </a:cubicBezTo>
                  <a:cubicBezTo>
                    <a:pt x="731" y="93"/>
                    <a:pt x="635" y="0"/>
                    <a:pt x="575" y="65"/>
                  </a:cubicBezTo>
                  <a:cubicBezTo>
                    <a:pt x="394" y="240"/>
                    <a:pt x="167" y="383"/>
                    <a:pt x="55" y="609"/>
                  </a:cubicBezTo>
                  <a:cubicBezTo>
                    <a:pt x="38" y="642"/>
                    <a:pt x="44" y="667"/>
                    <a:pt x="37" y="703"/>
                  </a:cubicBezTo>
                  <a:cubicBezTo>
                    <a:pt x="1" y="746"/>
                    <a:pt x="66" y="801"/>
                    <a:pt x="102" y="758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286567" y="3079128"/>
              <a:ext cx="44792" cy="13702"/>
            </a:xfrm>
            <a:custGeom>
              <a:avLst/>
              <a:gdLst/>
              <a:ahLst/>
              <a:cxnLst/>
              <a:rect l="l" t="t" r="r" b="b"/>
              <a:pathLst>
                <a:path w="984" h="301" extrusionOk="0">
                  <a:moveTo>
                    <a:pt x="920" y="180"/>
                  </a:moveTo>
                  <a:cubicBezTo>
                    <a:pt x="893" y="156"/>
                    <a:pt x="882" y="133"/>
                    <a:pt x="849" y="117"/>
                  </a:cubicBezTo>
                  <a:cubicBezTo>
                    <a:pt x="621" y="10"/>
                    <a:pt x="353" y="37"/>
                    <a:pt x="103" y="13"/>
                  </a:cubicBezTo>
                  <a:cubicBezTo>
                    <a:pt x="17" y="1"/>
                    <a:pt x="1" y="128"/>
                    <a:pt x="86" y="140"/>
                  </a:cubicBezTo>
                  <a:cubicBezTo>
                    <a:pt x="331" y="181"/>
                    <a:pt x="565" y="300"/>
                    <a:pt x="812" y="291"/>
                  </a:cubicBezTo>
                  <a:cubicBezTo>
                    <a:pt x="849" y="290"/>
                    <a:pt x="869" y="274"/>
                    <a:pt x="904" y="263"/>
                  </a:cubicBezTo>
                  <a:cubicBezTo>
                    <a:pt x="963" y="281"/>
                    <a:pt x="983" y="187"/>
                    <a:pt x="920" y="18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735001" y="2155710"/>
              <a:ext cx="1234776" cy="1030254"/>
            </a:xfrm>
            <a:custGeom>
              <a:avLst/>
              <a:gdLst/>
              <a:ahLst/>
              <a:cxnLst/>
              <a:rect l="l" t="t" r="r" b="b"/>
              <a:pathLst>
                <a:path w="27126" h="22633" extrusionOk="0">
                  <a:moveTo>
                    <a:pt x="22485" y="4876"/>
                  </a:moveTo>
                  <a:cubicBezTo>
                    <a:pt x="22485" y="4876"/>
                    <a:pt x="14777" y="1"/>
                    <a:pt x="7388" y="4647"/>
                  </a:cubicBezTo>
                  <a:cubicBezTo>
                    <a:pt x="1" y="9291"/>
                    <a:pt x="3073" y="19211"/>
                    <a:pt x="5566" y="22632"/>
                  </a:cubicBezTo>
                  <a:cubicBezTo>
                    <a:pt x="5566" y="22632"/>
                    <a:pt x="3932" y="17834"/>
                    <a:pt x="4547" y="15240"/>
                  </a:cubicBezTo>
                  <a:cubicBezTo>
                    <a:pt x="4566" y="15161"/>
                    <a:pt x="4242" y="17669"/>
                    <a:pt x="4864" y="17548"/>
                  </a:cubicBezTo>
                  <a:cubicBezTo>
                    <a:pt x="5419" y="17439"/>
                    <a:pt x="7656" y="16951"/>
                    <a:pt x="7656" y="16951"/>
                  </a:cubicBezTo>
                  <a:lnTo>
                    <a:pt x="8725" y="13182"/>
                  </a:lnTo>
                  <a:lnTo>
                    <a:pt x="9565" y="16397"/>
                  </a:lnTo>
                  <a:lnTo>
                    <a:pt x="14016" y="15512"/>
                  </a:lnTo>
                  <a:lnTo>
                    <a:pt x="14727" y="12399"/>
                  </a:lnTo>
                  <a:lnTo>
                    <a:pt x="15627" y="15140"/>
                  </a:lnTo>
                  <a:lnTo>
                    <a:pt x="20263" y="14084"/>
                  </a:lnTo>
                  <a:lnTo>
                    <a:pt x="20598" y="11409"/>
                  </a:lnTo>
                  <a:lnTo>
                    <a:pt x="20965" y="13837"/>
                  </a:lnTo>
                  <a:cubicBezTo>
                    <a:pt x="20965" y="13837"/>
                    <a:pt x="26014" y="13077"/>
                    <a:pt x="26551" y="12908"/>
                  </a:cubicBezTo>
                  <a:cubicBezTo>
                    <a:pt x="26564" y="12903"/>
                    <a:pt x="27126" y="7822"/>
                    <a:pt x="22485" y="4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369322" y="2213839"/>
              <a:ext cx="699096" cy="692268"/>
            </a:xfrm>
            <a:custGeom>
              <a:avLst/>
              <a:gdLst/>
              <a:ahLst/>
              <a:cxnLst/>
              <a:rect l="l" t="t" r="r" b="b"/>
              <a:pathLst>
                <a:path w="15358" h="15208" extrusionOk="0">
                  <a:moveTo>
                    <a:pt x="1" y="2304"/>
                  </a:moveTo>
                  <a:cubicBezTo>
                    <a:pt x="1" y="2304"/>
                    <a:pt x="1424" y="1225"/>
                    <a:pt x="4239" y="674"/>
                  </a:cubicBezTo>
                  <a:cubicBezTo>
                    <a:pt x="7677" y="0"/>
                    <a:pt x="10463" y="1788"/>
                    <a:pt x="12724" y="4733"/>
                  </a:cubicBezTo>
                  <a:cubicBezTo>
                    <a:pt x="15358" y="8163"/>
                    <a:pt x="13763" y="15207"/>
                    <a:pt x="13763" y="15207"/>
                  </a:cubicBezTo>
                  <a:lnTo>
                    <a:pt x="12453" y="9895"/>
                  </a:lnTo>
                  <a:lnTo>
                    <a:pt x="7054" y="68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501984" y="2338973"/>
              <a:ext cx="524527" cy="538183"/>
            </a:xfrm>
            <a:custGeom>
              <a:avLst/>
              <a:gdLst/>
              <a:ahLst/>
              <a:cxnLst/>
              <a:rect l="l" t="t" r="r" b="b"/>
              <a:pathLst>
                <a:path w="11523" h="11823" extrusionOk="0">
                  <a:moveTo>
                    <a:pt x="11302" y="4987"/>
                  </a:moveTo>
                  <a:cubicBezTo>
                    <a:pt x="11523" y="2192"/>
                    <a:pt x="8439" y="1"/>
                    <a:pt x="5796" y="237"/>
                  </a:cubicBezTo>
                  <a:cubicBezTo>
                    <a:pt x="4881" y="320"/>
                    <a:pt x="4053" y="738"/>
                    <a:pt x="3325" y="1269"/>
                  </a:cubicBezTo>
                  <a:cubicBezTo>
                    <a:pt x="946" y="3002"/>
                    <a:pt x="0" y="6090"/>
                    <a:pt x="895" y="8844"/>
                  </a:cubicBezTo>
                  <a:cubicBezTo>
                    <a:pt x="1076" y="9398"/>
                    <a:pt x="1881" y="11322"/>
                    <a:pt x="2632" y="11344"/>
                  </a:cubicBezTo>
                  <a:cubicBezTo>
                    <a:pt x="2895" y="11350"/>
                    <a:pt x="2891" y="10940"/>
                    <a:pt x="3045" y="10897"/>
                  </a:cubicBezTo>
                  <a:cubicBezTo>
                    <a:pt x="3248" y="10841"/>
                    <a:pt x="3590" y="11823"/>
                    <a:pt x="3988" y="10933"/>
                  </a:cubicBezTo>
                  <a:cubicBezTo>
                    <a:pt x="4038" y="10820"/>
                    <a:pt x="4081" y="10694"/>
                    <a:pt x="4099" y="10571"/>
                  </a:cubicBezTo>
                  <a:cubicBezTo>
                    <a:pt x="4123" y="10396"/>
                    <a:pt x="4112" y="10221"/>
                    <a:pt x="4130" y="10046"/>
                  </a:cubicBezTo>
                  <a:cubicBezTo>
                    <a:pt x="4169" y="9672"/>
                    <a:pt x="4265" y="9306"/>
                    <a:pt x="4290" y="8931"/>
                  </a:cubicBezTo>
                  <a:cubicBezTo>
                    <a:pt x="4298" y="8818"/>
                    <a:pt x="4304" y="8703"/>
                    <a:pt x="4309" y="8589"/>
                  </a:cubicBezTo>
                  <a:cubicBezTo>
                    <a:pt x="4312" y="8517"/>
                    <a:pt x="4309" y="8301"/>
                    <a:pt x="4312" y="8374"/>
                  </a:cubicBezTo>
                  <a:cubicBezTo>
                    <a:pt x="4323" y="8662"/>
                    <a:pt x="4343" y="8948"/>
                    <a:pt x="4390" y="9234"/>
                  </a:cubicBezTo>
                  <a:cubicBezTo>
                    <a:pt x="4425" y="9459"/>
                    <a:pt x="4475" y="9681"/>
                    <a:pt x="4602" y="9874"/>
                  </a:cubicBezTo>
                  <a:cubicBezTo>
                    <a:pt x="5583" y="11355"/>
                    <a:pt x="6267" y="8895"/>
                    <a:pt x="7114" y="8479"/>
                  </a:cubicBezTo>
                  <a:cubicBezTo>
                    <a:pt x="7926" y="8079"/>
                    <a:pt x="8879" y="8359"/>
                    <a:pt x="9714" y="8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4735303" y="2130173"/>
              <a:ext cx="568181" cy="471269"/>
            </a:xfrm>
            <a:custGeom>
              <a:avLst/>
              <a:gdLst/>
              <a:ahLst/>
              <a:cxnLst/>
              <a:rect l="l" t="t" r="r" b="b"/>
              <a:pathLst>
                <a:path w="12482" h="10353" extrusionOk="0">
                  <a:moveTo>
                    <a:pt x="928" y="6311"/>
                  </a:moveTo>
                  <a:cubicBezTo>
                    <a:pt x="1" y="3816"/>
                    <a:pt x="2523" y="829"/>
                    <a:pt x="5221" y="214"/>
                  </a:cubicBezTo>
                  <a:cubicBezTo>
                    <a:pt x="6154" y="0"/>
                    <a:pt x="7086" y="122"/>
                    <a:pt x="7947" y="379"/>
                  </a:cubicBezTo>
                  <a:cubicBezTo>
                    <a:pt x="10757" y="1220"/>
                    <a:pt x="12481" y="3755"/>
                    <a:pt x="12284" y="6566"/>
                  </a:cubicBezTo>
                  <a:cubicBezTo>
                    <a:pt x="12245" y="7132"/>
                    <a:pt x="11926" y="9152"/>
                    <a:pt x="11184" y="9410"/>
                  </a:cubicBezTo>
                  <a:cubicBezTo>
                    <a:pt x="10922" y="9499"/>
                    <a:pt x="10823" y="9120"/>
                    <a:pt x="10658" y="9130"/>
                  </a:cubicBezTo>
                  <a:cubicBezTo>
                    <a:pt x="10442" y="9142"/>
                    <a:pt x="10349" y="10152"/>
                    <a:pt x="9727" y="9460"/>
                  </a:cubicBezTo>
                  <a:cubicBezTo>
                    <a:pt x="9648" y="9372"/>
                    <a:pt x="9573" y="9271"/>
                    <a:pt x="9525" y="9163"/>
                  </a:cubicBezTo>
                  <a:cubicBezTo>
                    <a:pt x="9456" y="9011"/>
                    <a:pt x="9423" y="8846"/>
                    <a:pt x="9362" y="8691"/>
                  </a:cubicBezTo>
                  <a:cubicBezTo>
                    <a:pt x="9227" y="8360"/>
                    <a:pt x="9039" y="8054"/>
                    <a:pt x="8919" y="7719"/>
                  </a:cubicBezTo>
                  <a:cubicBezTo>
                    <a:pt x="8883" y="7617"/>
                    <a:pt x="8849" y="7513"/>
                    <a:pt x="8814" y="7410"/>
                  </a:cubicBezTo>
                  <a:cubicBezTo>
                    <a:pt x="8792" y="7345"/>
                    <a:pt x="8742" y="7147"/>
                    <a:pt x="8756" y="7214"/>
                  </a:cubicBezTo>
                  <a:cubicBezTo>
                    <a:pt x="8819" y="7483"/>
                    <a:pt x="8871" y="7750"/>
                    <a:pt x="8897" y="8028"/>
                  </a:cubicBezTo>
                  <a:cubicBezTo>
                    <a:pt x="8918" y="8245"/>
                    <a:pt x="8925" y="8466"/>
                    <a:pt x="8846" y="8683"/>
                  </a:cubicBezTo>
                  <a:cubicBezTo>
                    <a:pt x="8242" y="10352"/>
                    <a:pt x="6938" y="8310"/>
                    <a:pt x="5989" y="8195"/>
                  </a:cubicBezTo>
                  <a:cubicBezTo>
                    <a:pt x="5076" y="8085"/>
                    <a:pt x="4197" y="8642"/>
                    <a:pt x="3282" y="86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4623961" y="2786571"/>
              <a:ext cx="187542" cy="115848"/>
            </a:xfrm>
            <a:custGeom>
              <a:avLst/>
              <a:gdLst/>
              <a:ahLst/>
              <a:cxnLst/>
              <a:rect l="l" t="t" r="r" b="b"/>
              <a:pathLst>
                <a:path w="4120" h="2545" extrusionOk="0">
                  <a:moveTo>
                    <a:pt x="3894" y="1112"/>
                  </a:moveTo>
                  <a:cubicBezTo>
                    <a:pt x="3894" y="1091"/>
                    <a:pt x="3914" y="1052"/>
                    <a:pt x="3981" y="982"/>
                  </a:cubicBezTo>
                  <a:cubicBezTo>
                    <a:pt x="4028" y="1023"/>
                    <a:pt x="4083" y="945"/>
                    <a:pt x="4029" y="914"/>
                  </a:cubicBezTo>
                  <a:cubicBezTo>
                    <a:pt x="4070" y="834"/>
                    <a:pt x="4098" y="798"/>
                    <a:pt x="4119" y="788"/>
                  </a:cubicBezTo>
                  <a:lnTo>
                    <a:pt x="4113" y="741"/>
                  </a:lnTo>
                  <a:cubicBezTo>
                    <a:pt x="4110" y="725"/>
                    <a:pt x="4091" y="717"/>
                    <a:pt x="4080" y="705"/>
                  </a:cubicBezTo>
                  <a:cubicBezTo>
                    <a:pt x="3902" y="503"/>
                    <a:pt x="3707" y="363"/>
                    <a:pt x="3485" y="246"/>
                  </a:cubicBezTo>
                  <a:cubicBezTo>
                    <a:pt x="3366" y="186"/>
                    <a:pt x="3241" y="142"/>
                    <a:pt x="3110" y="116"/>
                  </a:cubicBezTo>
                  <a:cubicBezTo>
                    <a:pt x="2590" y="0"/>
                    <a:pt x="2047" y="95"/>
                    <a:pt x="1568" y="287"/>
                  </a:cubicBezTo>
                  <a:cubicBezTo>
                    <a:pt x="1132" y="464"/>
                    <a:pt x="728" y="726"/>
                    <a:pt x="448" y="1074"/>
                  </a:cubicBezTo>
                  <a:cubicBezTo>
                    <a:pt x="239" y="1335"/>
                    <a:pt x="72" y="1624"/>
                    <a:pt x="24" y="1940"/>
                  </a:cubicBezTo>
                  <a:cubicBezTo>
                    <a:pt x="2" y="2077"/>
                    <a:pt x="1" y="2217"/>
                    <a:pt x="21" y="2355"/>
                  </a:cubicBezTo>
                  <a:cubicBezTo>
                    <a:pt x="6" y="2438"/>
                    <a:pt x="63" y="2517"/>
                    <a:pt x="146" y="2532"/>
                  </a:cubicBezTo>
                  <a:cubicBezTo>
                    <a:pt x="230" y="2545"/>
                    <a:pt x="309" y="2489"/>
                    <a:pt x="324" y="2405"/>
                  </a:cubicBezTo>
                  <a:cubicBezTo>
                    <a:pt x="366" y="2320"/>
                    <a:pt x="425" y="2262"/>
                    <a:pt x="477" y="2181"/>
                  </a:cubicBezTo>
                  <a:cubicBezTo>
                    <a:pt x="579" y="2018"/>
                    <a:pt x="701" y="1876"/>
                    <a:pt x="840" y="1732"/>
                  </a:cubicBezTo>
                  <a:cubicBezTo>
                    <a:pt x="1113" y="1449"/>
                    <a:pt x="1469" y="1227"/>
                    <a:pt x="1868" y="1092"/>
                  </a:cubicBezTo>
                  <a:cubicBezTo>
                    <a:pt x="2216" y="976"/>
                    <a:pt x="2590" y="948"/>
                    <a:pt x="2965" y="989"/>
                  </a:cubicBezTo>
                  <a:cubicBezTo>
                    <a:pt x="3058" y="999"/>
                    <a:pt x="3149" y="1002"/>
                    <a:pt x="3243" y="1014"/>
                  </a:cubicBezTo>
                  <a:cubicBezTo>
                    <a:pt x="3433" y="1038"/>
                    <a:pt x="3615" y="1047"/>
                    <a:pt x="3811" y="1112"/>
                  </a:cubicBezTo>
                  <a:cubicBezTo>
                    <a:pt x="3825" y="1117"/>
                    <a:pt x="3836" y="1127"/>
                    <a:pt x="3851" y="1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114501" y="2907609"/>
              <a:ext cx="203474" cy="95182"/>
            </a:xfrm>
            <a:custGeom>
              <a:avLst/>
              <a:gdLst/>
              <a:ahLst/>
              <a:cxnLst/>
              <a:rect l="l" t="t" r="r" b="b"/>
              <a:pathLst>
                <a:path w="4470" h="2091" extrusionOk="0">
                  <a:moveTo>
                    <a:pt x="29" y="1833"/>
                  </a:moveTo>
                  <a:cubicBezTo>
                    <a:pt x="51" y="1829"/>
                    <a:pt x="93" y="1843"/>
                    <a:pt x="171" y="1888"/>
                  </a:cubicBezTo>
                  <a:cubicBezTo>
                    <a:pt x="150" y="1941"/>
                    <a:pt x="230" y="1973"/>
                    <a:pt x="251" y="1920"/>
                  </a:cubicBezTo>
                  <a:cubicBezTo>
                    <a:pt x="637" y="2008"/>
                    <a:pt x="95" y="2090"/>
                    <a:pt x="393" y="1980"/>
                  </a:cubicBezTo>
                  <a:lnTo>
                    <a:pt x="436" y="1965"/>
                  </a:lnTo>
                  <a:cubicBezTo>
                    <a:pt x="450" y="1959"/>
                    <a:pt x="454" y="1944"/>
                    <a:pt x="463" y="1933"/>
                  </a:cubicBezTo>
                  <a:cubicBezTo>
                    <a:pt x="594" y="1767"/>
                    <a:pt x="745" y="1658"/>
                    <a:pt x="895" y="1533"/>
                  </a:cubicBezTo>
                  <a:cubicBezTo>
                    <a:pt x="967" y="1473"/>
                    <a:pt x="1044" y="1422"/>
                    <a:pt x="1118" y="1365"/>
                  </a:cubicBezTo>
                  <a:cubicBezTo>
                    <a:pt x="1421" y="1131"/>
                    <a:pt x="1764" y="969"/>
                    <a:pt x="2131" y="906"/>
                  </a:cubicBezTo>
                  <a:cubicBezTo>
                    <a:pt x="2545" y="833"/>
                    <a:pt x="2972" y="864"/>
                    <a:pt x="3371" y="995"/>
                  </a:cubicBezTo>
                  <a:cubicBezTo>
                    <a:pt x="3563" y="1055"/>
                    <a:pt x="3748" y="1133"/>
                    <a:pt x="3925" y="1229"/>
                  </a:cubicBezTo>
                  <a:cubicBezTo>
                    <a:pt x="4011" y="1277"/>
                    <a:pt x="4094" y="1302"/>
                    <a:pt x="4177" y="1355"/>
                  </a:cubicBezTo>
                  <a:cubicBezTo>
                    <a:pt x="4230" y="1423"/>
                    <a:pt x="4328" y="1433"/>
                    <a:pt x="4395" y="1379"/>
                  </a:cubicBezTo>
                  <a:cubicBezTo>
                    <a:pt x="4461" y="1324"/>
                    <a:pt x="4469" y="1225"/>
                    <a:pt x="4413" y="1160"/>
                  </a:cubicBezTo>
                  <a:cubicBezTo>
                    <a:pt x="4359" y="1030"/>
                    <a:pt x="4287" y="908"/>
                    <a:pt x="4202" y="796"/>
                  </a:cubicBezTo>
                  <a:cubicBezTo>
                    <a:pt x="3998" y="539"/>
                    <a:pt x="3712" y="360"/>
                    <a:pt x="3403" y="226"/>
                  </a:cubicBezTo>
                  <a:cubicBezTo>
                    <a:pt x="2976" y="41"/>
                    <a:pt x="2484" y="0"/>
                    <a:pt x="2010" y="55"/>
                  </a:cubicBezTo>
                  <a:cubicBezTo>
                    <a:pt x="1475" y="117"/>
                    <a:pt x="939" y="312"/>
                    <a:pt x="540" y="694"/>
                  </a:cubicBezTo>
                  <a:cubicBezTo>
                    <a:pt x="439" y="788"/>
                    <a:pt x="352" y="894"/>
                    <a:pt x="280" y="1013"/>
                  </a:cubicBezTo>
                  <a:cubicBezTo>
                    <a:pt x="151" y="1234"/>
                    <a:pt x="58" y="1463"/>
                    <a:pt x="16" y="1738"/>
                  </a:cubicBezTo>
                  <a:cubicBezTo>
                    <a:pt x="13" y="1756"/>
                    <a:pt x="1" y="1772"/>
                    <a:pt x="8" y="17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427224" y="2989864"/>
              <a:ext cx="171064" cy="150899"/>
            </a:xfrm>
            <a:custGeom>
              <a:avLst/>
              <a:gdLst/>
              <a:ahLst/>
              <a:cxnLst/>
              <a:rect l="l" t="t" r="r" b="b"/>
              <a:pathLst>
                <a:path w="3758" h="3315" extrusionOk="0">
                  <a:moveTo>
                    <a:pt x="1360" y="269"/>
                  </a:moveTo>
                  <a:cubicBezTo>
                    <a:pt x="2295" y="0"/>
                    <a:pt x="3388" y="746"/>
                    <a:pt x="3573" y="1391"/>
                  </a:cubicBezTo>
                  <a:cubicBezTo>
                    <a:pt x="3758" y="2036"/>
                    <a:pt x="3150" y="2779"/>
                    <a:pt x="2215" y="3047"/>
                  </a:cubicBezTo>
                  <a:cubicBezTo>
                    <a:pt x="1280" y="3315"/>
                    <a:pt x="371" y="3009"/>
                    <a:pt x="186" y="2363"/>
                  </a:cubicBezTo>
                  <a:cubicBezTo>
                    <a:pt x="1" y="1717"/>
                    <a:pt x="425" y="537"/>
                    <a:pt x="1360" y="269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99419" y="2492421"/>
              <a:ext cx="76200" cy="172930"/>
            </a:xfrm>
            <a:custGeom>
              <a:avLst/>
              <a:gdLst/>
              <a:ahLst/>
              <a:cxnLst/>
              <a:rect l="l" t="t" r="r" b="b"/>
              <a:pathLst>
                <a:path w="1674" h="3799" extrusionOk="0">
                  <a:moveTo>
                    <a:pt x="837" y="0"/>
                  </a:moveTo>
                  <a:cubicBezTo>
                    <a:pt x="837" y="0"/>
                    <a:pt x="0" y="2074"/>
                    <a:pt x="0" y="2961"/>
                  </a:cubicBezTo>
                  <a:cubicBezTo>
                    <a:pt x="0" y="3424"/>
                    <a:pt x="375" y="3798"/>
                    <a:pt x="837" y="3798"/>
                  </a:cubicBezTo>
                  <a:cubicBezTo>
                    <a:pt x="1299" y="3798"/>
                    <a:pt x="1673" y="3424"/>
                    <a:pt x="1673" y="2961"/>
                  </a:cubicBezTo>
                  <a:cubicBezTo>
                    <a:pt x="1673" y="2074"/>
                    <a:pt x="837" y="0"/>
                    <a:pt x="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937519" y="2492421"/>
              <a:ext cx="139564" cy="136833"/>
            </a:xfrm>
            <a:custGeom>
              <a:avLst/>
              <a:gdLst/>
              <a:ahLst/>
              <a:cxnLst/>
              <a:rect l="l" t="t" r="r" b="b"/>
              <a:pathLst>
                <a:path w="3066" h="3006" extrusionOk="0">
                  <a:moveTo>
                    <a:pt x="0" y="0"/>
                  </a:moveTo>
                  <a:cubicBezTo>
                    <a:pt x="0" y="0"/>
                    <a:pt x="913" y="2054"/>
                    <a:pt x="1557" y="2686"/>
                  </a:cubicBezTo>
                  <a:cubicBezTo>
                    <a:pt x="1887" y="3005"/>
                    <a:pt x="2411" y="3005"/>
                    <a:pt x="2740" y="2686"/>
                  </a:cubicBezTo>
                  <a:cubicBezTo>
                    <a:pt x="3066" y="2368"/>
                    <a:pt x="3066" y="1844"/>
                    <a:pt x="2740" y="1527"/>
                  </a:cubicBezTo>
                  <a:cubicBezTo>
                    <a:pt x="2096" y="89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797910" y="2492421"/>
              <a:ext cx="139655" cy="136833"/>
            </a:xfrm>
            <a:custGeom>
              <a:avLst/>
              <a:gdLst/>
              <a:ahLst/>
              <a:cxnLst/>
              <a:rect l="l" t="t" r="r" b="b"/>
              <a:pathLst>
                <a:path w="3068" h="3006" extrusionOk="0">
                  <a:moveTo>
                    <a:pt x="3067" y="0"/>
                  </a:moveTo>
                  <a:cubicBezTo>
                    <a:pt x="3067" y="0"/>
                    <a:pt x="2154" y="2054"/>
                    <a:pt x="1510" y="2686"/>
                  </a:cubicBezTo>
                  <a:cubicBezTo>
                    <a:pt x="1181" y="3005"/>
                    <a:pt x="657" y="3005"/>
                    <a:pt x="328" y="2686"/>
                  </a:cubicBezTo>
                  <a:cubicBezTo>
                    <a:pt x="1" y="2368"/>
                    <a:pt x="1" y="1844"/>
                    <a:pt x="328" y="1527"/>
                  </a:cubicBezTo>
                  <a:cubicBezTo>
                    <a:pt x="972" y="894"/>
                    <a:pt x="3067" y="0"/>
                    <a:pt x="3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3937519" y="2455049"/>
              <a:ext cx="176390" cy="74698"/>
            </a:xfrm>
            <a:custGeom>
              <a:avLst/>
              <a:gdLst/>
              <a:ahLst/>
              <a:cxnLst/>
              <a:rect l="l" t="t" r="r" b="b"/>
              <a:pathLst>
                <a:path w="3875" h="1641" extrusionOk="0">
                  <a:moveTo>
                    <a:pt x="0" y="821"/>
                  </a:moveTo>
                  <a:cubicBezTo>
                    <a:pt x="0" y="821"/>
                    <a:pt x="2139" y="1641"/>
                    <a:pt x="3055" y="1641"/>
                  </a:cubicBezTo>
                  <a:cubicBezTo>
                    <a:pt x="3508" y="1641"/>
                    <a:pt x="3874" y="1274"/>
                    <a:pt x="3874" y="821"/>
                  </a:cubicBezTo>
                  <a:cubicBezTo>
                    <a:pt x="3874" y="369"/>
                    <a:pt x="3508" y="1"/>
                    <a:pt x="3055" y="1"/>
                  </a:cubicBezTo>
                  <a:cubicBezTo>
                    <a:pt x="2139" y="1"/>
                    <a:pt x="0" y="821"/>
                    <a:pt x="0" y="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3761129" y="2455049"/>
              <a:ext cx="176436" cy="74698"/>
            </a:xfrm>
            <a:custGeom>
              <a:avLst/>
              <a:gdLst/>
              <a:ahLst/>
              <a:cxnLst/>
              <a:rect l="l" t="t" r="r" b="b"/>
              <a:pathLst>
                <a:path w="3876" h="1641" extrusionOk="0">
                  <a:moveTo>
                    <a:pt x="3875" y="821"/>
                  </a:moveTo>
                  <a:cubicBezTo>
                    <a:pt x="3875" y="821"/>
                    <a:pt x="1737" y="1641"/>
                    <a:pt x="820" y="1641"/>
                  </a:cubicBezTo>
                  <a:cubicBezTo>
                    <a:pt x="367" y="1641"/>
                    <a:pt x="0" y="1274"/>
                    <a:pt x="0" y="821"/>
                  </a:cubicBezTo>
                  <a:cubicBezTo>
                    <a:pt x="0" y="369"/>
                    <a:pt x="367" y="1"/>
                    <a:pt x="820" y="1"/>
                  </a:cubicBezTo>
                  <a:cubicBezTo>
                    <a:pt x="1737" y="1"/>
                    <a:pt x="3875" y="821"/>
                    <a:pt x="3875" y="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3937519" y="2355634"/>
              <a:ext cx="139519" cy="136833"/>
            </a:xfrm>
            <a:custGeom>
              <a:avLst/>
              <a:gdLst/>
              <a:ahLst/>
              <a:cxnLst/>
              <a:rect l="l" t="t" r="r" b="b"/>
              <a:pathLst>
                <a:path w="3065" h="3006" extrusionOk="0">
                  <a:moveTo>
                    <a:pt x="0" y="3005"/>
                  </a:moveTo>
                  <a:cubicBezTo>
                    <a:pt x="0" y="3005"/>
                    <a:pt x="2095" y="2111"/>
                    <a:pt x="2739" y="1479"/>
                  </a:cubicBezTo>
                  <a:cubicBezTo>
                    <a:pt x="3065" y="1162"/>
                    <a:pt x="3065" y="638"/>
                    <a:pt x="2739" y="320"/>
                  </a:cubicBezTo>
                  <a:cubicBezTo>
                    <a:pt x="2410" y="0"/>
                    <a:pt x="1886" y="0"/>
                    <a:pt x="1556" y="320"/>
                  </a:cubicBezTo>
                  <a:cubicBezTo>
                    <a:pt x="912" y="952"/>
                    <a:pt x="0" y="3005"/>
                    <a:pt x="0" y="3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3797955" y="2355634"/>
              <a:ext cx="139610" cy="136833"/>
            </a:xfrm>
            <a:custGeom>
              <a:avLst/>
              <a:gdLst/>
              <a:ahLst/>
              <a:cxnLst/>
              <a:rect l="l" t="t" r="r" b="b"/>
              <a:pathLst>
                <a:path w="3067" h="3006" extrusionOk="0">
                  <a:moveTo>
                    <a:pt x="3066" y="3005"/>
                  </a:moveTo>
                  <a:cubicBezTo>
                    <a:pt x="3066" y="3005"/>
                    <a:pt x="971" y="2111"/>
                    <a:pt x="327" y="1479"/>
                  </a:cubicBezTo>
                  <a:cubicBezTo>
                    <a:pt x="1" y="1162"/>
                    <a:pt x="1" y="638"/>
                    <a:pt x="327" y="320"/>
                  </a:cubicBezTo>
                  <a:cubicBezTo>
                    <a:pt x="656" y="0"/>
                    <a:pt x="1180" y="0"/>
                    <a:pt x="1509" y="320"/>
                  </a:cubicBezTo>
                  <a:cubicBezTo>
                    <a:pt x="2155" y="952"/>
                    <a:pt x="3066" y="3005"/>
                    <a:pt x="3066" y="30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3899419" y="2320037"/>
              <a:ext cx="76200" cy="172430"/>
            </a:xfrm>
            <a:custGeom>
              <a:avLst/>
              <a:gdLst/>
              <a:ahLst/>
              <a:cxnLst/>
              <a:rect l="l" t="t" r="r" b="b"/>
              <a:pathLst>
                <a:path w="1674" h="3788" extrusionOk="0">
                  <a:moveTo>
                    <a:pt x="837" y="3787"/>
                  </a:moveTo>
                  <a:cubicBezTo>
                    <a:pt x="837" y="3787"/>
                    <a:pt x="1673" y="1714"/>
                    <a:pt x="1673" y="826"/>
                  </a:cubicBezTo>
                  <a:cubicBezTo>
                    <a:pt x="1667" y="368"/>
                    <a:pt x="1294" y="0"/>
                    <a:pt x="836" y="0"/>
                  </a:cubicBezTo>
                  <a:cubicBezTo>
                    <a:pt x="379" y="0"/>
                    <a:pt x="6" y="368"/>
                    <a:pt x="0" y="826"/>
                  </a:cubicBezTo>
                  <a:cubicBezTo>
                    <a:pt x="0" y="1714"/>
                    <a:pt x="837" y="3787"/>
                    <a:pt x="837" y="37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35881" y="2369153"/>
              <a:ext cx="7420" cy="111342"/>
            </a:xfrm>
            <a:custGeom>
              <a:avLst/>
              <a:gdLst/>
              <a:ahLst/>
              <a:cxnLst/>
              <a:rect l="l" t="t" r="r" b="b"/>
              <a:pathLst>
                <a:path w="163" h="2446" extrusionOk="0">
                  <a:moveTo>
                    <a:pt x="2" y="49"/>
                  </a:moveTo>
                  <a:lnTo>
                    <a:pt x="32" y="2402"/>
                  </a:lnTo>
                  <a:cubicBezTo>
                    <a:pt x="31" y="2425"/>
                    <a:pt x="48" y="2444"/>
                    <a:pt x="70" y="2445"/>
                  </a:cubicBezTo>
                  <a:cubicBezTo>
                    <a:pt x="92" y="2445"/>
                    <a:pt x="112" y="2429"/>
                    <a:pt x="113" y="2405"/>
                  </a:cubicBezTo>
                  <a:cubicBezTo>
                    <a:pt x="137" y="1942"/>
                    <a:pt x="163" y="1463"/>
                    <a:pt x="154" y="987"/>
                  </a:cubicBezTo>
                  <a:cubicBezTo>
                    <a:pt x="148" y="668"/>
                    <a:pt x="123" y="351"/>
                    <a:pt x="86" y="41"/>
                  </a:cubicBezTo>
                  <a:cubicBezTo>
                    <a:pt x="84" y="17"/>
                    <a:pt x="64" y="1"/>
                    <a:pt x="41" y="3"/>
                  </a:cubicBezTo>
                  <a:cubicBezTo>
                    <a:pt x="18" y="5"/>
                    <a:pt x="0" y="26"/>
                    <a:pt x="2" y="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3853216" y="2408300"/>
              <a:ext cx="78977" cy="87262"/>
            </a:xfrm>
            <a:custGeom>
              <a:avLst/>
              <a:gdLst/>
              <a:ahLst/>
              <a:cxnLst/>
              <a:rect l="l" t="t" r="r" b="b"/>
              <a:pathLst>
                <a:path w="1735" h="1917" extrusionOk="0">
                  <a:moveTo>
                    <a:pt x="50" y="111"/>
                  </a:moveTo>
                  <a:cubicBezTo>
                    <a:pt x="163" y="198"/>
                    <a:pt x="266" y="297"/>
                    <a:pt x="358" y="406"/>
                  </a:cubicBezTo>
                  <a:cubicBezTo>
                    <a:pt x="501" y="571"/>
                    <a:pt x="630" y="750"/>
                    <a:pt x="767" y="917"/>
                  </a:cubicBezTo>
                  <a:lnTo>
                    <a:pt x="1718" y="1912"/>
                  </a:lnTo>
                  <a:cubicBezTo>
                    <a:pt x="1721" y="1915"/>
                    <a:pt x="1727" y="1917"/>
                    <a:pt x="1730" y="1914"/>
                  </a:cubicBezTo>
                  <a:cubicBezTo>
                    <a:pt x="1735" y="1911"/>
                    <a:pt x="1735" y="1906"/>
                    <a:pt x="1732" y="1902"/>
                  </a:cubicBezTo>
                  <a:cubicBezTo>
                    <a:pt x="1638" y="1743"/>
                    <a:pt x="1529" y="1592"/>
                    <a:pt x="1410" y="1451"/>
                  </a:cubicBezTo>
                  <a:cubicBezTo>
                    <a:pt x="1232" y="1240"/>
                    <a:pt x="1033" y="1048"/>
                    <a:pt x="860" y="836"/>
                  </a:cubicBezTo>
                  <a:cubicBezTo>
                    <a:pt x="718" y="674"/>
                    <a:pt x="585" y="496"/>
                    <a:pt x="436" y="335"/>
                  </a:cubicBezTo>
                  <a:cubicBezTo>
                    <a:pt x="336" y="224"/>
                    <a:pt x="225" y="124"/>
                    <a:pt x="104" y="37"/>
                  </a:cubicBezTo>
                  <a:cubicBezTo>
                    <a:pt x="54" y="1"/>
                    <a:pt x="0" y="75"/>
                    <a:pt x="50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815162" y="2486686"/>
              <a:ext cx="121493" cy="13975"/>
            </a:xfrm>
            <a:custGeom>
              <a:avLst/>
              <a:gdLst/>
              <a:ahLst/>
              <a:cxnLst/>
              <a:rect l="l" t="t" r="r" b="b"/>
              <a:pathLst>
                <a:path w="2669" h="307" extrusionOk="0">
                  <a:moveTo>
                    <a:pt x="52" y="304"/>
                  </a:moveTo>
                  <a:lnTo>
                    <a:pt x="2641" y="44"/>
                  </a:lnTo>
                  <a:cubicBezTo>
                    <a:pt x="2669" y="43"/>
                    <a:pt x="2666" y="1"/>
                    <a:pt x="2639" y="2"/>
                  </a:cubicBezTo>
                  <a:cubicBezTo>
                    <a:pt x="2198" y="5"/>
                    <a:pt x="1766" y="2"/>
                    <a:pt x="1333" y="37"/>
                  </a:cubicBezTo>
                  <a:cubicBezTo>
                    <a:pt x="901" y="73"/>
                    <a:pt x="474" y="145"/>
                    <a:pt x="39" y="219"/>
                  </a:cubicBezTo>
                  <a:cubicBezTo>
                    <a:pt x="17" y="223"/>
                    <a:pt x="0" y="244"/>
                    <a:pt x="4" y="267"/>
                  </a:cubicBezTo>
                  <a:cubicBezTo>
                    <a:pt x="7" y="290"/>
                    <a:pt x="29" y="307"/>
                    <a:pt x="52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846525" y="2496609"/>
              <a:ext cx="92087" cy="81799"/>
            </a:xfrm>
            <a:custGeom>
              <a:avLst/>
              <a:gdLst/>
              <a:ahLst/>
              <a:cxnLst/>
              <a:rect l="l" t="t" r="r" b="b"/>
              <a:pathLst>
                <a:path w="2023" h="1797" extrusionOk="0">
                  <a:moveTo>
                    <a:pt x="99" y="1760"/>
                  </a:moveTo>
                  <a:cubicBezTo>
                    <a:pt x="431" y="1497"/>
                    <a:pt x="772" y="1243"/>
                    <a:pt x="1086" y="960"/>
                  </a:cubicBezTo>
                  <a:cubicBezTo>
                    <a:pt x="1403" y="677"/>
                    <a:pt x="1692" y="369"/>
                    <a:pt x="1994" y="69"/>
                  </a:cubicBezTo>
                  <a:cubicBezTo>
                    <a:pt x="2022" y="44"/>
                    <a:pt x="1984" y="1"/>
                    <a:pt x="1955" y="27"/>
                  </a:cubicBezTo>
                  <a:cubicBezTo>
                    <a:pt x="1628" y="297"/>
                    <a:pt x="1291" y="553"/>
                    <a:pt x="973" y="832"/>
                  </a:cubicBezTo>
                  <a:cubicBezTo>
                    <a:pt x="654" y="1111"/>
                    <a:pt x="357" y="1411"/>
                    <a:pt x="44" y="1696"/>
                  </a:cubicBezTo>
                  <a:cubicBezTo>
                    <a:pt x="1" y="1732"/>
                    <a:pt x="56" y="1797"/>
                    <a:pt x="99" y="17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920358" y="2505531"/>
              <a:ext cx="13929" cy="134147"/>
            </a:xfrm>
            <a:custGeom>
              <a:avLst/>
              <a:gdLst/>
              <a:ahLst/>
              <a:cxnLst/>
              <a:rect l="l" t="t" r="r" b="b"/>
              <a:pathLst>
                <a:path w="306" h="2947" extrusionOk="0">
                  <a:moveTo>
                    <a:pt x="201" y="61"/>
                  </a:moveTo>
                  <a:lnTo>
                    <a:pt x="6" y="2891"/>
                  </a:lnTo>
                  <a:cubicBezTo>
                    <a:pt x="1" y="2942"/>
                    <a:pt x="78" y="2946"/>
                    <a:pt x="78" y="2896"/>
                  </a:cubicBezTo>
                  <a:cubicBezTo>
                    <a:pt x="127" y="2327"/>
                    <a:pt x="226" y="1767"/>
                    <a:pt x="273" y="1203"/>
                  </a:cubicBezTo>
                  <a:cubicBezTo>
                    <a:pt x="301" y="822"/>
                    <a:pt x="306" y="441"/>
                    <a:pt x="286" y="60"/>
                  </a:cubicBezTo>
                  <a:cubicBezTo>
                    <a:pt x="288" y="1"/>
                    <a:pt x="198" y="3"/>
                    <a:pt x="202" y="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942481" y="2493514"/>
              <a:ext cx="85532" cy="84531"/>
            </a:xfrm>
            <a:custGeom>
              <a:avLst/>
              <a:gdLst/>
              <a:ahLst/>
              <a:cxnLst/>
              <a:rect l="l" t="t" r="r" b="b"/>
              <a:pathLst>
                <a:path w="1879" h="1857" extrusionOk="0">
                  <a:moveTo>
                    <a:pt x="40" y="101"/>
                  </a:moveTo>
                  <a:cubicBezTo>
                    <a:pt x="266" y="346"/>
                    <a:pt x="480" y="602"/>
                    <a:pt x="717" y="837"/>
                  </a:cubicBezTo>
                  <a:cubicBezTo>
                    <a:pt x="1072" y="1191"/>
                    <a:pt x="1457" y="1511"/>
                    <a:pt x="1835" y="1840"/>
                  </a:cubicBezTo>
                  <a:cubicBezTo>
                    <a:pt x="1854" y="1856"/>
                    <a:pt x="1879" y="1828"/>
                    <a:pt x="1861" y="1812"/>
                  </a:cubicBezTo>
                  <a:cubicBezTo>
                    <a:pt x="1454" y="1395"/>
                    <a:pt x="1078" y="948"/>
                    <a:pt x="662" y="539"/>
                  </a:cubicBezTo>
                  <a:cubicBezTo>
                    <a:pt x="483" y="364"/>
                    <a:pt x="288" y="206"/>
                    <a:pt x="101" y="40"/>
                  </a:cubicBezTo>
                  <a:cubicBezTo>
                    <a:pt x="60" y="1"/>
                    <a:pt x="0" y="61"/>
                    <a:pt x="40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3959870" y="2484728"/>
              <a:ext cx="100372" cy="14339"/>
            </a:xfrm>
            <a:custGeom>
              <a:avLst/>
              <a:gdLst/>
              <a:ahLst/>
              <a:cxnLst/>
              <a:rect l="l" t="t" r="r" b="b"/>
              <a:pathLst>
                <a:path w="2205" h="315" extrusionOk="0">
                  <a:moveTo>
                    <a:pt x="60" y="90"/>
                  </a:moveTo>
                  <a:lnTo>
                    <a:pt x="2151" y="315"/>
                  </a:lnTo>
                  <a:cubicBezTo>
                    <a:pt x="2202" y="315"/>
                    <a:pt x="2205" y="240"/>
                    <a:pt x="2154" y="236"/>
                  </a:cubicBezTo>
                  <a:lnTo>
                    <a:pt x="61" y="5"/>
                  </a:lnTo>
                  <a:cubicBezTo>
                    <a:pt x="2" y="1"/>
                    <a:pt x="0" y="92"/>
                    <a:pt x="60" y="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3941116" y="2393415"/>
              <a:ext cx="84667" cy="87353"/>
            </a:xfrm>
            <a:custGeom>
              <a:avLst/>
              <a:gdLst/>
              <a:ahLst/>
              <a:cxnLst/>
              <a:rect l="l" t="t" r="r" b="b"/>
              <a:pathLst>
                <a:path w="1860" h="1919" extrusionOk="0">
                  <a:moveTo>
                    <a:pt x="83" y="1897"/>
                  </a:moveTo>
                  <a:lnTo>
                    <a:pt x="1798" y="148"/>
                  </a:lnTo>
                  <a:cubicBezTo>
                    <a:pt x="1859" y="91"/>
                    <a:pt x="1769" y="1"/>
                    <a:pt x="1712" y="61"/>
                  </a:cubicBezTo>
                  <a:cubicBezTo>
                    <a:pt x="1356" y="389"/>
                    <a:pt x="961" y="698"/>
                    <a:pt x="622" y="1059"/>
                  </a:cubicBezTo>
                  <a:cubicBezTo>
                    <a:pt x="393" y="1302"/>
                    <a:pt x="200" y="1574"/>
                    <a:pt x="16" y="1844"/>
                  </a:cubicBezTo>
                  <a:cubicBezTo>
                    <a:pt x="1" y="1863"/>
                    <a:pt x="4" y="1889"/>
                    <a:pt x="23" y="1904"/>
                  </a:cubicBezTo>
                  <a:cubicBezTo>
                    <a:pt x="41" y="1919"/>
                    <a:pt x="68" y="1915"/>
                    <a:pt x="83" y="1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899419" y="2451544"/>
              <a:ext cx="83438" cy="81754"/>
            </a:xfrm>
            <a:custGeom>
              <a:avLst/>
              <a:gdLst/>
              <a:ahLst/>
              <a:cxnLst/>
              <a:rect l="l" t="t" r="r" b="b"/>
              <a:pathLst>
                <a:path w="1833" h="1796" extrusionOk="0">
                  <a:moveTo>
                    <a:pt x="917" y="1"/>
                  </a:moveTo>
                  <a:cubicBezTo>
                    <a:pt x="411" y="1"/>
                    <a:pt x="0" y="403"/>
                    <a:pt x="0" y="898"/>
                  </a:cubicBezTo>
                  <a:cubicBezTo>
                    <a:pt x="0" y="1394"/>
                    <a:pt x="411" y="1796"/>
                    <a:pt x="917" y="1796"/>
                  </a:cubicBezTo>
                  <a:cubicBezTo>
                    <a:pt x="1422" y="1796"/>
                    <a:pt x="1833" y="1394"/>
                    <a:pt x="1833" y="898"/>
                  </a:cubicBezTo>
                  <a:cubicBezTo>
                    <a:pt x="1833" y="403"/>
                    <a:pt x="1422" y="1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4780504" y="2375480"/>
              <a:ext cx="66778" cy="151035"/>
            </a:xfrm>
            <a:custGeom>
              <a:avLst/>
              <a:gdLst/>
              <a:ahLst/>
              <a:cxnLst/>
              <a:rect l="l" t="t" r="r" b="b"/>
              <a:pathLst>
                <a:path w="1467" h="3318" extrusionOk="0">
                  <a:moveTo>
                    <a:pt x="733" y="0"/>
                  </a:moveTo>
                  <a:cubicBezTo>
                    <a:pt x="733" y="0"/>
                    <a:pt x="1" y="1816"/>
                    <a:pt x="1" y="2595"/>
                  </a:cubicBezTo>
                  <a:cubicBezTo>
                    <a:pt x="6" y="2995"/>
                    <a:pt x="332" y="3317"/>
                    <a:pt x="733" y="3317"/>
                  </a:cubicBezTo>
                  <a:cubicBezTo>
                    <a:pt x="1134" y="3317"/>
                    <a:pt x="1461" y="2995"/>
                    <a:pt x="1467" y="2595"/>
                  </a:cubicBezTo>
                  <a:cubicBezTo>
                    <a:pt x="1467" y="1816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4813916" y="2375526"/>
              <a:ext cx="122221" cy="119809"/>
            </a:xfrm>
            <a:custGeom>
              <a:avLst/>
              <a:gdLst/>
              <a:ahLst/>
              <a:cxnLst/>
              <a:rect l="l" t="t" r="r" b="b"/>
              <a:pathLst>
                <a:path w="2685" h="2632" extrusionOk="0">
                  <a:moveTo>
                    <a:pt x="0" y="0"/>
                  </a:moveTo>
                  <a:cubicBezTo>
                    <a:pt x="0" y="0"/>
                    <a:pt x="799" y="1799"/>
                    <a:pt x="1364" y="2351"/>
                  </a:cubicBezTo>
                  <a:cubicBezTo>
                    <a:pt x="1651" y="2631"/>
                    <a:pt x="2110" y="2631"/>
                    <a:pt x="2399" y="2351"/>
                  </a:cubicBezTo>
                  <a:cubicBezTo>
                    <a:pt x="2685" y="2073"/>
                    <a:pt x="2685" y="1614"/>
                    <a:pt x="2399" y="1336"/>
                  </a:cubicBezTo>
                  <a:cubicBezTo>
                    <a:pt x="1835" y="7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4691604" y="2375526"/>
              <a:ext cx="122312" cy="119854"/>
            </a:xfrm>
            <a:custGeom>
              <a:avLst/>
              <a:gdLst/>
              <a:ahLst/>
              <a:cxnLst/>
              <a:rect l="l" t="t" r="r" b="b"/>
              <a:pathLst>
                <a:path w="2687" h="2633" extrusionOk="0">
                  <a:moveTo>
                    <a:pt x="2686" y="0"/>
                  </a:moveTo>
                  <a:cubicBezTo>
                    <a:pt x="2686" y="0"/>
                    <a:pt x="1887" y="1799"/>
                    <a:pt x="1323" y="2351"/>
                  </a:cubicBezTo>
                  <a:cubicBezTo>
                    <a:pt x="1034" y="2632"/>
                    <a:pt x="575" y="2632"/>
                    <a:pt x="287" y="2351"/>
                  </a:cubicBezTo>
                  <a:cubicBezTo>
                    <a:pt x="0" y="2074"/>
                    <a:pt x="0" y="1615"/>
                    <a:pt x="287" y="1336"/>
                  </a:cubicBezTo>
                  <a:cubicBezTo>
                    <a:pt x="852" y="783"/>
                    <a:pt x="2686" y="0"/>
                    <a:pt x="26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4813871" y="2342797"/>
              <a:ext cx="154495" cy="65412"/>
            </a:xfrm>
            <a:custGeom>
              <a:avLst/>
              <a:gdLst/>
              <a:ahLst/>
              <a:cxnLst/>
              <a:rect l="l" t="t" r="r" b="b"/>
              <a:pathLst>
                <a:path w="3394" h="1437" extrusionOk="0">
                  <a:moveTo>
                    <a:pt x="0" y="718"/>
                  </a:moveTo>
                  <a:cubicBezTo>
                    <a:pt x="0" y="718"/>
                    <a:pt x="1873" y="1436"/>
                    <a:pt x="2676" y="1436"/>
                  </a:cubicBezTo>
                  <a:cubicBezTo>
                    <a:pt x="3072" y="1436"/>
                    <a:pt x="3394" y="1115"/>
                    <a:pt x="3394" y="718"/>
                  </a:cubicBezTo>
                  <a:cubicBezTo>
                    <a:pt x="3394" y="322"/>
                    <a:pt x="3072" y="0"/>
                    <a:pt x="2676" y="0"/>
                  </a:cubicBezTo>
                  <a:cubicBezTo>
                    <a:pt x="1873" y="0"/>
                    <a:pt x="0" y="718"/>
                    <a:pt x="0" y="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4659376" y="2342797"/>
              <a:ext cx="154540" cy="65412"/>
            </a:xfrm>
            <a:custGeom>
              <a:avLst/>
              <a:gdLst/>
              <a:ahLst/>
              <a:cxnLst/>
              <a:rect l="l" t="t" r="r" b="b"/>
              <a:pathLst>
                <a:path w="3395" h="1437" extrusionOk="0">
                  <a:moveTo>
                    <a:pt x="3394" y="718"/>
                  </a:moveTo>
                  <a:cubicBezTo>
                    <a:pt x="3394" y="718"/>
                    <a:pt x="1521" y="1436"/>
                    <a:pt x="718" y="1436"/>
                  </a:cubicBezTo>
                  <a:cubicBezTo>
                    <a:pt x="322" y="1436"/>
                    <a:pt x="0" y="1115"/>
                    <a:pt x="0" y="718"/>
                  </a:cubicBezTo>
                  <a:cubicBezTo>
                    <a:pt x="0" y="322"/>
                    <a:pt x="322" y="0"/>
                    <a:pt x="718" y="0"/>
                  </a:cubicBezTo>
                  <a:cubicBezTo>
                    <a:pt x="1521" y="0"/>
                    <a:pt x="3394" y="718"/>
                    <a:pt x="3394" y="7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4813871" y="2255672"/>
              <a:ext cx="122267" cy="119854"/>
            </a:xfrm>
            <a:custGeom>
              <a:avLst/>
              <a:gdLst/>
              <a:ahLst/>
              <a:cxnLst/>
              <a:rect l="l" t="t" r="r" b="b"/>
              <a:pathLst>
                <a:path w="2686" h="2633" extrusionOk="0">
                  <a:moveTo>
                    <a:pt x="0" y="2632"/>
                  </a:moveTo>
                  <a:cubicBezTo>
                    <a:pt x="0" y="2632"/>
                    <a:pt x="1836" y="1849"/>
                    <a:pt x="2400" y="1295"/>
                  </a:cubicBezTo>
                  <a:cubicBezTo>
                    <a:pt x="2686" y="1018"/>
                    <a:pt x="2686" y="559"/>
                    <a:pt x="2400" y="280"/>
                  </a:cubicBezTo>
                  <a:cubicBezTo>
                    <a:pt x="2111" y="0"/>
                    <a:pt x="1652" y="0"/>
                    <a:pt x="1363" y="280"/>
                  </a:cubicBezTo>
                  <a:cubicBezTo>
                    <a:pt x="800" y="834"/>
                    <a:pt x="0" y="2632"/>
                    <a:pt x="0" y="2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4691649" y="2255672"/>
              <a:ext cx="122267" cy="119854"/>
            </a:xfrm>
            <a:custGeom>
              <a:avLst/>
              <a:gdLst/>
              <a:ahLst/>
              <a:cxnLst/>
              <a:rect l="l" t="t" r="r" b="b"/>
              <a:pathLst>
                <a:path w="2686" h="2633" extrusionOk="0">
                  <a:moveTo>
                    <a:pt x="2685" y="2632"/>
                  </a:moveTo>
                  <a:cubicBezTo>
                    <a:pt x="2685" y="2632"/>
                    <a:pt x="851" y="1849"/>
                    <a:pt x="286" y="1295"/>
                  </a:cubicBezTo>
                  <a:cubicBezTo>
                    <a:pt x="0" y="1018"/>
                    <a:pt x="0" y="559"/>
                    <a:pt x="286" y="280"/>
                  </a:cubicBezTo>
                  <a:cubicBezTo>
                    <a:pt x="574" y="0"/>
                    <a:pt x="1033" y="0"/>
                    <a:pt x="1322" y="280"/>
                  </a:cubicBezTo>
                  <a:cubicBezTo>
                    <a:pt x="1887" y="834"/>
                    <a:pt x="2685" y="2632"/>
                    <a:pt x="2685" y="26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4780504" y="2224490"/>
              <a:ext cx="66732" cy="151035"/>
            </a:xfrm>
            <a:custGeom>
              <a:avLst/>
              <a:gdLst/>
              <a:ahLst/>
              <a:cxnLst/>
              <a:rect l="l" t="t" r="r" b="b"/>
              <a:pathLst>
                <a:path w="1466" h="3318" extrusionOk="0">
                  <a:moveTo>
                    <a:pt x="733" y="3317"/>
                  </a:moveTo>
                  <a:cubicBezTo>
                    <a:pt x="733" y="3317"/>
                    <a:pt x="1465" y="1501"/>
                    <a:pt x="1465" y="724"/>
                  </a:cubicBezTo>
                  <a:cubicBezTo>
                    <a:pt x="1460" y="323"/>
                    <a:pt x="1134" y="1"/>
                    <a:pt x="733" y="1"/>
                  </a:cubicBezTo>
                  <a:cubicBezTo>
                    <a:pt x="332" y="1"/>
                    <a:pt x="6" y="323"/>
                    <a:pt x="1" y="724"/>
                  </a:cubicBezTo>
                  <a:cubicBezTo>
                    <a:pt x="1" y="1501"/>
                    <a:pt x="733" y="3317"/>
                    <a:pt x="733" y="33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4812414" y="2267507"/>
              <a:ext cx="6555" cy="97549"/>
            </a:xfrm>
            <a:custGeom>
              <a:avLst/>
              <a:gdLst/>
              <a:ahLst/>
              <a:cxnLst/>
              <a:rect l="l" t="t" r="r" b="b"/>
              <a:pathLst>
                <a:path w="144" h="2143" extrusionOk="0">
                  <a:moveTo>
                    <a:pt x="2" y="43"/>
                  </a:moveTo>
                  <a:lnTo>
                    <a:pt x="29" y="2105"/>
                  </a:lnTo>
                  <a:cubicBezTo>
                    <a:pt x="28" y="2123"/>
                    <a:pt x="43" y="2141"/>
                    <a:pt x="63" y="2141"/>
                  </a:cubicBezTo>
                  <a:cubicBezTo>
                    <a:pt x="83" y="2142"/>
                    <a:pt x="99" y="2127"/>
                    <a:pt x="100" y="2107"/>
                  </a:cubicBezTo>
                  <a:cubicBezTo>
                    <a:pt x="120" y="1701"/>
                    <a:pt x="143" y="1281"/>
                    <a:pt x="136" y="865"/>
                  </a:cubicBezTo>
                  <a:cubicBezTo>
                    <a:pt x="130" y="585"/>
                    <a:pt x="108" y="306"/>
                    <a:pt x="76" y="36"/>
                  </a:cubicBezTo>
                  <a:cubicBezTo>
                    <a:pt x="74" y="15"/>
                    <a:pt x="56" y="0"/>
                    <a:pt x="35" y="3"/>
                  </a:cubicBezTo>
                  <a:cubicBezTo>
                    <a:pt x="16" y="5"/>
                    <a:pt x="0" y="22"/>
                    <a:pt x="2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740174" y="2301966"/>
              <a:ext cx="69054" cy="76246"/>
            </a:xfrm>
            <a:custGeom>
              <a:avLst/>
              <a:gdLst/>
              <a:ahLst/>
              <a:cxnLst/>
              <a:rect l="l" t="t" r="r" b="b"/>
              <a:pathLst>
                <a:path w="1517" h="1675" extrusionOk="0">
                  <a:moveTo>
                    <a:pt x="41" y="93"/>
                  </a:moveTo>
                  <a:cubicBezTo>
                    <a:pt x="140" y="169"/>
                    <a:pt x="231" y="256"/>
                    <a:pt x="311" y="352"/>
                  </a:cubicBezTo>
                  <a:cubicBezTo>
                    <a:pt x="436" y="496"/>
                    <a:pt x="549" y="655"/>
                    <a:pt x="669" y="799"/>
                  </a:cubicBezTo>
                  <a:lnTo>
                    <a:pt x="1502" y="1671"/>
                  </a:lnTo>
                  <a:cubicBezTo>
                    <a:pt x="1505" y="1675"/>
                    <a:pt x="1509" y="1675"/>
                    <a:pt x="1512" y="1673"/>
                  </a:cubicBezTo>
                  <a:cubicBezTo>
                    <a:pt x="1516" y="1670"/>
                    <a:pt x="1517" y="1666"/>
                    <a:pt x="1515" y="1663"/>
                  </a:cubicBezTo>
                  <a:cubicBezTo>
                    <a:pt x="1431" y="1524"/>
                    <a:pt x="1336" y="1392"/>
                    <a:pt x="1232" y="1267"/>
                  </a:cubicBezTo>
                  <a:cubicBezTo>
                    <a:pt x="1076" y="1083"/>
                    <a:pt x="902" y="914"/>
                    <a:pt x="750" y="730"/>
                  </a:cubicBezTo>
                  <a:cubicBezTo>
                    <a:pt x="626" y="587"/>
                    <a:pt x="509" y="432"/>
                    <a:pt x="379" y="291"/>
                  </a:cubicBezTo>
                  <a:cubicBezTo>
                    <a:pt x="292" y="193"/>
                    <a:pt x="194" y="106"/>
                    <a:pt x="89" y="28"/>
                  </a:cubicBezTo>
                  <a:cubicBezTo>
                    <a:pt x="46" y="1"/>
                    <a:pt x="0" y="62"/>
                    <a:pt x="41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706716" y="2370428"/>
              <a:ext cx="106471" cy="12290"/>
            </a:xfrm>
            <a:custGeom>
              <a:avLst/>
              <a:gdLst/>
              <a:ahLst/>
              <a:cxnLst/>
              <a:rect l="l" t="t" r="r" b="b"/>
              <a:pathLst>
                <a:path w="2339" h="270" extrusionOk="0">
                  <a:moveTo>
                    <a:pt x="46" y="267"/>
                  </a:moveTo>
                  <a:lnTo>
                    <a:pt x="2313" y="39"/>
                  </a:lnTo>
                  <a:cubicBezTo>
                    <a:pt x="2339" y="40"/>
                    <a:pt x="2338" y="0"/>
                    <a:pt x="2311" y="3"/>
                  </a:cubicBezTo>
                  <a:cubicBezTo>
                    <a:pt x="1926" y="6"/>
                    <a:pt x="1546" y="3"/>
                    <a:pt x="1168" y="34"/>
                  </a:cubicBezTo>
                  <a:cubicBezTo>
                    <a:pt x="789" y="65"/>
                    <a:pt x="415" y="128"/>
                    <a:pt x="35" y="193"/>
                  </a:cubicBezTo>
                  <a:cubicBezTo>
                    <a:pt x="14" y="196"/>
                    <a:pt x="1" y="215"/>
                    <a:pt x="3" y="236"/>
                  </a:cubicBezTo>
                  <a:cubicBezTo>
                    <a:pt x="6" y="256"/>
                    <a:pt x="25" y="270"/>
                    <a:pt x="46" y="2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735121" y="2379167"/>
              <a:ext cx="79751" cy="70784"/>
            </a:xfrm>
            <a:custGeom>
              <a:avLst/>
              <a:gdLst/>
              <a:ahLst/>
              <a:cxnLst/>
              <a:rect l="l" t="t" r="r" b="b"/>
              <a:pathLst>
                <a:path w="1752" h="1555" extrusionOk="0">
                  <a:moveTo>
                    <a:pt x="66" y="1541"/>
                  </a:moveTo>
                  <a:cubicBezTo>
                    <a:pt x="357" y="1311"/>
                    <a:pt x="654" y="1089"/>
                    <a:pt x="932" y="841"/>
                  </a:cubicBezTo>
                  <a:cubicBezTo>
                    <a:pt x="1208" y="593"/>
                    <a:pt x="1463" y="321"/>
                    <a:pt x="1726" y="60"/>
                  </a:cubicBezTo>
                  <a:cubicBezTo>
                    <a:pt x="1751" y="38"/>
                    <a:pt x="1717" y="1"/>
                    <a:pt x="1693" y="23"/>
                  </a:cubicBezTo>
                  <a:cubicBezTo>
                    <a:pt x="1406" y="260"/>
                    <a:pt x="1110" y="483"/>
                    <a:pt x="832" y="728"/>
                  </a:cubicBezTo>
                  <a:cubicBezTo>
                    <a:pt x="553" y="973"/>
                    <a:pt x="292" y="1236"/>
                    <a:pt x="18" y="1485"/>
                  </a:cubicBezTo>
                  <a:cubicBezTo>
                    <a:pt x="1" y="1498"/>
                    <a:pt x="0" y="1521"/>
                    <a:pt x="13" y="1538"/>
                  </a:cubicBezTo>
                  <a:cubicBezTo>
                    <a:pt x="27" y="1553"/>
                    <a:pt x="50" y="1555"/>
                    <a:pt x="66" y="15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798985" y="2386951"/>
              <a:ext cx="12063" cy="117396"/>
            </a:xfrm>
            <a:custGeom>
              <a:avLst/>
              <a:gdLst/>
              <a:ahLst/>
              <a:cxnLst/>
              <a:rect l="l" t="t" r="r" b="b"/>
              <a:pathLst>
                <a:path w="265" h="2579" extrusionOk="0">
                  <a:moveTo>
                    <a:pt x="173" y="54"/>
                  </a:moveTo>
                  <a:lnTo>
                    <a:pt x="3" y="2533"/>
                  </a:lnTo>
                  <a:cubicBezTo>
                    <a:pt x="0" y="2575"/>
                    <a:pt x="63" y="2578"/>
                    <a:pt x="65" y="2538"/>
                  </a:cubicBezTo>
                  <a:cubicBezTo>
                    <a:pt x="108" y="2039"/>
                    <a:pt x="195" y="1549"/>
                    <a:pt x="236" y="1053"/>
                  </a:cubicBezTo>
                  <a:cubicBezTo>
                    <a:pt x="261" y="721"/>
                    <a:pt x="264" y="387"/>
                    <a:pt x="247" y="53"/>
                  </a:cubicBezTo>
                  <a:cubicBezTo>
                    <a:pt x="249" y="0"/>
                    <a:pt x="170" y="3"/>
                    <a:pt x="173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818195" y="2376482"/>
              <a:ext cx="74880" cy="73924"/>
            </a:xfrm>
            <a:custGeom>
              <a:avLst/>
              <a:gdLst/>
              <a:ahLst/>
              <a:cxnLst/>
              <a:rect l="l" t="t" r="r" b="b"/>
              <a:pathLst>
                <a:path w="1645" h="1624" extrusionOk="0">
                  <a:moveTo>
                    <a:pt x="36" y="88"/>
                  </a:moveTo>
                  <a:cubicBezTo>
                    <a:pt x="234" y="303"/>
                    <a:pt x="422" y="527"/>
                    <a:pt x="629" y="733"/>
                  </a:cubicBezTo>
                  <a:cubicBezTo>
                    <a:pt x="939" y="1043"/>
                    <a:pt x="1276" y="1323"/>
                    <a:pt x="1608" y="1610"/>
                  </a:cubicBezTo>
                  <a:cubicBezTo>
                    <a:pt x="1623" y="1623"/>
                    <a:pt x="1645" y="1601"/>
                    <a:pt x="1631" y="1586"/>
                  </a:cubicBezTo>
                  <a:cubicBezTo>
                    <a:pt x="1274" y="1220"/>
                    <a:pt x="945" y="829"/>
                    <a:pt x="580" y="472"/>
                  </a:cubicBezTo>
                  <a:cubicBezTo>
                    <a:pt x="423" y="317"/>
                    <a:pt x="252" y="181"/>
                    <a:pt x="88" y="34"/>
                  </a:cubicBezTo>
                  <a:cubicBezTo>
                    <a:pt x="53" y="0"/>
                    <a:pt x="1" y="53"/>
                    <a:pt x="36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833535" y="2368925"/>
              <a:ext cx="87945" cy="12518"/>
            </a:xfrm>
            <a:custGeom>
              <a:avLst/>
              <a:gdLst/>
              <a:ahLst/>
              <a:cxnLst/>
              <a:rect l="l" t="t" r="r" b="b"/>
              <a:pathLst>
                <a:path w="1932" h="275" extrusionOk="0">
                  <a:moveTo>
                    <a:pt x="52" y="75"/>
                  </a:moveTo>
                  <a:lnTo>
                    <a:pt x="1882" y="272"/>
                  </a:lnTo>
                  <a:cubicBezTo>
                    <a:pt x="1928" y="274"/>
                    <a:pt x="1931" y="205"/>
                    <a:pt x="1885" y="203"/>
                  </a:cubicBezTo>
                  <a:lnTo>
                    <a:pt x="52" y="0"/>
                  </a:lnTo>
                  <a:cubicBezTo>
                    <a:pt x="2" y="0"/>
                    <a:pt x="1" y="74"/>
                    <a:pt x="50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817057" y="2288901"/>
              <a:ext cx="73970" cy="76337"/>
            </a:xfrm>
            <a:custGeom>
              <a:avLst/>
              <a:gdLst/>
              <a:ahLst/>
              <a:cxnLst/>
              <a:rect l="l" t="t" r="r" b="b"/>
              <a:pathLst>
                <a:path w="1625" h="1677" extrusionOk="0">
                  <a:moveTo>
                    <a:pt x="72" y="1659"/>
                  </a:moveTo>
                  <a:lnTo>
                    <a:pt x="1574" y="127"/>
                  </a:lnTo>
                  <a:cubicBezTo>
                    <a:pt x="1625" y="77"/>
                    <a:pt x="1550" y="1"/>
                    <a:pt x="1499" y="51"/>
                  </a:cubicBezTo>
                  <a:cubicBezTo>
                    <a:pt x="1188" y="338"/>
                    <a:pt x="841" y="607"/>
                    <a:pt x="545" y="923"/>
                  </a:cubicBezTo>
                  <a:cubicBezTo>
                    <a:pt x="343" y="1138"/>
                    <a:pt x="176" y="1376"/>
                    <a:pt x="14" y="1612"/>
                  </a:cubicBezTo>
                  <a:cubicBezTo>
                    <a:pt x="1" y="1628"/>
                    <a:pt x="4" y="1651"/>
                    <a:pt x="20" y="1664"/>
                  </a:cubicBezTo>
                  <a:cubicBezTo>
                    <a:pt x="36" y="1677"/>
                    <a:pt x="59" y="1674"/>
                    <a:pt x="72" y="1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780504" y="2339702"/>
              <a:ext cx="73105" cy="71603"/>
            </a:xfrm>
            <a:custGeom>
              <a:avLst/>
              <a:gdLst/>
              <a:ahLst/>
              <a:cxnLst/>
              <a:rect l="l" t="t" r="r" b="b"/>
              <a:pathLst>
                <a:path w="1606" h="1573" extrusionOk="0">
                  <a:moveTo>
                    <a:pt x="804" y="0"/>
                  </a:moveTo>
                  <a:cubicBezTo>
                    <a:pt x="360" y="0"/>
                    <a:pt x="1" y="352"/>
                    <a:pt x="1" y="786"/>
                  </a:cubicBezTo>
                  <a:cubicBezTo>
                    <a:pt x="1" y="1221"/>
                    <a:pt x="360" y="1573"/>
                    <a:pt x="804" y="1573"/>
                  </a:cubicBezTo>
                  <a:cubicBezTo>
                    <a:pt x="1246" y="1573"/>
                    <a:pt x="1605" y="1221"/>
                    <a:pt x="1605" y="786"/>
                  </a:cubicBezTo>
                  <a:cubicBezTo>
                    <a:pt x="1605" y="352"/>
                    <a:pt x="1246" y="0"/>
                    <a:pt x="8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748094" y="4904435"/>
              <a:ext cx="862149" cy="1327136"/>
            </a:xfrm>
            <a:custGeom>
              <a:avLst/>
              <a:gdLst/>
              <a:ahLst/>
              <a:cxnLst/>
              <a:rect l="l" t="t" r="r" b="b"/>
              <a:pathLst>
                <a:path w="18940" h="29155" extrusionOk="0">
                  <a:moveTo>
                    <a:pt x="17926" y="15379"/>
                  </a:moveTo>
                  <a:cubicBezTo>
                    <a:pt x="18939" y="18195"/>
                    <a:pt x="9202" y="29154"/>
                    <a:pt x="4100" y="22064"/>
                  </a:cubicBezTo>
                  <a:cubicBezTo>
                    <a:pt x="0" y="16365"/>
                    <a:pt x="5828" y="1"/>
                    <a:pt x="5828" y="1"/>
                  </a:cubicBezTo>
                  <a:lnTo>
                    <a:pt x="12901" y="1367"/>
                  </a:lnTo>
                  <a:cubicBezTo>
                    <a:pt x="12901" y="1367"/>
                    <a:pt x="16157" y="10459"/>
                    <a:pt x="17926" y="15379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4927807" y="4626900"/>
              <a:ext cx="521022" cy="575282"/>
            </a:xfrm>
            <a:custGeom>
              <a:avLst/>
              <a:gdLst/>
              <a:ahLst/>
              <a:cxnLst/>
              <a:rect l="l" t="t" r="r" b="b"/>
              <a:pathLst>
                <a:path w="11446" h="12638" extrusionOk="0">
                  <a:moveTo>
                    <a:pt x="7185" y="0"/>
                  </a:moveTo>
                  <a:cubicBezTo>
                    <a:pt x="6387" y="0"/>
                    <a:pt x="6233" y="2167"/>
                    <a:pt x="6096" y="3241"/>
                  </a:cubicBezTo>
                  <a:cubicBezTo>
                    <a:pt x="5968" y="2824"/>
                    <a:pt x="5281" y="1269"/>
                    <a:pt x="5097" y="889"/>
                  </a:cubicBezTo>
                  <a:cubicBezTo>
                    <a:pt x="4817" y="312"/>
                    <a:pt x="4517" y="78"/>
                    <a:pt x="4271" y="78"/>
                  </a:cubicBezTo>
                  <a:cubicBezTo>
                    <a:pt x="3880" y="78"/>
                    <a:pt x="3624" y="669"/>
                    <a:pt x="3789" y="1424"/>
                  </a:cubicBezTo>
                  <a:cubicBezTo>
                    <a:pt x="3905" y="1955"/>
                    <a:pt x="4329" y="3299"/>
                    <a:pt x="4289" y="3845"/>
                  </a:cubicBezTo>
                  <a:cubicBezTo>
                    <a:pt x="3820" y="3100"/>
                    <a:pt x="3077" y="1316"/>
                    <a:pt x="2329" y="1316"/>
                  </a:cubicBezTo>
                  <a:cubicBezTo>
                    <a:pt x="2242" y="1316"/>
                    <a:pt x="2155" y="1339"/>
                    <a:pt x="2069" y="1391"/>
                  </a:cubicBezTo>
                  <a:cubicBezTo>
                    <a:pt x="1341" y="1829"/>
                    <a:pt x="2395" y="3629"/>
                    <a:pt x="2762" y="4587"/>
                  </a:cubicBezTo>
                  <a:cubicBezTo>
                    <a:pt x="2339" y="4256"/>
                    <a:pt x="1433" y="2969"/>
                    <a:pt x="845" y="2969"/>
                  </a:cubicBezTo>
                  <a:cubicBezTo>
                    <a:pt x="755" y="2969"/>
                    <a:pt x="672" y="2999"/>
                    <a:pt x="600" y="3067"/>
                  </a:cubicBezTo>
                  <a:cubicBezTo>
                    <a:pt x="0" y="3633"/>
                    <a:pt x="1450" y="5248"/>
                    <a:pt x="1685" y="5652"/>
                  </a:cubicBezTo>
                  <a:cubicBezTo>
                    <a:pt x="2402" y="6885"/>
                    <a:pt x="2505" y="9065"/>
                    <a:pt x="3152" y="10363"/>
                  </a:cubicBezTo>
                  <a:cubicBezTo>
                    <a:pt x="3365" y="10791"/>
                    <a:pt x="3786" y="11658"/>
                    <a:pt x="3786" y="11658"/>
                  </a:cubicBezTo>
                  <a:lnTo>
                    <a:pt x="4354" y="12638"/>
                  </a:lnTo>
                  <a:cubicBezTo>
                    <a:pt x="4354" y="12638"/>
                    <a:pt x="9021" y="11001"/>
                    <a:pt x="8835" y="10866"/>
                  </a:cubicBezTo>
                  <a:cubicBezTo>
                    <a:pt x="8887" y="10086"/>
                    <a:pt x="9269" y="7061"/>
                    <a:pt x="10055" y="6306"/>
                  </a:cubicBezTo>
                  <a:cubicBezTo>
                    <a:pt x="10449" y="5929"/>
                    <a:pt x="11157" y="5753"/>
                    <a:pt x="11319" y="5151"/>
                  </a:cubicBezTo>
                  <a:cubicBezTo>
                    <a:pt x="11446" y="4682"/>
                    <a:pt x="11134" y="4454"/>
                    <a:pt x="10809" y="4387"/>
                  </a:cubicBezTo>
                  <a:cubicBezTo>
                    <a:pt x="10747" y="4373"/>
                    <a:pt x="10681" y="4367"/>
                    <a:pt x="10612" y="4367"/>
                  </a:cubicBezTo>
                  <a:cubicBezTo>
                    <a:pt x="10313" y="4367"/>
                    <a:pt x="9962" y="4482"/>
                    <a:pt x="9673" y="4624"/>
                  </a:cubicBezTo>
                  <a:cubicBezTo>
                    <a:pt x="9179" y="4867"/>
                    <a:pt x="9070" y="5102"/>
                    <a:pt x="8757" y="5102"/>
                  </a:cubicBezTo>
                  <a:cubicBezTo>
                    <a:pt x="8661" y="5102"/>
                    <a:pt x="8546" y="5080"/>
                    <a:pt x="8395" y="5030"/>
                  </a:cubicBezTo>
                  <a:cubicBezTo>
                    <a:pt x="7845" y="4845"/>
                    <a:pt x="7876" y="3683"/>
                    <a:pt x="7879" y="3386"/>
                  </a:cubicBezTo>
                  <a:cubicBezTo>
                    <a:pt x="7908" y="879"/>
                    <a:pt x="7782" y="57"/>
                    <a:pt x="7232" y="3"/>
                  </a:cubicBezTo>
                  <a:cubicBezTo>
                    <a:pt x="7216" y="1"/>
                    <a:pt x="7201" y="0"/>
                    <a:pt x="7185" y="0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3212613" y="4907257"/>
              <a:ext cx="862194" cy="1327136"/>
            </a:xfrm>
            <a:custGeom>
              <a:avLst/>
              <a:gdLst/>
              <a:ahLst/>
              <a:cxnLst/>
              <a:rect l="l" t="t" r="r" b="b"/>
              <a:pathLst>
                <a:path w="18941" h="29155" extrusionOk="0">
                  <a:moveTo>
                    <a:pt x="1013" y="15378"/>
                  </a:moveTo>
                  <a:cubicBezTo>
                    <a:pt x="0" y="18195"/>
                    <a:pt x="9739" y="29154"/>
                    <a:pt x="14840" y="22064"/>
                  </a:cubicBezTo>
                  <a:cubicBezTo>
                    <a:pt x="18940" y="16365"/>
                    <a:pt x="13112" y="0"/>
                    <a:pt x="13112" y="0"/>
                  </a:cubicBezTo>
                  <a:lnTo>
                    <a:pt x="6039" y="1366"/>
                  </a:lnTo>
                  <a:cubicBezTo>
                    <a:pt x="6039" y="1366"/>
                    <a:pt x="2784" y="10458"/>
                    <a:pt x="1013" y="15378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3374073" y="4629767"/>
              <a:ext cx="521022" cy="575236"/>
            </a:xfrm>
            <a:custGeom>
              <a:avLst/>
              <a:gdLst/>
              <a:ahLst/>
              <a:cxnLst/>
              <a:rect l="l" t="t" r="r" b="b"/>
              <a:pathLst>
                <a:path w="11446" h="12637" extrusionOk="0">
                  <a:moveTo>
                    <a:pt x="4259" y="0"/>
                  </a:moveTo>
                  <a:cubicBezTo>
                    <a:pt x="4244" y="0"/>
                    <a:pt x="4229" y="1"/>
                    <a:pt x="4213" y="3"/>
                  </a:cubicBezTo>
                  <a:cubicBezTo>
                    <a:pt x="3663" y="57"/>
                    <a:pt x="3537" y="878"/>
                    <a:pt x="3567" y="3384"/>
                  </a:cubicBezTo>
                  <a:cubicBezTo>
                    <a:pt x="3570" y="3682"/>
                    <a:pt x="3600" y="4843"/>
                    <a:pt x="3049" y="5028"/>
                  </a:cubicBezTo>
                  <a:cubicBezTo>
                    <a:pt x="2898" y="5079"/>
                    <a:pt x="2784" y="5101"/>
                    <a:pt x="2688" y="5101"/>
                  </a:cubicBezTo>
                  <a:cubicBezTo>
                    <a:pt x="2375" y="5101"/>
                    <a:pt x="2265" y="4866"/>
                    <a:pt x="1772" y="4623"/>
                  </a:cubicBezTo>
                  <a:cubicBezTo>
                    <a:pt x="1483" y="4481"/>
                    <a:pt x="1134" y="4367"/>
                    <a:pt x="835" y="4367"/>
                  </a:cubicBezTo>
                  <a:cubicBezTo>
                    <a:pt x="765" y="4367"/>
                    <a:pt x="698" y="4373"/>
                    <a:pt x="635" y="4386"/>
                  </a:cubicBezTo>
                  <a:cubicBezTo>
                    <a:pt x="311" y="4454"/>
                    <a:pt x="0" y="4681"/>
                    <a:pt x="127" y="5151"/>
                  </a:cubicBezTo>
                  <a:cubicBezTo>
                    <a:pt x="289" y="5752"/>
                    <a:pt x="996" y="5928"/>
                    <a:pt x="1390" y="6306"/>
                  </a:cubicBezTo>
                  <a:cubicBezTo>
                    <a:pt x="2176" y="7060"/>
                    <a:pt x="2558" y="10085"/>
                    <a:pt x="2610" y="10866"/>
                  </a:cubicBezTo>
                  <a:cubicBezTo>
                    <a:pt x="2425" y="11000"/>
                    <a:pt x="7092" y="12636"/>
                    <a:pt x="7092" y="12636"/>
                  </a:cubicBezTo>
                  <a:lnTo>
                    <a:pt x="7659" y="11655"/>
                  </a:lnTo>
                  <a:cubicBezTo>
                    <a:pt x="7659" y="11655"/>
                    <a:pt x="8079" y="10790"/>
                    <a:pt x="8293" y="10361"/>
                  </a:cubicBezTo>
                  <a:cubicBezTo>
                    <a:pt x="8940" y="9065"/>
                    <a:pt x="9043" y="6885"/>
                    <a:pt x="9761" y="5650"/>
                  </a:cubicBezTo>
                  <a:cubicBezTo>
                    <a:pt x="9994" y="5247"/>
                    <a:pt x="11446" y="3632"/>
                    <a:pt x="10844" y="3067"/>
                  </a:cubicBezTo>
                  <a:cubicBezTo>
                    <a:pt x="10772" y="2999"/>
                    <a:pt x="10689" y="2969"/>
                    <a:pt x="10599" y="2969"/>
                  </a:cubicBezTo>
                  <a:cubicBezTo>
                    <a:pt x="10011" y="2969"/>
                    <a:pt x="9106" y="4254"/>
                    <a:pt x="8684" y="4586"/>
                  </a:cubicBezTo>
                  <a:cubicBezTo>
                    <a:pt x="9049" y="3628"/>
                    <a:pt x="10103" y="1828"/>
                    <a:pt x="9375" y="1390"/>
                  </a:cubicBezTo>
                  <a:cubicBezTo>
                    <a:pt x="9289" y="1338"/>
                    <a:pt x="9203" y="1314"/>
                    <a:pt x="9117" y="1314"/>
                  </a:cubicBezTo>
                  <a:cubicBezTo>
                    <a:pt x="8369" y="1314"/>
                    <a:pt x="7625" y="3099"/>
                    <a:pt x="7155" y="3845"/>
                  </a:cubicBezTo>
                  <a:cubicBezTo>
                    <a:pt x="7117" y="3297"/>
                    <a:pt x="7540" y="1954"/>
                    <a:pt x="7657" y="1423"/>
                  </a:cubicBezTo>
                  <a:cubicBezTo>
                    <a:pt x="7822" y="668"/>
                    <a:pt x="7566" y="77"/>
                    <a:pt x="7175" y="77"/>
                  </a:cubicBezTo>
                  <a:cubicBezTo>
                    <a:pt x="6928" y="77"/>
                    <a:pt x="6629" y="312"/>
                    <a:pt x="6347" y="888"/>
                  </a:cubicBezTo>
                  <a:cubicBezTo>
                    <a:pt x="6163" y="1268"/>
                    <a:pt x="5476" y="2823"/>
                    <a:pt x="5350" y="3241"/>
                  </a:cubicBezTo>
                  <a:cubicBezTo>
                    <a:pt x="5212" y="2167"/>
                    <a:pt x="5058" y="0"/>
                    <a:pt x="4259" y="0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Table of contents</a:t>
            </a:r>
            <a:endParaRPr sz="3000" dirty="0"/>
          </a:p>
        </p:txBody>
      </p:sp>
      <p:sp>
        <p:nvSpPr>
          <p:cNvPr id="518" name="Google Shape;518;p43"/>
          <p:cNvSpPr txBox="1">
            <a:spLocks noGrp="1"/>
          </p:cNvSpPr>
          <p:nvPr>
            <p:ph type="title" idx="7"/>
          </p:nvPr>
        </p:nvSpPr>
        <p:spPr>
          <a:xfrm>
            <a:off x="2290750" y="11600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9" name="Google Shape;519;p43"/>
          <p:cNvSpPr txBox="1">
            <a:spLocks noGrp="1"/>
          </p:cNvSpPr>
          <p:nvPr>
            <p:ph type="title" idx="8"/>
          </p:nvPr>
        </p:nvSpPr>
        <p:spPr>
          <a:xfrm>
            <a:off x="2290750" y="225281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20" name="Google Shape;520;p43"/>
          <p:cNvSpPr txBox="1">
            <a:spLocks noGrp="1"/>
          </p:cNvSpPr>
          <p:nvPr>
            <p:ph type="title" idx="9"/>
          </p:nvPr>
        </p:nvSpPr>
        <p:spPr>
          <a:xfrm>
            <a:off x="4990019" y="11600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2" name="Google Shape;522;p43"/>
          <p:cNvSpPr txBox="1">
            <a:spLocks noGrp="1"/>
          </p:cNvSpPr>
          <p:nvPr>
            <p:ph type="title" idx="14"/>
          </p:nvPr>
        </p:nvSpPr>
        <p:spPr>
          <a:xfrm>
            <a:off x="7689295" y="11600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3" name="Google Shape;523;p43"/>
          <p:cNvSpPr txBox="1">
            <a:spLocks noGrp="1"/>
          </p:cNvSpPr>
          <p:nvPr>
            <p:ph type="title" idx="15"/>
          </p:nvPr>
        </p:nvSpPr>
        <p:spPr>
          <a:xfrm>
            <a:off x="7776814" y="22148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24" name="Google Shape;524;p43"/>
          <p:cNvSpPr txBox="1">
            <a:spLocks noGrp="1"/>
          </p:cNvSpPr>
          <p:nvPr>
            <p:ph type="subTitle" idx="16"/>
          </p:nvPr>
        </p:nvSpPr>
        <p:spPr>
          <a:xfrm>
            <a:off x="807465" y="1204673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Opportunities</a:t>
            </a:r>
            <a:endParaRPr dirty="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ubTitle" idx="17"/>
          </p:nvPr>
        </p:nvSpPr>
        <p:spPr>
          <a:xfrm>
            <a:off x="3512140" y="1202061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Needs met</a:t>
            </a:r>
            <a:endParaRPr dirty="0"/>
          </a:p>
        </p:txBody>
      </p:sp>
      <p:sp>
        <p:nvSpPr>
          <p:cNvPr id="526" name="Google Shape;526;p43"/>
          <p:cNvSpPr txBox="1">
            <a:spLocks noGrp="1"/>
          </p:cNvSpPr>
          <p:nvPr>
            <p:ph type="subTitle" idx="18"/>
          </p:nvPr>
        </p:nvSpPr>
        <p:spPr>
          <a:xfrm>
            <a:off x="6118495" y="1204234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 Profile</a:t>
            </a:r>
            <a:endParaRPr dirty="0"/>
          </a:p>
        </p:txBody>
      </p:sp>
      <p:sp>
        <p:nvSpPr>
          <p:cNvPr id="527" name="Google Shape;527;p43"/>
          <p:cNvSpPr txBox="1">
            <a:spLocks noGrp="1"/>
          </p:cNvSpPr>
          <p:nvPr>
            <p:ph type="subTitle" idx="19"/>
          </p:nvPr>
        </p:nvSpPr>
        <p:spPr>
          <a:xfrm>
            <a:off x="758080" y="2282199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Value Proposition</a:t>
            </a:r>
            <a:endParaRPr dirty="0"/>
          </a:p>
        </p:txBody>
      </p:sp>
      <p:sp>
        <p:nvSpPr>
          <p:cNvPr id="528" name="Google Shape;528;p43"/>
          <p:cNvSpPr txBox="1">
            <a:spLocks noGrp="1"/>
          </p:cNvSpPr>
          <p:nvPr>
            <p:ph type="subTitle" idx="20"/>
          </p:nvPr>
        </p:nvSpPr>
        <p:spPr>
          <a:xfrm>
            <a:off x="3512140" y="2286672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model</a:t>
            </a:r>
            <a:endParaRPr dirty="0"/>
          </a:p>
        </p:txBody>
      </p:sp>
      <p:sp>
        <p:nvSpPr>
          <p:cNvPr id="529" name="Google Shape;529;p43"/>
          <p:cNvSpPr txBox="1">
            <a:spLocks noGrp="1"/>
          </p:cNvSpPr>
          <p:nvPr>
            <p:ph type="subTitle" idx="21"/>
          </p:nvPr>
        </p:nvSpPr>
        <p:spPr>
          <a:xfrm>
            <a:off x="6176338" y="2286672"/>
            <a:ext cx="2305500" cy="8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Functionalities</a:t>
            </a:r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4F58C5-16B7-ECB1-CB51-C67F260C8B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2282290" y="3556434"/>
            <a:ext cx="734700" cy="447600"/>
          </a:xfrm>
        </p:spPr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8" name="Google Shape;521;p43"/>
          <p:cNvSpPr txBox="1">
            <a:spLocks/>
          </p:cNvSpPr>
          <p:nvPr/>
        </p:nvSpPr>
        <p:spPr>
          <a:xfrm>
            <a:off x="5053264" y="22148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521;p43">
            <a:extLst>
              <a:ext uri="{FF2B5EF4-FFF2-40B4-BE49-F238E27FC236}">
                <a16:creationId xmlns:a16="http://schemas.microsoft.com/office/drawing/2014/main" id="{07BC8BE0-17DC-B46A-C131-65A48F15F37A}"/>
              </a:ext>
            </a:extLst>
          </p:cNvPr>
          <p:cNvSpPr txBox="1">
            <a:spLocks/>
          </p:cNvSpPr>
          <p:nvPr/>
        </p:nvSpPr>
        <p:spPr>
          <a:xfrm>
            <a:off x="4990019" y="357696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6" name="Google Shape;529;p43">
            <a:extLst>
              <a:ext uri="{FF2B5EF4-FFF2-40B4-BE49-F238E27FC236}">
                <a16:creationId xmlns:a16="http://schemas.microsoft.com/office/drawing/2014/main" id="{15EF6CFB-2B1E-EE03-4638-FA335631D6B1}"/>
              </a:ext>
            </a:extLst>
          </p:cNvPr>
          <p:cNvSpPr txBox="1">
            <a:spLocks/>
          </p:cNvSpPr>
          <p:nvPr/>
        </p:nvSpPr>
        <p:spPr>
          <a:xfrm>
            <a:off x="758080" y="3401973"/>
            <a:ext cx="2305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Artificial Intelligence</a:t>
            </a:r>
          </a:p>
        </p:txBody>
      </p:sp>
      <p:sp>
        <p:nvSpPr>
          <p:cNvPr id="17" name="Google Shape;529;p43">
            <a:extLst>
              <a:ext uri="{FF2B5EF4-FFF2-40B4-BE49-F238E27FC236}">
                <a16:creationId xmlns:a16="http://schemas.microsoft.com/office/drawing/2014/main" id="{583A5C8A-5B07-7116-3036-B85DAAAA5672}"/>
              </a:ext>
            </a:extLst>
          </p:cNvPr>
          <p:cNvSpPr txBox="1">
            <a:spLocks/>
          </p:cNvSpPr>
          <p:nvPr/>
        </p:nvSpPr>
        <p:spPr>
          <a:xfrm>
            <a:off x="3461951" y="3414098"/>
            <a:ext cx="23055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Deployment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Market Opportunities</a:t>
            </a:r>
            <a:endParaRPr dirty="0"/>
          </a:p>
        </p:txBody>
      </p:sp>
      <p:sp>
        <p:nvSpPr>
          <p:cNvPr id="834" name="Google Shape;834;p49"/>
          <p:cNvSpPr txBox="1">
            <a:spLocks noGrp="1"/>
          </p:cNvSpPr>
          <p:nvPr>
            <p:ph type="subTitle" idx="1"/>
          </p:nvPr>
        </p:nvSpPr>
        <p:spPr>
          <a:xfrm>
            <a:off x="702946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people age, they feel powerless in their health struggles, lacking control over their life</a:t>
            </a:r>
            <a:endParaRPr dirty="0"/>
          </a:p>
        </p:txBody>
      </p:sp>
      <p:sp>
        <p:nvSpPr>
          <p:cNvPr id="835" name="Google Shape;835;p49"/>
          <p:cNvSpPr txBox="1">
            <a:spLocks noGrp="1"/>
          </p:cNvSpPr>
          <p:nvPr>
            <p:ph type="subTitle" idx="2"/>
          </p:nvPr>
        </p:nvSpPr>
        <p:spPr>
          <a:xfrm>
            <a:off x="3423873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Elderly people have a hard time with technology</a:t>
            </a:r>
            <a:endParaRPr dirty="0"/>
          </a:p>
        </p:txBody>
      </p:sp>
      <p:sp>
        <p:nvSpPr>
          <p:cNvPr id="836" name="Google Shape;836;p49"/>
          <p:cNvSpPr txBox="1">
            <a:spLocks noGrp="1"/>
          </p:cNvSpPr>
          <p:nvPr>
            <p:ph type="subTitle" idx="3"/>
          </p:nvPr>
        </p:nvSpPr>
        <p:spPr>
          <a:xfrm>
            <a:off x="6141850" y="2971800"/>
            <a:ext cx="2282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 the smallest health issues should be monitored to ensure prevention</a:t>
            </a:r>
            <a:endParaRPr dirty="0"/>
          </a:p>
        </p:txBody>
      </p:sp>
      <p:sp>
        <p:nvSpPr>
          <p:cNvPr id="837" name="Google Shape;837;p49"/>
          <p:cNvSpPr txBox="1">
            <a:spLocks noGrp="1"/>
          </p:cNvSpPr>
          <p:nvPr>
            <p:ph type="subTitle" idx="4"/>
          </p:nvPr>
        </p:nvSpPr>
        <p:spPr>
          <a:xfrm>
            <a:off x="702946" y="2487168"/>
            <a:ext cx="2282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Lack of control</a:t>
            </a:r>
          </a:p>
        </p:txBody>
      </p:sp>
      <p:sp>
        <p:nvSpPr>
          <p:cNvPr id="838" name="Google Shape;838;p49"/>
          <p:cNvSpPr txBox="1">
            <a:spLocks noGrp="1"/>
          </p:cNvSpPr>
          <p:nvPr>
            <p:ph type="subTitle" idx="5"/>
          </p:nvPr>
        </p:nvSpPr>
        <p:spPr>
          <a:xfrm>
            <a:off x="3078836" y="2487168"/>
            <a:ext cx="2969825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Technological Struggles</a:t>
            </a:r>
            <a:endParaRPr dirty="0"/>
          </a:p>
        </p:txBody>
      </p:sp>
      <p:sp>
        <p:nvSpPr>
          <p:cNvPr id="839" name="Google Shape;839;p49"/>
          <p:cNvSpPr txBox="1">
            <a:spLocks noGrp="1"/>
          </p:cNvSpPr>
          <p:nvPr>
            <p:ph type="subTitle" idx="6"/>
          </p:nvPr>
        </p:nvSpPr>
        <p:spPr>
          <a:xfrm>
            <a:off x="6141850" y="2487168"/>
            <a:ext cx="2282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Illness</a:t>
            </a:r>
            <a:endParaRPr dirty="0"/>
          </a:p>
        </p:txBody>
      </p:sp>
      <p:grpSp>
        <p:nvGrpSpPr>
          <p:cNvPr id="840" name="Google Shape;840;p49"/>
          <p:cNvGrpSpPr/>
          <p:nvPr/>
        </p:nvGrpSpPr>
        <p:grpSpPr>
          <a:xfrm>
            <a:off x="4152108" y="1759104"/>
            <a:ext cx="419892" cy="467382"/>
            <a:chOff x="2367932" y="3737761"/>
            <a:chExt cx="339142" cy="377500"/>
          </a:xfrm>
        </p:grpSpPr>
        <p:sp>
          <p:nvSpPr>
            <p:cNvPr id="841" name="Google Shape;841;p49"/>
            <p:cNvSpPr/>
            <p:nvPr/>
          </p:nvSpPr>
          <p:spPr>
            <a:xfrm>
              <a:off x="2367932" y="3737761"/>
              <a:ext cx="339142" cy="377500"/>
            </a:xfrm>
            <a:custGeom>
              <a:avLst/>
              <a:gdLst/>
              <a:ahLst/>
              <a:cxnLst/>
              <a:rect l="l" t="t" r="r" b="b"/>
              <a:pathLst>
                <a:path w="12555" h="13975" extrusionOk="0">
                  <a:moveTo>
                    <a:pt x="6278" y="547"/>
                  </a:moveTo>
                  <a:cubicBezTo>
                    <a:pt x="7641" y="547"/>
                    <a:pt x="8750" y="1651"/>
                    <a:pt x="8758" y="3013"/>
                  </a:cubicBezTo>
                  <a:cubicBezTo>
                    <a:pt x="8257" y="2886"/>
                    <a:pt x="7904" y="2436"/>
                    <a:pt x="7904" y="1918"/>
                  </a:cubicBezTo>
                  <a:cubicBezTo>
                    <a:pt x="7904" y="1763"/>
                    <a:pt x="7778" y="1645"/>
                    <a:pt x="7632" y="1645"/>
                  </a:cubicBezTo>
                  <a:cubicBezTo>
                    <a:pt x="7609" y="1645"/>
                    <a:pt x="7586" y="1648"/>
                    <a:pt x="7563" y="1654"/>
                  </a:cubicBezTo>
                  <a:cubicBezTo>
                    <a:pt x="7142" y="1762"/>
                    <a:pt x="6710" y="1816"/>
                    <a:pt x="6278" y="1816"/>
                  </a:cubicBezTo>
                  <a:cubicBezTo>
                    <a:pt x="5847" y="1816"/>
                    <a:pt x="5415" y="1762"/>
                    <a:pt x="4994" y="1654"/>
                  </a:cubicBezTo>
                  <a:cubicBezTo>
                    <a:pt x="4971" y="1648"/>
                    <a:pt x="4948" y="1645"/>
                    <a:pt x="4925" y="1645"/>
                  </a:cubicBezTo>
                  <a:cubicBezTo>
                    <a:pt x="4779" y="1645"/>
                    <a:pt x="4652" y="1763"/>
                    <a:pt x="4652" y="1918"/>
                  </a:cubicBezTo>
                  <a:cubicBezTo>
                    <a:pt x="4652" y="2436"/>
                    <a:pt x="4300" y="2888"/>
                    <a:pt x="3797" y="3013"/>
                  </a:cubicBezTo>
                  <a:cubicBezTo>
                    <a:pt x="3806" y="1653"/>
                    <a:pt x="4915" y="547"/>
                    <a:pt x="6278" y="547"/>
                  </a:cubicBezTo>
                  <a:close/>
                  <a:moveTo>
                    <a:pt x="7390" y="2252"/>
                  </a:moveTo>
                  <a:cubicBezTo>
                    <a:pt x="7445" y="2515"/>
                    <a:pt x="7560" y="2761"/>
                    <a:pt x="7730" y="2969"/>
                  </a:cubicBezTo>
                  <a:lnTo>
                    <a:pt x="7409" y="2969"/>
                  </a:lnTo>
                  <a:cubicBezTo>
                    <a:pt x="7113" y="2969"/>
                    <a:pt x="6840" y="3121"/>
                    <a:pt x="6682" y="3369"/>
                  </a:cubicBezTo>
                  <a:cubicBezTo>
                    <a:pt x="6557" y="3298"/>
                    <a:pt x="6417" y="3262"/>
                    <a:pt x="6278" y="3262"/>
                  </a:cubicBezTo>
                  <a:cubicBezTo>
                    <a:pt x="6138" y="3262"/>
                    <a:pt x="5999" y="3298"/>
                    <a:pt x="5874" y="3369"/>
                  </a:cubicBezTo>
                  <a:cubicBezTo>
                    <a:pt x="5715" y="3121"/>
                    <a:pt x="5441" y="2969"/>
                    <a:pt x="5147" y="2969"/>
                  </a:cubicBezTo>
                  <a:lnTo>
                    <a:pt x="4825" y="2969"/>
                  </a:lnTo>
                  <a:cubicBezTo>
                    <a:pt x="4994" y="2761"/>
                    <a:pt x="5111" y="2515"/>
                    <a:pt x="5165" y="2252"/>
                  </a:cubicBezTo>
                  <a:cubicBezTo>
                    <a:pt x="5532" y="2325"/>
                    <a:pt x="5905" y="2361"/>
                    <a:pt x="6278" y="2361"/>
                  </a:cubicBezTo>
                  <a:cubicBezTo>
                    <a:pt x="6650" y="2361"/>
                    <a:pt x="7023" y="2325"/>
                    <a:pt x="7390" y="2252"/>
                  </a:cubicBezTo>
                  <a:close/>
                  <a:moveTo>
                    <a:pt x="6278" y="3807"/>
                  </a:moveTo>
                  <a:cubicBezTo>
                    <a:pt x="6418" y="3807"/>
                    <a:pt x="6536" y="3915"/>
                    <a:pt x="6549" y="4055"/>
                  </a:cubicBezTo>
                  <a:lnTo>
                    <a:pt x="6549" y="4567"/>
                  </a:lnTo>
                  <a:cubicBezTo>
                    <a:pt x="6513" y="4564"/>
                    <a:pt x="6476" y="4562"/>
                    <a:pt x="6439" y="4562"/>
                  </a:cubicBezTo>
                  <a:lnTo>
                    <a:pt x="6115" y="4562"/>
                  </a:lnTo>
                  <a:cubicBezTo>
                    <a:pt x="6078" y="4562"/>
                    <a:pt x="6041" y="4564"/>
                    <a:pt x="6005" y="4567"/>
                  </a:cubicBezTo>
                  <a:lnTo>
                    <a:pt x="6005" y="4055"/>
                  </a:lnTo>
                  <a:lnTo>
                    <a:pt x="6006" y="4055"/>
                  </a:lnTo>
                  <a:cubicBezTo>
                    <a:pt x="6019" y="3915"/>
                    <a:pt x="6136" y="3807"/>
                    <a:pt x="6278" y="3807"/>
                  </a:cubicBezTo>
                  <a:close/>
                  <a:moveTo>
                    <a:pt x="5147" y="3515"/>
                  </a:moveTo>
                  <a:cubicBezTo>
                    <a:pt x="5319" y="3515"/>
                    <a:pt x="5459" y="3656"/>
                    <a:pt x="5461" y="3829"/>
                  </a:cubicBezTo>
                  <a:lnTo>
                    <a:pt x="5461" y="4537"/>
                  </a:lnTo>
                  <a:cubicBezTo>
                    <a:pt x="5459" y="4710"/>
                    <a:pt x="5319" y="4850"/>
                    <a:pt x="5147" y="4850"/>
                  </a:cubicBezTo>
                  <a:lnTo>
                    <a:pt x="4191" y="4850"/>
                  </a:lnTo>
                  <a:cubicBezTo>
                    <a:pt x="4017" y="4850"/>
                    <a:pt x="3877" y="4710"/>
                    <a:pt x="3877" y="4537"/>
                  </a:cubicBezTo>
                  <a:lnTo>
                    <a:pt x="3877" y="3829"/>
                  </a:lnTo>
                  <a:cubicBezTo>
                    <a:pt x="3877" y="3655"/>
                    <a:pt x="4018" y="3515"/>
                    <a:pt x="4191" y="3515"/>
                  </a:cubicBezTo>
                  <a:close/>
                  <a:moveTo>
                    <a:pt x="8364" y="3515"/>
                  </a:moveTo>
                  <a:cubicBezTo>
                    <a:pt x="8537" y="3515"/>
                    <a:pt x="8677" y="3655"/>
                    <a:pt x="8678" y="3829"/>
                  </a:cubicBezTo>
                  <a:lnTo>
                    <a:pt x="8678" y="4537"/>
                  </a:lnTo>
                  <a:cubicBezTo>
                    <a:pt x="8677" y="4710"/>
                    <a:pt x="8537" y="4850"/>
                    <a:pt x="8364" y="4850"/>
                  </a:cubicBezTo>
                  <a:lnTo>
                    <a:pt x="7409" y="4850"/>
                  </a:lnTo>
                  <a:cubicBezTo>
                    <a:pt x="7236" y="4850"/>
                    <a:pt x="7095" y="4710"/>
                    <a:pt x="7095" y="4537"/>
                  </a:cubicBezTo>
                  <a:lnTo>
                    <a:pt x="7095" y="3829"/>
                  </a:lnTo>
                  <a:cubicBezTo>
                    <a:pt x="7095" y="3655"/>
                    <a:pt x="7236" y="3515"/>
                    <a:pt x="7409" y="3515"/>
                  </a:cubicBezTo>
                  <a:close/>
                  <a:moveTo>
                    <a:pt x="6441" y="5109"/>
                  </a:moveTo>
                  <a:cubicBezTo>
                    <a:pt x="6818" y="5109"/>
                    <a:pt x="7152" y="5350"/>
                    <a:pt x="7270" y="5708"/>
                  </a:cubicBezTo>
                  <a:lnTo>
                    <a:pt x="5287" y="5708"/>
                  </a:lnTo>
                  <a:cubicBezTo>
                    <a:pt x="5404" y="5350"/>
                    <a:pt x="5738" y="5109"/>
                    <a:pt x="6116" y="5109"/>
                  </a:cubicBezTo>
                  <a:close/>
                  <a:moveTo>
                    <a:pt x="3817" y="5310"/>
                  </a:moveTo>
                  <a:lnTo>
                    <a:pt x="3817" y="5310"/>
                  </a:lnTo>
                  <a:cubicBezTo>
                    <a:pt x="3934" y="5367"/>
                    <a:pt x="4061" y="5396"/>
                    <a:pt x="4191" y="5396"/>
                  </a:cubicBezTo>
                  <a:lnTo>
                    <a:pt x="4824" y="5396"/>
                  </a:lnTo>
                  <a:cubicBezTo>
                    <a:pt x="4740" y="5580"/>
                    <a:pt x="4697" y="5778"/>
                    <a:pt x="4697" y="5981"/>
                  </a:cubicBezTo>
                  <a:cubicBezTo>
                    <a:pt x="4697" y="6131"/>
                    <a:pt x="4818" y="6254"/>
                    <a:pt x="4970" y="6254"/>
                  </a:cubicBezTo>
                  <a:lnTo>
                    <a:pt x="7586" y="6254"/>
                  </a:lnTo>
                  <a:cubicBezTo>
                    <a:pt x="7737" y="6254"/>
                    <a:pt x="7859" y="6131"/>
                    <a:pt x="7859" y="5981"/>
                  </a:cubicBezTo>
                  <a:cubicBezTo>
                    <a:pt x="7859" y="5778"/>
                    <a:pt x="7816" y="5580"/>
                    <a:pt x="7732" y="5396"/>
                  </a:cubicBezTo>
                  <a:lnTo>
                    <a:pt x="8364" y="5396"/>
                  </a:lnTo>
                  <a:cubicBezTo>
                    <a:pt x="8494" y="5396"/>
                    <a:pt x="8621" y="5367"/>
                    <a:pt x="8738" y="5310"/>
                  </a:cubicBezTo>
                  <a:lnTo>
                    <a:pt x="8738" y="5310"/>
                  </a:lnTo>
                  <a:cubicBezTo>
                    <a:pt x="8580" y="6528"/>
                    <a:pt x="7537" y="7471"/>
                    <a:pt x="6278" y="7471"/>
                  </a:cubicBezTo>
                  <a:cubicBezTo>
                    <a:pt x="5018" y="7471"/>
                    <a:pt x="3974" y="6527"/>
                    <a:pt x="3817" y="5310"/>
                  </a:cubicBezTo>
                  <a:close/>
                  <a:moveTo>
                    <a:pt x="7113" y="7899"/>
                  </a:moveTo>
                  <a:lnTo>
                    <a:pt x="7113" y="8225"/>
                  </a:lnTo>
                  <a:cubicBezTo>
                    <a:pt x="7113" y="8392"/>
                    <a:pt x="6978" y="8528"/>
                    <a:pt x="6810" y="8528"/>
                  </a:cubicBezTo>
                  <a:lnTo>
                    <a:pt x="5744" y="8528"/>
                  </a:lnTo>
                  <a:cubicBezTo>
                    <a:pt x="5576" y="8528"/>
                    <a:pt x="5441" y="8392"/>
                    <a:pt x="5441" y="8225"/>
                  </a:cubicBezTo>
                  <a:lnTo>
                    <a:pt x="5442" y="7899"/>
                  </a:lnTo>
                  <a:cubicBezTo>
                    <a:pt x="5715" y="7978"/>
                    <a:pt x="5996" y="8017"/>
                    <a:pt x="6278" y="8017"/>
                  </a:cubicBezTo>
                  <a:cubicBezTo>
                    <a:pt x="6559" y="8017"/>
                    <a:pt x="6840" y="7978"/>
                    <a:pt x="7113" y="7899"/>
                  </a:cubicBezTo>
                  <a:close/>
                  <a:moveTo>
                    <a:pt x="7660" y="8219"/>
                  </a:moveTo>
                  <a:cubicBezTo>
                    <a:pt x="8748" y="8275"/>
                    <a:pt x="9781" y="8717"/>
                    <a:pt x="10572" y="9469"/>
                  </a:cubicBezTo>
                  <a:cubicBezTo>
                    <a:pt x="10247" y="9920"/>
                    <a:pt x="10032" y="10443"/>
                    <a:pt x="9948" y="10992"/>
                  </a:cubicBezTo>
                  <a:lnTo>
                    <a:pt x="9370" y="10416"/>
                  </a:lnTo>
                  <a:cubicBezTo>
                    <a:pt x="9317" y="10362"/>
                    <a:pt x="9247" y="10335"/>
                    <a:pt x="9177" y="10335"/>
                  </a:cubicBezTo>
                  <a:cubicBezTo>
                    <a:pt x="9108" y="10335"/>
                    <a:pt x="9038" y="10362"/>
                    <a:pt x="8984" y="10416"/>
                  </a:cubicBezTo>
                  <a:lnTo>
                    <a:pt x="8206" y="11194"/>
                  </a:lnTo>
                  <a:lnTo>
                    <a:pt x="7426" y="10416"/>
                  </a:lnTo>
                  <a:cubicBezTo>
                    <a:pt x="7373" y="10362"/>
                    <a:pt x="7303" y="10335"/>
                    <a:pt x="7234" y="10335"/>
                  </a:cubicBezTo>
                  <a:cubicBezTo>
                    <a:pt x="7164" y="10335"/>
                    <a:pt x="7094" y="10362"/>
                    <a:pt x="7040" y="10416"/>
                  </a:cubicBezTo>
                  <a:lnTo>
                    <a:pt x="6262" y="11194"/>
                  </a:lnTo>
                  <a:lnTo>
                    <a:pt x="5482" y="10416"/>
                  </a:lnTo>
                  <a:cubicBezTo>
                    <a:pt x="5429" y="10362"/>
                    <a:pt x="5360" y="10335"/>
                    <a:pt x="5290" y="10335"/>
                  </a:cubicBezTo>
                  <a:cubicBezTo>
                    <a:pt x="5220" y="10335"/>
                    <a:pt x="5150" y="10362"/>
                    <a:pt x="5097" y="10416"/>
                  </a:cubicBezTo>
                  <a:lnTo>
                    <a:pt x="4318" y="11194"/>
                  </a:lnTo>
                  <a:lnTo>
                    <a:pt x="3540" y="10416"/>
                  </a:lnTo>
                  <a:cubicBezTo>
                    <a:pt x="3486" y="10362"/>
                    <a:pt x="3416" y="10335"/>
                    <a:pt x="3346" y="10335"/>
                  </a:cubicBezTo>
                  <a:cubicBezTo>
                    <a:pt x="3276" y="10335"/>
                    <a:pt x="3206" y="10362"/>
                    <a:pt x="3153" y="10416"/>
                  </a:cubicBezTo>
                  <a:lnTo>
                    <a:pt x="2603" y="10965"/>
                  </a:lnTo>
                  <a:cubicBezTo>
                    <a:pt x="2516" y="10426"/>
                    <a:pt x="2303" y="9913"/>
                    <a:pt x="1983" y="9469"/>
                  </a:cubicBezTo>
                  <a:cubicBezTo>
                    <a:pt x="2776" y="8720"/>
                    <a:pt x="3808" y="8279"/>
                    <a:pt x="4895" y="8220"/>
                  </a:cubicBezTo>
                  <a:lnTo>
                    <a:pt x="4895" y="8223"/>
                  </a:lnTo>
                  <a:cubicBezTo>
                    <a:pt x="4897" y="8692"/>
                    <a:pt x="5277" y="9072"/>
                    <a:pt x="5745" y="9073"/>
                  </a:cubicBezTo>
                  <a:lnTo>
                    <a:pt x="6810" y="9073"/>
                  </a:lnTo>
                  <a:cubicBezTo>
                    <a:pt x="7279" y="9072"/>
                    <a:pt x="7659" y="8692"/>
                    <a:pt x="7660" y="8223"/>
                  </a:cubicBezTo>
                  <a:lnTo>
                    <a:pt x="7660" y="8219"/>
                  </a:lnTo>
                  <a:close/>
                  <a:moveTo>
                    <a:pt x="9177" y="10994"/>
                  </a:moveTo>
                  <a:lnTo>
                    <a:pt x="9907" y="11724"/>
                  </a:lnTo>
                  <a:lnTo>
                    <a:pt x="9907" y="12742"/>
                  </a:lnTo>
                  <a:lnTo>
                    <a:pt x="9370" y="12204"/>
                  </a:lnTo>
                  <a:cubicBezTo>
                    <a:pt x="9317" y="12151"/>
                    <a:pt x="9247" y="12124"/>
                    <a:pt x="9177" y="12124"/>
                  </a:cubicBezTo>
                  <a:cubicBezTo>
                    <a:pt x="9108" y="12124"/>
                    <a:pt x="9038" y="12151"/>
                    <a:pt x="8984" y="12204"/>
                  </a:cubicBezTo>
                  <a:lnTo>
                    <a:pt x="8206" y="12983"/>
                  </a:lnTo>
                  <a:lnTo>
                    <a:pt x="7426" y="12204"/>
                  </a:lnTo>
                  <a:cubicBezTo>
                    <a:pt x="7373" y="12151"/>
                    <a:pt x="7303" y="12124"/>
                    <a:pt x="7234" y="12124"/>
                  </a:cubicBezTo>
                  <a:cubicBezTo>
                    <a:pt x="7164" y="12124"/>
                    <a:pt x="7094" y="12151"/>
                    <a:pt x="7040" y="12204"/>
                  </a:cubicBezTo>
                  <a:lnTo>
                    <a:pt x="6262" y="12983"/>
                  </a:lnTo>
                  <a:lnTo>
                    <a:pt x="5484" y="12204"/>
                  </a:lnTo>
                  <a:cubicBezTo>
                    <a:pt x="5430" y="12151"/>
                    <a:pt x="5360" y="12124"/>
                    <a:pt x="5290" y="12124"/>
                  </a:cubicBezTo>
                  <a:cubicBezTo>
                    <a:pt x="5220" y="12124"/>
                    <a:pt x="5150" y="12151"/>
                    <a:pt x="5097" y="12204"/>
                  </a:cubicBezTo>
                  <a:lnTo>
                    <a:pt x="4318" y="12983"/>
                  </a:lnTo>
                  <a:lnTo>
                    <a:pt x="3540" y="12204"/>
                  </a:lnTo>
                  <a:cubicBezTo>
                    <a:pt x="3486" y="12151"/>
                    <a:pt x="3416" y="12124"/>
                    <a:pt x="3347" y="12124"/>
                  </a:cubicBezTo>
                  <a:cubicBezTo>
                    <a:pt x="3277" y="12124"/>
                    <a:pt x="3207" y="12151"/>
                    <a:pt x="3154" y="12204"/>
                  </a:cubicBezTo>
                  <a:lnTo>
                    <a:pt x="2647" y="12711"/>
                  </a:lnTo>
                  <a:lnTo>
                    <a:pt x="2647" y="11692"/>
                  </a:lnTo>
                  <a:lnTo>
                    <a:pt x="3347" y="10994"/>
                  </a:lnTo>
                  <a:lnTo>
                    <a:pt x="4125" y="11772"/>
                  </a:lnTo>
                  <a:cubicBezTo>
                    <a:pt x="4179" y="11826"/>
                    <a:pt x="4249" y="11853"/>
                    <a:pt x="4318" y="11853"/>
                  </a:cubicBezTo>
                  <a:cubicBezTo>
                    <a:pt x="4388" y="11853"/>
                    <a:pt x="4458" y="11826"/>
                    <a:pt x="4511" y="11772"/>
                  </a:cubicBezTo>
                  <a:lnTo>
                    <a:pt x="5291" y="10994"/>
                  </a:lnTo>
                  <a:lnTo>
                    <a:pt x="6069" y="11772"/>
                  </a:lnTo>
                  <a:cubicBezTo>
                    <a:pt x="6122" y="11826"/>
                    <a:pt x="6192" y="11853"/>
                    <a:pt x="6261" y="11853"/>
                  </a:cubicBezTo>
                  <a:cubicBezTo>
                    <a:pt x="6331" y="11853"/>
                    <a:pt x="6401" y="11826"/>
                    <a:pt x="6455" y="11772"/>
                  </a:cubicBezTo>
                  <a:lnTo>
                    <a:pt x="7233" y="10994"/>
                  </a:lnTo>
                  <a:lnTo>
                    <a:pt x="8011" y="11772"/>
                  </a:lnTo>
                  <a:cubicBezTo>
                    <a:pt x="8065" y="11826"/>
                    <a:pt x="8135" y="11853"/>
                    <a:pt x="8205" y="11853"/>
                  </a:cubicBezTo>
                  <a:cubicBezTo>
                    <a:pt x="8275" y="11853"/>
                    <a:pt x="8345" y="11826"/>
                    <a:pt x="8399" y="11772"/>
                  </a:cubicBezTo>
                  <a:lnTo>
                    <a:pt x="9177" y="10994"/>
                  </a:lnTo>
                  <a:close/>
                  <a:moveTo>
                    <a:pt x="3347" y="12783"/>
                  </a:moveTo>
                  <a:lnTo>
                    <a:pt x="3990" y="13426"/>
                  </a:lnTo>
                  <a:lnTo>
                    <a:pt x="2703" y="13426"/>
                  </a:lnTo>
                  <a:lnTo>
                    <a:pt x="3347" y="12783"/>
                  </a:lnTo>
                  <a:close/>
                  <a:moveTo>
                    <a:pt x="5291" y="12783"/>
                  </a:moveTo>
                  <a:lnTo>
                    <a:pt x="5934" y="13426"/>
                  </a:lnTo>
                  <a:lnTo>
                    <a:pt x="4645" y="13426"/>
                  </a:lnTo>
                  <a:lnTo>
                    <a:pt x="5291" y="12783"/>
                  </a:lnTo>
                  <a:close/>
                  <a:moveTo>
                    <a:pt x="7233" y="12783"/>
                  </a:moveTo>
                  <a:lnTo>
                    <a:pt x="7876" y="13426"/>
                  </a:lnTo>
                  <a:lnTo>
                    <a:pt x="6589" y="13426"/>
                  </a:lnTo>
                  <a:lnTo>
                    <a:pt x="7233" y="12783"/>
                  </a:lnTo>
                  <a:close/>
                  <a:moveTo>
                    <a:pt x="9177" y="12783"/>
                  </a:moveTo>
                  <a:lnTo>
                    <a:pt x="9820" y="13426"/>
                  </a:lnTo>
                  <a:lnTo>
                    <a:pt x="8533" y="13426"/>
                  </a:lnTo>
                  <a:lnTo>
                    <a:pt x="9177" y="12783"/>
                  </a:lnTo>
                  <a:close/>
                  <a:moveTo>
                    <a:pt x="10953" y="9876"/>
                  </a:moveTo>
                  <a:cubicBezTo>
                    <a:pt x="11636" y="10695"/>
                    <a:pt x="12010" y="11731"/>
                    <a:pt x="12009" y="12798"/>
                  </a:cubicBezTo>
                  <a:lnTo>
                    <a:pt x="12009" y="13426"/>
                  </a:lnTo>
                  <a:lnTo>
                    <a:pt x="10454" y="13426"/>
                  </a:lnTo>
                  <a:lnTo>
                    <a:pt x="10454" y="11519"/>
                  </a:lnTo>
                  <a:cubicBezTo>
                    <a:pt x="10454" y="10934"/>
                    <a:pt x="10628" y="10361"/>
                    <a:pt x="10953" y="9876"/>
                  </a:cubicBezTo>
                  <a:close/>
                  <a:moveTo>
                    <a:pt x="6278" y="0"/>
                  </a:moveTo>
                  <a:cubicBezTo>
                    <a:pt x="4608" y="0"/>
                    <a:pt x="3250" y="1358"/>
                    <a:pt x="3250" y="3026"/>
                  </a:cubicBezTo>
                  <a:lnTo>
                    <a:pt x="3250" y="4990"/>
                  </a:lnTo>
                  <a:cubicBezTo>
                    <a:pt x="3251" y="6118"/>
                    <a:pt x="3880" y="7152"/>
                    <a:pt x="4880" y="7675"/>
                  </a:cubicBezTo>
                  <a:cubicBezTo>
                    <a:pt x="3149" y="7759"/>
                    <a:pt x="1578" y="8712"/>
                    <a:pt x="702" y="10208"/>
                  </a:cubicBezTo>
                  <a:cubicBezTo>
                    <a:pt x="629" y="10338"/>
                    <a:pt x="674" y="10503"/>
                    <a:pt x="802" y="10578"/>
                  </a:cubicBezTo>
                  <a:cubicBezTo>
                    <a:pt x="845" y="10603"/>
                    <a:pt x="893" y="10615"/>
                    <a:pt x="939" y="10615"/>
                  </a:cubicBezTo>
                  <a:cubicBezTo>
                    <a:pt x="1032" y="10615"/>
                    <a:pt x="1122" y="10569"/>
                    <a:pt x="1173" y="10484"/>
                  </a:cubicBezTo>
                  <a:cubicBezTo>
                    <a:pt x="1299" y="10270"/>
                    <a:pt x="1442" y="10066"/>
                    <a:pt x="1600" y="9874"/>
                  </a:cubicBezTo>
                  <a:cubicBezTo>
                    <a:pt x="1928" y="10363"/>
                    <a:pt x="2102" y="10935"/>
                    <a:pt x="2102" y="11521"/>
                  </a:cubicBezTo>
                  <a:lnTo>
                    <a:pt x="2102" y="13427"/>
                  </a:lnTo>
                  <a:lnTo>
                    <a:pt x="547" y="13427"/>
                  </a:lnTo>
                  <a:lnTo>
                    <a:pt x="547" y="12799"/>
                  </a:lnTo>
                  <a:cubicBezTo>
                    <a:pt x="547" y="12765"/>
                    <a:pt x="547" y="12731"/>
                    <a:pt x="548" y="12696"/>
                  </a:cubicBezTo>
                  <a:cubicBezTo>
                    <a:pt x="554" y="12545"/>
                    <a:pt x="434" y="12418"/>
                    <a:pt x="281" y="12415"/>
                  </a:cubicBezTo>
                  <a:cubicBezTo>
                    <a:pt x="278" y="12415"/>
                    <a:pt x="276" y="12415"/>
                    <a:pt x="273" y="12415"/>
                  </a:cubicBezTo>
                  <a:cubicBezTo>
                    <a:pt x="125" y="12415"/>
                    <a:pt x="4" y="12535"/>
                    <a:pt x="2" y="12685"/>
                  </a:cubicBezTo>
                  <a:cubicBezTo>
                    <a:pt x="1" y="12722"/>
                    <a:pt x="1" y="12761"/>
                    <a:pt x="1" y="12799"/>
                  </a:cubicBezTo>
                  <a:lnTo>
                    <a:pt x="1" y="13700"/>
                  </a:lnTo>
                  <a:cubicBezTo>
                    <a:pt x="1" y="13852"/>
                    <a:pt x="124" y="13974"/>
                    <a:pt x="274" y="13974"/>
                  </a:cubicBezTo>
                  <a:lnTo>
                    <a:pt x="12282" y="13974"/>
                  </a:lnTo>
                  <a:cubicBezTo>
                    <a:pt x="12433" y="13974"/>
                    <a:pt x="12554" y="13852"/>
                    <a:pt x="12554" y="13700"/>
                  </a:cubicBezTo>
                  <a:lnTo>
                    <a:pt x="12554" y="12799"/>
                  </a:lnTo>
                  <a:cubicBezTo>
                    <a:pt x="12554" y="10054"/>
                    <a:pt x="10389" y="7806"/>
                    <a:pt x="7677" y="7673"/>
                  </a:cubicBezTo>
                  <a:cubicBezTo>
                    <a:pt x="8676" y="7152"/>
                    <a:pt x="9304" y="6118"/>
                    <a:pt x="9304" y="4990"/>
                  </a:cubicBezTo>
                  <a:lnTo>
                    <a:pt x="9304" y="3026"/>
                  </a:lnTo>
                  <a:cubicBezTo>
                    <a:pt x="9304" y="1358"/>
                    <a:pt x="7947" y="0"/>
                    <a:pt x="62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2372146" y="4040382"/>
              <a:ext cx="16045" cy="14776"/>
            </a:xfrm>
            <a:custGeom>
              <a:avLst/>
              <a:gdLst/>
              <a:ahLst/>
              <a:cxnLst/>
              <a:rect l="l" t="t" r="r" b="b"/>
              <a:pathLst>
                <a:path w="594" h="547" extrusionOk="0">
                  <a:moveTo>
                    <a:pt x="300" y="0"/>
                  </a:moveTo>
                  <a:cubicBezTo>
                    <a:pt x="211" y="0"/>
                    <a:pt x="125" y="44"/>
                    <a:pt x="73" y="121"/>
                  </a:cubicBezTo>
                  <a:cubicBezTo>
                    <a:pt x="1" y="229"/>
                    <a:pt x="15" y="374"/>
                    <a:pt x="106" y="466"/>
                  </a:cubicBezTo>
                  <a:cubicBezTo>
                    <a:pt x="158" y="516"/>
                    <a:pt x="228" y="545"/>
                    <a:pt x="301" y="546"/>
                  </a:cubicBezTo>
                  <a:cubicBezTo>
                    <a:pt x="431" y="545"/>
                    <a:pt x="542" y="454"/>
                    <a:pt x="568" y="326"/>
                  </a:cubicBezTo>
                  <a:cubicBezTo>
                    <a:pt x="593" y="198"/>
                    <a:pt x="525" y="71"/>
                    <a:pt x="405" y="21"/>
                  </a:cubicBezTo>
                  <a:cubicBezTo>
                    <a:pt x="371" y="7"/>
                    <a:pt x="335" y="0"/>
                    <a:pt x="3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49"/>
          <p:cNvGrpSpPr/>
          <p:nvPr/>
        </p:nvGrpSpPr>
        <p:grpSpPr>
          <a:xfrm>
            <a:off x="8034568" y="1875228"/>
            <a:ext cx="282302" cy="467382"/>
            <a:chOff x="4866076" y="3134085"/>
            <a:chExt cx="228013" cy="377500"/>
          </a:xfrm>
        </p:grpSpPr>
        <p:sp>
          <p:nvSpPr>
            <p:cNvPr id="844" name="Google Shape;844;p49"/>
            <p:cNvSpPr/>
            <p:nvPr/>
          </p:nvSpPr>
          <p:spPr>
            <a:xfrm>
              <a:off x="4866076" y="3134085"/>
              <a:ext cx="227391" cy="377500"/>
            </a:xfrm>
            <a:custGeom>
              <a:avLst/>
              <a:gdLst/>
              <a:ahLst/>
              <a:cxnLst/>
              <a:rect l="l" t="t" r="r" b="b"/>
              <a:pathLst>
                <a:path w="8418" h="13975" extrusionOk="0">
                  <a:moveTo>
                    <a:pt x="5598" y="545"/>
                  </a:moveTo>
                  <a:cubicBezTo>
                    <a:pt x="5876" y="545"/>
                    <a:pt x="6146" y="721"/>
                    <a:pt x="6230" y="1024"/>
                  </a:cubicBezTo>
                  <a:cubicBezTo>
                    <a:pt x="6349" y="1453"/>
                    <a:pt x="6018" y="1853"/>
                    <a:pt x="5603" y="1853"/>
                  </a:cubicBezTo>
                  <a:cubicBezTo>
                    <a:pt x="5550" y="1853"/>
                    <a:pt x="5496" y="1846"/>
                    <a:pt x="5442" y="1833"/>
                  </a:cubicBezTo>
                  <a:cubicBezTo>
                    <a:pt x="5420" y="1827"/>
                    <a:pt x="5397" y="1825"/>
                    <a:pt x="5375" y="1825"/>
                  </a:cubicBezTo>
                  <a:cubicBezTo>
                    <a:pt x="5288" y="1825"/>
                    <a:pt x="5204" y="1867"/>
                    <a:pt x="5152" y="1940"/>
                  </a:cubicBezTo>
                  <a:cubicBezTo>
                    <a:pt x="5136" y="1963"/>
                    <a:pt x="5117" y="1984"/>
                    <a:pt x="5097" y="2006"/>
                  </a:cubicBezTo>
                  <a:cubicBezTo>
                    <a:pt x="5003" y="2100"/>
                    <a:pt x="4880" y="2147"/>
                    <a:pt x="4756" y="2147"/>
                  </a:cubicBezTo>
                  <a:cubicBezTo>
                    <a:pt x="4632" y="2147"/>
                    <a:pt x="4508" y="2099"/>
                    <a:pt x="4413" y="2004"/>
                  </a:cubicBezTo>
                  <a:cubicBezTo>
                    <a:pt x="4225" y="1816"/>
                    <a:pt x="4225" y="1509"/>
                    <a:pt x="4413" y="1320"/>
                  </a:cubicBezTo>
                  <a:lnTo>
                    <a:pt x="4413" y="1320"/>
                  </a:lnTo>
                  <a:lnTo>
                    <a:pt x="4412" y="1321"/>
                  </a:lnTo>
                  <a:cubicBezTo>
                    <a:pt x="4498" y="1234"/>
                    <a:pt x="4612" y="1184"/>
                    <a:pt x="4733" y="1180"/>
                  </a:cubicBezTo>
                  <a:cubicBezTo>
                    <a:pt x="4846" y="1174"/>
                    <a:pt x="4945" y="1100"/>
                    <a:pt x="4980" y="993"/>
                  </a:cubicBezTo>
                  <a:cubicBezTo>
                    <a:pt x="5012" y="896"/>
                    <a:pt x="5066" y="809"/>
                    <a:pt x="5137" y="737"/>
                  </a:cubicBezTo>
                  <a:cubicBezTo>
                    <a:pt x="5269" y="606"/>
                    <a:pt x="5434" y="545"/>
                    <a:pt x="5598" y="545"/>
                  </a:cubicBezTo>
                  <a:close/>
                  <a:moveTo>
                    <a:pt x="6757" y="1511"/>
                  </a:moveTo>
                  <a:cubicBezTo>
                    <a:pt x="7021" y="1977"/>
                    <a:pt x="6941" y="2561"/>
                    <a:pt x="6563" y="2940"/>
                  </a:cubicBezTo>
                  <a:lnTo>
                    <a:pt x="5919" y="3585"/>
                  </a:lnTo>
                  <a:cubicBezTo>
                    <a:pt x="5689" y="3814"/>
                    <a:pt x="5384" y="3933"/>
                    <a:pt x="5077" y="3933"/>
                  </a:cubicBezTo>
                  <a:cubicBezTo>
                    <a:pt x="4853" y="3933"/>
                    <a:pt x="4629" y="3870"/>
                    <a:pt x="4430" y="3742"/>
                  </a:cubicBezTo>
                  <a:cubicBezTo>
                    <a:pt x="3959" y="3438"/>
                    <a:pt x="3765" y="2847"/>
                    <a:pt x="3962" y="2323"/>
                  </a:cubicBezTo>
                  <a:lnTo>
                    <a:pt x="3962" y="2323"/>
                  </a:lnTo>
                  <a:cubicBezTo>
                    <a:pt x="3982" y="2345"/>
                    <a:pt x="4003" y="2370"/>
                    <a:pt x="4026" y="2391"/>
                  </a:cubicBezTo>
                  <a:cubicBezTo>
                    <a:pt x="4227" y="2593"/>
                    <a:pt x="4490" y="2693"/>
                    <a:pt x="4753" y="2693"/>
                  </a:cubicBezTo>
                  <a:cubicBezTo>
                    <a:pt x="5017" y="2693"/>
                    <a:pt x="5280" y="2593"/>
                    <a:pt x="5482" y="2391"/>
                  </a:cubicBezTo>
                  <a:cubicBezTo>
                    <a:pt x="5520" y="2395"/>
                    <a:pt x="5559" y="2397"/>
                    <a:pt x="5597" y="2397"/>
                  </a:cubicBezTo>
                  <a:cubicBezTo>
                    <a:pt x="5914" y="2397"/>
                    <a:pt x="6220" y="2272"/>
                    <a:pt x="6448" y="2047"/>
                  </a:cubicBezTo>
                  <a:cubicBezTo>
                    <a:pt x="6597" y="1898"/>
                    <a:pt x="6703" y="1714"/>
                    <a:pt x="6757" y="1511"/>
                  </a:cubicBezTo>
                  <a:close/>
                  <a:moveTo>
                    <a:pt x="3344" y="2861"/>
                  </a:moveTo>
                  <a:cubicBezTo>
                    <a:pt x="3384" y="3428"/>
                    <a:pt x="3698" y="3941"/>
                    <a:pt x="4186" y="4233"/>
                  </a:cubicBezTo>
                  <a:cubicBezTo>
                    <a:pt x="4063" y="4482"/>
                    <a:pt x="4036" y="4766"/>
                    <a:pt x="4109" y="5033"/>
                  </a:cubicBezTo>
                  <a:cubicBezTo>
                    <a:pt x="4212" y="5422"/>
                    <a:pt x="4516" y="5726"/>
                    <a:pt x="4905" y="5826"/>
                  </a:cubicBezTo>
                  <a:cubicBezTo>
                    <a:pt x="5080" y="5873"/>
                    <a:pt x="5260" y="5896"/>
                    <a:pt x="5442" y="5896"/>
                  </a:cubicBezTo>
                  <a:lnTo>
                    <a:pt x="7485" y="5896"/>
                  </a:lnTo>
                  <a:cubicBezTo>
                    <a:pt x="7488" y="5896"/>
                    <a:pt x="7491" y="5896"/>
                    <a:pt x="7493" y="5896"/>
                  </a:cubicBezTo>
                  <a:cubicBezTo>
                    <a:pt x="7704" y="5896"/>
                    <a:pt x="7877" y="6066"/>
                    <a:pt x="7877" y="6277"/>
                  </a:cubicBezTo>
                  <a:cubicBezTo>
                    <a:pt x="7877" y="6490"/>
                    <a:pt x="7704" y="6660"/>
                    <a:pt x="7493" y="6660"/>
                  </a:cubicBezTo>
                  <a:cubicBezTo>
                    <a:pt x="7491" y="6660"/>
                    <a:pt x="7488" y="6660"/>
                    <a:pt x="7485" y="6660"/>
                  </a:cubicBezTo>
                  <a:lnTo>
                    <a:pt x="5442" y="6660"/>
                  </a:lnTo>
                  <a:cubicBezTo>
                    <a:pt x="5439" y="6660"/>
                    <a:pt x="5437" y="6660"/>
                    <a:pt x="5435" y="6660"/>
                  </a:cubicBezTo>
                  <a:cubicBezTo>
                    <a:pt x="4261" y="6660"/>
                    <a:pt x="3207" y="5944"/>
                    <a:pt x="2777" y="4852"/>
                  </a:cubicBezTo>
                  <a:cubicBezTo>
                    <a:pt x="2734" y="4745"/>
                    <a:pt x="2632" y="4680"/>
                    <a:pt x="2523" y="4680"/>
                  </a:cubicBezTo>
                  <a:cubicBezTo>
                    <a:pt x="2489" y="4680"/>
                    <a:pt x="2455" y="4687"/>
                    <a:pt x="2421" y="4700"/>
                  </a:cubicBezTo>
                  <a:cubicBezTo>
                    <a:pt x="2281" y="4756"/>
                    <a:pt x="2214" y="4915"/>
                    <a:pt x="2270" y="5055"/>
                  </a:cubicBezTo>
                  <a:cubicBezTo>
                    <a:pt x="2518" y="5677"/>
                    <a:pt x="2944" y="6213"/>
                    <a:pt x="3494" y="6594"/>
                  </a:cubicBezTo>
                  <a:lnTo>
                    <a:pt x="3494" y="7924"/>
                  </a:lnTo>
                  <a:lnTo>
                    <a:pt x="546" y="7924"/>
                  </a:lnTo>
                  <a:lnTo>
                    <a:pt x="546" y="5516"/>
                  </a:lnTo>
                  <a:cubicBezTo>
                    <a:pt x="546" y="4052"/>
                    <a:pt x="1737" y="2861"/>
                    <a:pt x="3201" y="2861"/>
                  </a:cubicBezTo>
                  <a:close/>
                  <a:moveTo>
                    <a:pt x="1747" y="8471"/>
                  </a:moveTo>
                  <a:lnTo>
                    <a:pt x="1747" y="12254"/>
                  </a:lnTo>
                  <a:lnTo>
                    <a:pt x="546" y="12254"/>
                  </a:lnTo>
                  <a:lnTo>
                    <a:pt x="546" y="8471"/>
                  </a:lnTo>
                  <a:close/>
                  <a:moveTo>
                    <a:pt x="3494" y="8471"/>
                  </a:moveTo>
                  <a:lnTo>
                    <a:pt x="3494" y="12254"/>
                  </a:lnTo>
                  <a:lnTo>
                    <a:pt x="2294" y="12254"/>
                  </a:lnTo>
                  <a:lnTo>
                    <a:pt x="2294" y="8471"/>
                  </a:lnTo>
                  <a:close/>
                  <a:moveTo>
                    <a:pt x="2021" y="12799"/>
                  </a:moveTo>
                  <a:cubicBezTo>
                    <a:pt x="2311" y="12799"/>
                    <a:pt x="2545" y="13035"/>
                    <a:pt x="2545" y="13325"/>
                  </a:cubicBezTo>
                  <a:lnTo>
                    <a:pt x="2545" y="13428"/>
                  </a:lnTo>
                  <a:lnTo>
                    <a:pt x="546" y="13428"/>
                  </a:lnTo>
                  <a:lnTo>
                    <a:pt x="546" y="12799"/>
                  </a:lnTo>
                  <a:close/>
                  <a:moveTo>
                    <a:pt x="3768" y="12799"/>
                  </a:moveTo>
                  <a:cubicBezTo>
                    <a:pt x="4058" y="12799"/>
                    <a:pt x="4292" y="13035"/>
                    <a:pt x="4292" y="13325"/>
                  </a:cubicBezTo>
                  <a:lnTo>
                    <a:pt x="4292" y="13428"/>
                  </a:lnTo>
                  <a:lnTo>
                    <a:pt x="3092" y="13428"/>
                  </a:lnTo>
                  <a:lnTo>
                    <a:pt x="3092" y="13325"/>
                  </a:lnTo>
                  <a:cubicBezTo>
                    <a:pt x="3092" y="13141"/>
                    <a:pt x="3044" y="12959"/>
                    <a:pt x="2954" y="12799"/>
                  </a:cubicBezTo>
                  <a:close/>
                  <a:moveTo>
                    <a:pt x="5600" y="0"/>
                  </a:moveTo>
                  <a:cubicBezTo>
                    <a:pt x="5596" y="0"/>
                    <a:pt x="5593" y="0"/>
                    <a:pt x="5589" y="0"/>
                  </a:cubicBezTo>
                  <a:cubicBezTo>
                    <a:pt x="5140" y="5"/>
                    <a:pt x="4732" y="259"/>
                    <a:pt x="4530" y="659"/>
                  </a:cubicBezTo>
                  <a:cubicBezTo>
                    <a:pt x="4062" y="763"/>
                    <a:pt x="3728" y="1176"/>
                    <a:pt x="3725" y="1656"/>
                  </a:cubicBezTo>
                  <a:cubicBezTo>
                    <a:pt x="3568" y="1850"/>
                    <a:pt x="3455" y="2076"/>
                    <a:pt x="3394" y="2317"/>
                  </a:cubicBezTo>
                  <a:lnTo>
                    <a:pt x="3201" y="2317"/>
                  </a:lnTo>
                  <a:cubicBezTo>
                    <a:pt x="1436" y="2317"/>
                    <a:pt x="0" y="3752"/>
                    <a:pt x="0" y="5517"/>
                  </a:cubicBezTo>
                  <a:lnTo>
                    <a:pt x="0" y="13702"/>
                  </a:lnTo>
                  <a:cubicBezTo>
                    <a:pt x="0" y="13852"/>
                    <a:pt x="123" y="13975"/>
                    <a:pt x="273" y="13975"/>
                  </a:cubicBezTo>
                  <a:lnTo>
                    <a:pt x="4565" y="13975"/>
                  </a:lnTo>
                  <a:cubicBezTo>
                    <a:pt x="4716" y="13975"/>
                    <a:pt x="4839" y="13852"/>
                    <a:pt x="4839" y="13702"/>
                  </a:cubicBezTo>
                  <a:lnTo>
                    <a:pt x="4839" y="13326"/>
                  </a:lnTo>
                  <a:cubicBezTo>
                    <a:pt x="4837" y="12841"/>
                    <a:pt x="4509" y="12415"/>
                    <a:pt x="4039" y="12291"/>
                  </a:cubicBezTo>
                  <a:lnTo>
                    <a:pt x="4039" y="6904"/>
                  </a:lnTo>
                  <a:cubicBezTo>
                    <a:pt x="4477" y="7103"/>
                    <a:pt x="4951" y="7205"/>
                    <a:pt x="5430" y="7205"/>
                  </a:cubicBezTo>
                  <a:cubicBezTo>
                    <a:pt x="5434" y="7205"/>
                    <a:pt x="5437" y="7205"/>
                    <a:pt x="5440" y="7205"/>
                  </a:cubicBezTo>
                  <a:lnTo>
                    <a:pt x="6775" y="7205"/>
                  </a:lnTo>
                  <a:lnTo>
                    <a:pt x="6775" y="13701"/>
                  </a:lnTo>
                  <a:cubicBezTo>
                    <a:pt x="6775" y="13851"/>
                    <a:pt x="6898" y="13973"/>
                    <a:pt x="7048" y="13973"/>
                  </a:cubicBezTo>
                  <a:lnTo>
                    <a:pt x="8141" y="13973"/>
                  </a:lnTo>
                  <a:cubicBezTo>
                    <a:pt x="8291" y="13973"/>
                    <a:pt x="8414" y="13851"/>
                    <a:pt x="8414" y="13701"/>
                  </a:cubicBezTo>
                  <a:lnTo>
                    <a:pt x="8414" y="11217"/>
                  </a:lnTo>
                  <a:cubicBezTo>
                    <a:pt x="8414" y="11066"/>
                    <a:pt x="8291" y="10943"/>
                    <a:pt x="8141" y="10943"/>
                  </a:cubicBezTo>
                  <a:lnTo>
                    <a:pt x="8141" y="10944"/>
                  </a:lnTo>
                  <a:cubicBezTo>
                    <a:pt x="7989" y="10944"/>
                    <a:pt x="7868" y="11067"/>
                    <a:pt x="7868" y="11217"/>
                  </a:cubicBezTo>
                  <a:lnTo>
                    <a:pt x="7868" y="13428"/>
                  </a:lnTo>
                  <a:lnTo>
                    <a:pt x="7322" y="13428"/>
                  </a:lnTo>
                  <a:lnTo>
                    <a:pt x="7322" y="7205"/>
                  </a:lnTo>
                  <a:lnTo>
                    <a:pt x="7485" y="7205"/>
                  </a:lnTo>
                  <a:cubicBezTo>
                    <a:pt x="7617" y="7205"/>
                    <a:pt x="7748" y="7178"/>
                    <a:pt x="7868" y="7123"/>
                  </a:cubicBezTo>
                  <a:lnTo>
                    <a:pt x="7868" y="8761"/>
                  </a:lnTo>
                  <a:cubicBezTo>
                    <a:pt x="7864" y="8915"/>
                    <a:pt x="7987" y="9041"/>
                    <a:pt x="8141" y="9041"/>
                  </a:cubicBezTo>
                  <a:cubicBezTo>
                    <a:pt x="8294" y="9041"/>
                    <a:pt x="8418" y="8915"/>
                    <a:pt x="8414" y="8761"/>
                  </a:cubicBezTo>
                  <a:lnTo>
                    <a:pt x="8414" y="6279"/>
                  </a:lnTo>
                  <a:cubicBezTo>
                    <a:pt x="8414" y="5766"/>
                    <a:pt x="7998" y="5350"/>
                    <a:pt x="7485" y="5350"/>
                  </a:cubicBezTo>
                  <a:lnTo>
                    <a:pt x="5442" y="5350"/>
                  </a:lnTo>
                  <a:cubicBezTo>
                    <a:pt x="5307" y="5350"/>
                    <a:pt x="5173" y="5332"/>
                    <a:pt x="5043" y="5299"/>
                  </a:cubicBezTo>
                  <a:cubicBezTo>
                    <a:pt x="4843" y="5246"/>
                    <a:pt x="4687" y="5090"/>
                    <a:pt x="4636" y="4890"/>
                  </a:cubicBezTo>
                  <a:cubicBezTo>
                    <a:pt x="4593" y="4738"/>
                    <a:pt x="4615" y="4573"/>
                    <a:pt x="4696" y="4436"/>
                  </a:cubicBezTo>
                  <a:cubicBezTo>
                    <a:pt x="4820" y="4465"/>
                    <a:pt x="4949" y="4479"/>
                    <a:pt x="5076" y="4479"/>
                  </a:cubicBezTo>
                  <a:cubicBezTo>
                    <a:pt x="5537" y="4479"/>
                    <a:pt x="5979" y="4296"/>
                    <a:pt x="6304" y="3971"/>
                  </a:cubicBezTo>
                  <a:lnTo>
                    <a:pt x="6950" y="3327"/>
                  </a:lnTo>
                  <a:cubicBezTo>
                    <a:pt x="7628" y="2648"/>
                    <a:pt x="7628" y="1549"/>
                    <a:pt x="6950" y="872"/>
                  </a:cubicBezTo>
                  <a:cubicBezTo>
                    <a:pt x="6861" y="783"/>
                    <a:pt x="6764" y="705"/>
                    <a:pt x="6660" y="637"/>
                  </a:cubicBezTo>
                  <a:cubicBezTo>
                    <a:pt x="6452" y="245"/>
                    <a:pt x="6044" y="0"/>
                    <a:pt x="5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9"/>
            <p:cNvSpPr/>
            <p:nvPr/>
          </p:nvSpPr>
          <p:spPr>
            <a:xfrm>
              <a:off x="5078070" y="3396566"/>
              <a:ext cx="16018" cy="14749"/>
            </a:xfrm>
            <a:custGeom>
              <a:avLst/>
              <a:gdLst/>
              <a:ahLst/>
              <a:cxnLst/>
              <a:rect l="l" t="t" r="r" b="b"/>
              <a:pathLst>
                <a:path w="593" h="546" extrusionOk="0">
                  <a:moveTo>
                    <a:pt x="293" y="1"/>
                  </a:moveTo>
                  <a:cubicBezTo>
                    <a:pt x="163" y="1"/>
                    <a:pt x="50" y="92"/>
                    <a:pt x="24" y="219"/>
                  </a:cubicBezTo>
                  <a:cubicBezTo>
                    <a:pt x="0" y="348"/>
                    <a:pt x="69" y="476"/>
                    <a:pt x="189" y="525"/>
                  </a:cubicBezTo>
                  <a:cubicBezTo>
                    <a:pt x="223" y="539"/>
                    <a:pt x="258" y="546"/>
                    <a:pt x="293" y="546"/>
                  </a:cubicBezTo>
                  <a:cubicBezTo>
                    <a:pt x="382" y="546"/>
                    <a:pt x="468" y="502"/>
                    <a:pt x="520" y="425"/>
                  </a:cubicBezTo>
                  <a:cubicBezTo>
                    <a:pt x="593" y="316"/>
                    <a:pt x="578" y="172"/>
                    <a:pt x="486" y="81"/>
                  </a:cubicBezTo>
                  <a:cubicBezTo>
                    <a:pt x="434" y="29"/>
                    <a:pt x="36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667;p76">
            <a:extLst>
              <a:ext uri="{FF2B5EF4-FFF2-40B4-BE49-F238E27FC236}">
                <a16:creationId xmlns:a16="http://schemas.microsoft.com/office/drawing/2014/main" id="{1900D916-3985-062C-92BE-B2A66F977B8D}"/>
              </a:ext>
            </a:extLst>
          </p:cNvPr>
          <p:cNvGrpSpPr/>
          <p:nvPr/>
        </p:nvGrpSpPr>
        <p:grpSpPr>
          <a:xfrm>
            <a:off x="827131" y="1967661"/>
            <a:ext cx="377554" cy="281443"/>
            <a:chOff x="2348727" y="1977491"/>
            <a:chExt cx="377554" cy="281443"/>
          </a:xfrm>
        </p:grpSpPr>
        <p:sp>
          <p:nvSpPr>
            <p:cNvPr id="6" name="Google Shape;1668;p76">
              <a:extLst>
                <a:ext uri="{FF2B5EF4-FFF2-40B4-BE49-F238E27FC236}">
                  <a16:creationId xmlns:a16="http://schemas.microsoft.com/office/drawing/2014/main" id="{D32A1DD9-5CF7-9FA5-D3B4-433E340F1CC9}"/>
                </a:ext>
              </a:extLst>
            </p:cNvPr>
            <p:cNvSpPr/>
            <p:nvPr/>
          </p:nvSpPr>
          <p:spPr>
            <a:xfrm>
              <a:off x="2348781" y="1977491"/>
              <a:ext cx="377419" cy="116478"/>
            </a:xfrm>
            <a:custGeom>
              <a:avLst/>
              <a:gdLst/>
              <a:ahLst/>
              <a:cxnLst/>
              <a:rect l="l" t="t" r="r" b="b"/>
              <a:pathLst>
                <a:path w="13972" h="4312" extrusionOk="0">
                  <a:moveTo>
                    <a:pt x="12528" y="546"/>
                  </a:moveTo>
                  <a:cubicBezTo>
                    <a:pt x="13025" y="546"/>
                    <a:pt x="13426" y="947"/>
                    <a:pt x="13428" y="1444"/>
                  </a:cubicBezTo>
                  <a:lnTo>
                    <a:pt x="13428" y="2150"/>
                  </a:lnTo>
                  <a:cubicBezTo>
                    <a:pt x="13426" y="2422"/>
                    <a:pt x="13258" y="2665"/>
                    <a:pt x="13002" y="2761"/>
                  </a:cubicBezTo>
                  <a:lnTo>
                    <a:pt x="12876" y="2808"/>
                  </a:lnTo>
                  <a:lnTo>
                    <a:pt x="12876" y="2491"/>
                  </a:lnTo>
                  <a:cubicBezTo>
                    <a:pt x="12876" y="2125"/>
                    <a:pt x="12649" y="1800"/>
                    <a:pt x="12305" y="1675"/>
                  </a:cubicBezTo>
                  <a:cubicBezTo>
                    <a:pt x="12208" y="1640"/>
                    <a:pt x="12108" y="1623"/>
                    <a:pt x="12009" y="1623"/>
                  </a:cubicBezTo>
                  <a:cubicBezTo>
                    <a:pt x="11757" y="1623"/>
                    <a:pt x="11512" y="1733"/>
                    <a:pt x="11344" y="1934"/>
                  </a:cubicBezTo>
                  <a:cubicBezTo>
                    <a:pt x="11170" y="1791"/>
                    <a:pt x="10959" y="1720"/>
                    <a:pt x="10750" y="1720"/>
                  </a:cubicBezTo>
                  <a:cubicBezTo>
                    <a:pt x="10498" y="1720"/>
                    <a:pt x="10247" y="1822"/>
                    <a:pt x="10063" y="2020"/>
                  </a:cubicBezTo>
                  <a:cubicBezTo>
                    <a:pt x="9866" y="1820"/>
                    <a:pt x="9606" y="1720"/>
                    <a:pt x="9346" y="1720"/>
                  </a:cubicBezTo>
                  <a:cubicBezTo>
                    <a:pt x="9087" y="1720"/>
                    <a:pt x="8828" y="1819"/>
                    <a:pt x="8631" y="2017"/>
                  </a:cubicBezTo>
                  <a:cubicBezTo>
                    <a:pt x="8414" y="1755"/>
                    <a:pt x="8104" y="1623"/>
                    <a:pt x="7794" y="1623"/>
                  </a:cubicBezTo>
                  <a:cubicBezTo>
                    <a:pt x="7496" y="1623"/>
                    <a:pt x="7198" y="1745"/>
                    <a:pt x="6982" y="1990"/>
                  </a:cubicBezTo>
                  <a:cubicBezTo>
                    <a:pt x="6766" y="1745"/>
                    <a:pt x="6467" y="1623"/>
                    <a:pt x="6169" y="1623"/>
                  </a:cubicBezTo>
                  <a:cubicBezTo>
                    <a:pt x="5859" y="1623"/>
                    <a:pt x="5549" y="1755"/>
                    <a:pt x="5333" y="2017"/>
                  </a:cubicBezTo>
                  <a:cubicBezTo>
                    <a:pt x="5136" y="1819"/>
                    <a:pt x="4877" y="1720"/>
                    <a:pt x="4618" y="1720"/>
                  </a:cubicBezTo>
                  <a:cubicBezTo>
                    <a:pt x="4358" y="1720"/>
                    <a:pt x="4098" y="1820"/>
                    <a:pt x="3900" y="2020"/>
                  </a:cubicBezTo>
                  <a:cubicBezTo>
                    <a:pt x="3717" y="1822"/>
                    <a:pt x="3466" y="1720"/>
                    <a:pt x="3214" y="1720"/>
                  </a:cubicBezTo>
                  <a:cubicBezTo>
                    <a:pt x="3004" y="1720"/>
                    <a:pt x="2793" y="1791"/>
                    <a:pt x="2619" y="1934"/>
                  </a:cubicBezTo>
                  <a:cubicBezTo>
                    <a:pt x="2451" y="1733"/>
                    <a:pt x="2206" y="1623"/>
                    <a:pt x="1954" y="1623"/>
                  </a:cubicBezTo>
                  <a:cubicBezTo>
                    <a:pt x="1855" y="1623"/>
                    <a:pt x="1755" y="1640"/>
                    <a:pt x="1658" y="1675"/>
                  </a:cubicBezTo>
                  <a:cubicBezTo>
                    <a:pt x="1315" y="1800"/>
                    <a:pt x="1087" y="2125"/>
                    <a:pt x="1087" y="2491"/>
                  </a:cubicBezTo>
                  <a:lnTo>
                    <a:pt x="1087" y="2805"/>
                  </a:lnTo>
                  <a:lnTo>
                    <a:pt x="971" y="2761"/>
                  </a:lnTo>
                  <a:cubicBezTo>
                    <a:pt x="716" y="2665"/>
                    <a:pt x="547" y="2422"/>
                    <a:pt x="546" y="2150"/>
                  </a:cubicBezTo>
                  <a:lnTo>
                    <a:pt x="546" y="1444"/>
                  </a:lnTo>
                  <a:cubicBezTo>
                    <a:pt x="546" y="948"/>
                    <a:pt x="948" y="546"/>
                    <a:pt x="1444" y="546"/>
                  </a:cubicBezTo>
                  <a:close/>
                  <a:moveTo>
                    <a:pt x="1955" y="2168"/>
                  </a:moveTo>
                  <a:cubicBezTo>
                    <a:pt x="2132" y="2168"/>
                    <a:pt x="2277" y="2312"/>
                    <a:pt x="2277" y="2491"/>
                  </a:cubicBezTo>
                  <a:lnTo>
                    <a:pt x="2277" y="3192"/>
                  </a:lnTo>
                  <a:lnTo>
                    <a:pt x="1633" y="3192"/>
                  </a:lnTo>
                  <a:lnTo>
                    <a:pt x="1633" y="2491"/>
                  </a:lnTo>
                  <a:cubicBezTo>
                    <a:pt x="1633" y="2312"/>
                    <a:pt x="1777" y="2168"/>
                    <a:pt x="1955" y="2168"/>
                  </a:cubicBezTo>
                  <a:close/>
                  <a:moveTo>
                    <a:pt x="12010" y="2170"/>
                  </a:moveTo>
                  <a:cubicBezTo>
                    <a:pt x="12187" y="2170"/>
                    <a:pt x="12331" y="2312"/>
                    <a:pt x="12331" y="2491"/>
                  </a:cubicBezTo>
                  <a:lnTo>
                    <a:pt x="12331" y="3192"/>
                  </a:lnTo>
                  <a:lnTo>
                    <a:pt x="11687" y="3192"/>
                  </a:lnTo>
                  <a:lnTo>
                    <a:pt x="11687" y="2491"/>
                  </a:lnTo>
                  <a:cubicBezTo>
                    <a:pt x="11687" y="2312"/>
                    <a:pt x="11831" y="2170"/>
                    <a:pt x="12010" y="2170"/>
                  </a:cubicBezTo>
                  <a:close/>
                  <a:moveTo>
                    <a:pt x="3215" y="2240"/>
                  </a:moveTo>
                  <a:cubicBezTo>
                    <a:pt x="3442" y="2240"/>
                    <a:pt x="3622" y="2431"/>
                    <a:pt x="3606" y="2658"/>
                  </a:cubicBezTo>
                  <a:lnTo>
                    <a:pt x="3606" y="3453"/>
                  </a:lnTo>
                  <a:cubicBezTo>
                    <a:pt x="3606" y="3465"/>
                    <a:pt x="3598" y="3473"/>
                    <a:pt x="3588" y="3473"/>
                  </a:cubicBezTo>
                  <a:lnTo>
                    <a:pt x="2842" y="3473"/>
                  </a:lnTo>
                  <a:cubicBezTo>
                    <a:pt x="2832" y="3473"/>
                    <a:pt x="2822" y="3465"/>
                    <a:pt x="2824" y="3453"/>
                  </a:cubicBezTo>
                  <a:lnTo>
                    <a:pt x="2824" y="2658"/>
                  </a:lnTo>
                  <a:cubicBezTo>
                    <a:pt x="2808" y="2431"/>
                    <a:pt x="2988" y="2240"/>
                    <a:pt x="3215" y="2240"/>
                  </a:cubicBezTo>
                  <a:close/>
                  <a:moveTo>
                    <a:pt x="10750" y="2240"/>
                  </a:moveTo>
                  <a:cubicBezTo>
                    <a:pt x="10977" y="2240"/>
                    <a:pt x="11157" y="2431"/>
                    <a:pt x="11141" y="2658"/>
                  </a:cubicBezTo>
                  <a:lnTo>
                    <a:pt x="11141" y="3453"/>
                  </a:lnTo>
                  <a:cubicBezTo>
                    <a:pt x="11141" y="3465"/>
                    <a:pt x="11133" y="3473"/>
                    <a:pt x="11123" y="3473"/>
                  </a:cubicBezTo>
                  <a:lnTo>
                    <a:pt x="10377" y="3473"/>
                  </a:lnTo>
                  <a:cubicBezTo>
                    <a:pt x="10366" y="3473"/>
                    <a:pt x="10357" y="3465"/>
                    <a:pt x="10357" y="3453"/>
                  </a:cubicBezTo>
                  <a:lnTo>
                    <a:pt x="10357" y="2658"/>
                  </a:lnTo>
                  <a:cubicBezTo>
                    <a:pt x="10343" y="2431"/>
                    <a:pt x="10521" y="2240"/>
                    <a:pt x="10750" y="2240"/>
                  </a:cubicBezTo>
                  <a:close/>
                  <a:moveTo>
                    <a:pt x="4617" y="2267"/>
                  </a:moveTo>
                  <a:cubicBezTo>
                    <a:pt x="4874" y="2267"/>
                    <a:pt x="5083" y="2475"/>
                    <a:pt x="5083" y="2732"/>
                  </a:cubicBezTo>
                  <a:lnTo>
                    <a:pt x="5083" y="3616"/>
                  </a:lnTo>
                  <a:cubicBezTo>
                    <a:pt x="5083" y="3645"/>
                    <a:pt x="5060" y="3668"/>
                    <a:pt x="5032" y="3668"/>
                  </a:cubicBezTo>
                  <a:lnTo>
                    <a:pt x="4203" y="3668"/>
                  </a:lnTo>
                  <a:cubicBezTo>
                    <a:pt x="4175" y="3668"/>
                    <a:pt x="4152" y="3645"/>
                    <a:pt x="4152" y="3616"/>
                  </a:cubicBezTo>
                  <a:lnTo>
                    <a:pt x="4152" y="2732"/>
                  </a:lnTo>
                  <a:cubicBezTo>
                    <a:pt x="4152" y="2475"/>
                    <a:pt x="4360" y="2267"/>
                    <a:pt x="4617" y="2267"/>
                  </a:cubicBezTo>
                  <a:close/>
                  <a:moveTo>
                    <a:pt x="9346" y="2267"/>
                  </a:moveTo>
                  <a:cubicBezTo>
                    <a:pt x="9603" y="2267"/>
                    <a:pt x="9812" y="2475"/>
                    <a:pt x="9812" y="2732"/>
                  </a:cubicBezTo>
                  <a:lnTo>
                    <a:pt x="9812" y="3616"/>
                  </a:lnTo>
                  <a:cubicBezTo>
                    <a:pt x="9812" y="3645"/>
                    <a:pt x="9789" y="3668"/>
                    <a:pt x="9760" y="3668"/>
                  </a:cubicBezTo>
                  <a:lnTo>
                    <a:pt x="8932" y="3668"/>
                  </a:lnTo>
                  <a:cubicBezTo>
                    <a:pt x="8903" y="3668"/>
                    <a:pt x="8880" y="3645"/>
                    <a:pt x="8880" y="3616"/>
                  </a:cubicBezTo>
                  <a:lnTo>
                    <a:pt x="8880" y="2732"/>
                  </a:lnTo>
                  <a:cubicBezTo>
                    <a:pt x="8880" y="2475"/>
                    <a:pt x="9089" y="2267"/>
                    <a:pt x="9346" y="2267"/>
                  </a:cubicBezTo>
                  <a:close/>
                  <a:moveTo>
                    <a:pt x="7795" y="2160"/>
                  </a:moveTo>
                  <a:cubicBezTo>
                    <a:pt x="8096" y="2160"/>
                    <a:pt x="8341" y="2408"/>
                    <a:pt x="8335" y="2709"/>
                  </a:cubicBezTo>
                  <a:lnTo>
                    <a:pt x="8335" y="3681"/>
                  </a:lnTo>
                  <a:cubicBezTo>
                    <a:pt x="8333" y="3728"/>
                    <a:pt x="8296" y="3765"/>
                    <a:pt x="8251" y="3765"/>
                  </a:cubicBezTo>
                  <a:lnTo>
                    <a:pt x="7339" y="3765"/>
                  </a:lnTo>
                  <a:cubicBezTo>
                    <a:pt x="7294" y="3765"/>
                    <a:pt x="7255" y="3728"/>
                    <a:pt x="7255" y="3681"/>
                  </a:cubicBezTo>
                  <a:lnTo>
                    <a:pt x="7255" y="2709"/>
                  </a:lnTo>
                  <a:cubicBezTo>
                    <a:pt x="7249" y="2408"/>
                    <a:pt x="7494" y="2160"/>
                    <a:pt x="7795" y="2160"/>
                  </a:cubicBezTo>
                  <a:close/>
                  <a:moveTo>
                    <a:pt x="6170" y="2170"/>
                  </a:moveTo>
                  <a:cubicBezTo>
                    <a:pt x="6468" y="2170"/>
                    <a:pt x="6710" y="2411"/>
                    <a:pt x="6710" y="2709"/>
                  </a:cubicBezTo>
                  <a:lnTo>
                    <a:pt x="6710" y="3682"/>
                  </a:lnTo>
                  <a:cubicBezTo>
                    <a:pt x="6710" y="3729"/>
                    <a:pt x="6673" y="3766"/>
                    <a:pt x="6625" y="3766"/>
                  </a:cubicBezTo>
                  <a:lnTo>
                    <a:pt x="6625" y="3765"/>
                  </a:lnTo>
                  <a:lnTo>
                    <a:pt x="5714" y="3765"/>
                  </a:lnTo>
                  <a:cubicBezTo>
                    <a:pt x="5669" y="3765"/>
                    <a:pt x="5630" y="3728"/>
                    <a:pt x="5630" y="3681"/>
                  </a:cubicBezTo>
                  <a:lnTo>
                    <a:pt x="5630" y="2709"/>
                  </a:lnTo>
                  <a:cubicBezTo>
                    <a:pt x="5630" y="2411"/>
                    <a:pt x="5871" y="2170"/>
                    <a:pt x="6170" y="2170"/>
                  </a:cubicBezTo>
                  <a:close/>
                  <a:moveTo>
                    <a:pt x="1444" y="0"/>
                  </a:moveTo>
                  <a:cubicBezTo>
                    <a:pt x="647" y="0"/>
                    <a:pt x="0" y="647"/>
                    <a:pt x="0" y="1444"/>
                  </a:cubicBezTo>
                  <a:lnTo>
                    <a:pt x="0" y="2150"/>
                  </a:lnTo>
                  <a:cubicBezTo>
                    <a:pt x="2" y="2649"/>
                    <a:pt x="313" y="3098"/>
                    <a:pt x="781" y="3274"/>
                  </a:cubicBezTo>
                  <a:lnTo>
                    <a:pt x="1126" y="3402"/>
                  </a:lnTo>
                  <a:cubicBezTo>
                    <a:pt x="1207" y="3603"/>
                    <a:pt x="1403" y="3738"/>
                    <a:pt x="1621" y="3738"/>
                  </a:cubicBezTo>
                  <a:lnTo>
                    <a:pt x="2288" y="3738"/>
                  </a:lnTo>
                  <a:cubicBezTo>
                    <a:pt x="2309" y="3738"/>
                    <a:pt x="2331" y="3736"/>
                    <a:pt x="2352" y="3733"/>
                  </a:cubicBezTo>
                  <a:cubicBezTo>
                    <a:pt x="2452" y="3910"/>
                    <a:pt x="2639" y="4019"/>
                    <a:pt x="2842" y="4019"/>
                  </a:cubicBezTo>
                  <a:lnTo>
                    <a:pt x="3588" y="4019"/>
                  </a:lnTo>
                  <a:cubicBezTo>
                    <a:pt x="3641" y="4019"/>
                    <a:pt x="3693" y="4012"/>
                    <a:pt x="3743" y="3996"/>
                  </a:cubicBezTo>
                  <a:cubicBezTo>
                    <a:pt x="3858" y="4135"/>
                    <a:pt x="4026" y="4215"/>
                    <a:pt x="4205" y="4215"/>
                  </a:cubicBezTo>
                  <a:lnTo>
                    <a:pt x="5033" y="4215"/>
                  </a:lnTo>
                  <a:cubicBezTo>
                    <a:pt x="5124" y="4215"/>
                    <a:pt x="5214" y="4193"/>
                    <a:pt x="5296" y="4152"/>
                  </a:cubicBezTo>
                  <a:cubicBezTo>
                    <a:pt x="5411" y="4255"/>
                    <a:pt x="5560" y="4312"/>
                    <a:pt x="5714" y="4312"/>
                  </a:cubicBezTo>
                  <a:lnTo>
                    <a:pt x="6624" y="4312"/>
                  </a:lnTo>
                  <a:cubicBezTo>
                    <a:pt x="6752" y="4312"/>
                    <a:pt x="6877" y="4273"/>
                    <a:pt x="6981" y="4200"/>
                  </a:cubicBezTo>
                  <a:cubicBezTo>
                    <a:pt x="7087" y="4273"/>
                    <a:pt x="7211" y="4312"/>
                    <a:pt x="7338" y="4312"/>
                  </a:cubicBezTo>
                  <a:lnTo>
                    <a:pt x="8249" y="4312"/>
                  </a:lnTo>
                  <a:cubicBezTo>
                    <a:pt x="8403" y="4312"/>
                    <a:pt x="8552" y="4255"/>
                    <a:pt x="8666" y="4152"/>
                  </a:cubicBezTo>
                  <a:cubicBezTo>
                    <a:pt x="8749" y="4193"/>
                    <a:pt x="8839" y="4215"/>
                    <a:pt x="8930" y="4215"/>
                  </a:cubicBezTo>
                  <a:lnTo>
                    <a:pt x="9759" y="4215"/>
                  </a:lnTo>
                  <a:cubicBezTo>
                    <a:pt x="9937" y="4215"/>
                    <a:pt x="10106" y="4135"/>
                    <a:pt x="10220" y="3996"/>
                  </a:cubicBezTo>
                  <a:cubicBezTo>
                    <a:pt x="10270" y="4012"/>
                    <a:pt x="10323" y="4019"/>
                    <a:pt x="10376" y="4019"/>
                  </a:cubicBezTo>
                  <a:lnTo>
                    <a:pt x="11121" y="4019"/>
                  </a:lnTo>
                  <a:cubicBezTo>
                    <a:pt x="11324" y="4019"/>
                    <a:pt x="11511" y="3910"/>
                    <a:pt x="11611" y="3733"/>
                  </a:cubicBezTo>
                  <a:cubicBezTo>
                    <a:pt x="11633" y="3736"/>
                    <a:pt x="11654" y="3738"/>
                    <a:pt x="11674" y="3738"/>
                  </a:cubicBezTo>
                  <a:lnTo>
                    <a:pt x="12342" y="3738"/>
                  </a:lnTo>
                  <a:cubicBezTo>
                    <a:pt x="12558" y="3738"/>
                    <a:pt x="12754" y="3606"/>
                    <a:pt x="12836" y="3405"/>
                  </a:cubicBezTo>
                  <a:lnTo>
                    <a:pt x="13191" y="3274"/>
                  </a:lnTo>
                  <a:cubicBezTo>
                    <a:pt x="13659" y="3098"/>
                    <a:pt x="13970" y="2649"/>
                    <a:pt x="13972" y="2150"/>
                  </a:cubicBezTo>
                  <a:lnTo>
                    <a:pt x="13972" y="1444"/>
                  </a:lnTo>
                  <a:cubicBezTo>
                    <a:pt x="13972" y="647"/>
                    <a:pt x="13325" y="0"/>
                    <a:pt x="125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69;p76">
              <a:extLst>
                <a:ext uri="{FF2B5EF4-FFF2-40B4-BE49-F238E27FC236}">
                  <a16:creationId xmlns:a16="http://schemas.microsoft.com/office/drawing/2014/main" id="{57D379C8-2BAC-A2E0-7787-77D17F2FB59A}"/>
                </a:ext>
              </a:extLst>
            </p:cNvPr>
            <p:cNvSpPr/>
            <p:nvPr/>
          </p:nvSpPr>
          <p:spPr>
            <a:xfrm>
              <a:off x="2348727" y="2143051"/>
              <a:ext cx="377554" cy="115884"/>
            </a:xfrm>
            <a:custGeom>
              <a:avLst/>
              <a:gdLst/>
              <a:ahLst/>
              <a:cxnLst/>
              <a:rect l="l" t="t" r="r" b="b"/>
              <a:pathLst>
                <a:path w="13977" h="4290" extrusionOk="0">
                  <a:moveTo>
                    <a:pt x="2280" y="548"/>
                  </a:moveTo>
                  <a:lnTo>
                    <a:pt x="2280" y="1249"/>
                  </a:lnTo>
                  <a:cubicBezTo>
                    <a:pt x="2279" y="1426"/>
                    <a:pt x="2136" y="1569"/>
                    <a:pt x="1959" y="1570"/>
                  </a:cubicBezTo>
                  <a:lnTo>
                    <a:pt x="1957" y="1570"/>
                  </a:lnTo>
                  <a:cubicBezTo>
                    <a:pt x="1780" y="1569"/>
                    <a:pt x="1636" y="1426"/>
                    <a:pt x="1636" y="1249"/>
                  </a:cubicBezTo>
                  <a:lnTo>
                    <a:pt x="1636" y="548"/>
                  </a:lnTo>
                  <a:close/>
                  <a:moveTo>
                    <a:pt x="12333" y="548"/>
                  </a:moveTo>
                  <a:lnTo>
                    <a:pt x="12333" y="1248"/>
                  </a:lnTo>
                  <a:cubicBezTo>
                    <a:pt x="12333" y="1426"/>
                    <a:pt x="12189" y="1570"/>
                    <a:pt x="12012" y="1570"/>
                  </a:cubicBezTo>
                  <a:cubicBezTo>
                    <a:pt x="11833" y="1570"/>
                    <a:pt x="11689" y="1426"/>
                    <a:pt x="11689" y="1248"/>
                  </a:cubicBezTo>
                  <a:lnTo>
                    <a:pt x="11689" y="548"/>
                  </a:lnTo>
                  <a:close/>
                  <a:moveTo>
                    <a:pt x="3590" y="725"/>
                  </a:moveTo>
                  <a:cubicBezTo>
                    <a:pt x="3600" y="725"/>
                    <a:pt x="3608" y="733"/>
                    <a:pt x="3608" y="743"/>
                  </a:cubicBezTo>
                  <a:lnTo>
                    <a:pt x="3608" y="1539"/>
                  </a:lnTo>
                  <a:cubicBezTo>
                    <a:pt x="3608" y="1756"/>
                    <a:pt x="3433" y="1931"/>
                    <a:pt x="3217" y="1932"/>
                  </a:cubicBezTo>
                  <a:lnTo>
                    <a:pt x="3217" y="1932"/>
                  </a:lnTo>
                  <a:cubicBezTo>
                    <a:pt x="3000" y="1930"/>
                    <a:pt x="2826" y="1756"/>
                    <a:pt x="2826" y="1539"/>
                  </a:cubicBezTo>
                  <a:lnTo>
                    <a:pt x="2826" y="743"/>
                  </a:lnTo>
                  <a:cubicBezTo>
                    <a:pt x="2824" y="733"/>
                    <a:pt x="2834" y="725"/>
                    <a:pt x="2844" y="725"/>
                  </a:cubicBezTo>
                  <a:close/>
                  <a:moveTo>
                    <a:pt x="11125" y="725"/>
                  </a:moveTo>
                  <a:cubicBezTo>
                    <a:pt x="11135" y="725"/>
                    <a:pt x="11143" y="733"/>
                    <a:pt x="11143" y="743"/>
                  </a:cubicBezTo>
                  <a:lnTo>
                    <a:pt x="11143" y="1539"/>
                  </a:lnTo>
                  <a:cubicBezTo>
                    <a:pt x="11143" y="1756"/>
                    <a:pt x="10968" y="1932"/>
                    <a:pt x="10752" y="1932"/>
                  </a:cubicBezTo>
                  <a:cubicBezTo>
                    <a:pt x="10535" y="1932"/>
                    <a:pt x="10359" y="1756"/>
                    <a:pt x="10359" y="1539"/>
                  </a:cubicBezTo>
                  <a:lnTo>
                    <a:pt x="10359" y="743"/>
                  </a:lnTo>
                  <a:cubicBezTo>
                    <a:pt x="10359" y="733"/>
                    <a:pt x="10368" y="725"/>
                    <a:pt x="10379" y="725"/>
                  </a:cubicBezTo>
                  <a:close/>
                  <a:moveTo>
                    <a:pt x="5035" y="802"/>
                  </a:moveTo>
                  <a:cubicBezTo>
                    <a:pt x="5064" y="802"/>
                    <a:pt x="5086" y="826"/>
                    <a:pt x="5086" y="853"/>
                  </a:cubicBezTo>
                  <a:lnTo>
                    <a:pt x="5086" y="1737"/>
                  </a:lnTo>
                  <a:cubicBezTo>
                    <a:pt x="5086" y="1996"/>
                    <a:pt x="4878" y="2203"/>
                    <a:pt x="4621" y="2204"/>
                  </a:cubicBezTo>
                  <a:cubicBezTo>
                    <a:pt x="4364" y="2204"/>
                    <a:pt x="4155" y="1996"/>
                    <a:pt x="4155" y="1737"/>
                  </a:cubicBezTo>
                  <a:lnTo>
                    <a:pt x="4155" y="853"/>
                  </a:lnTo>
                  <a:cubicBezTo>
                    <a:pt x="4154" y="826"/>
                    <a:pt x="4178" y="802"/>
                    <a:pt x="4207" y="802"/>
                  </a:cubicBezTo>
                  <a:close/>
                  <a:moveTo>
                    <a:pt x="9762" y="802"/>
                  </a:moveTo>
                  <a:cubicBezTo>
                    <a:pt x="9791" y="802"/>
                    <a:pt x="9814" y="826"/>
                    <a:pt x="9814" y="855"/>
                  </a:cubicBezTo>
                  <a:lnTo>
                    <a:pt x="9814" y="1739"/>
                  </a:lnTo>
                  <a:cubicBezTo>
                    <a:pt x="9819" y="1999"/>
                    <a:pt x="9609" y="2213"/>
                    <a:pt x="9348" y="2213"/>
                  </a:cubicBezTo>
                  <a:cubicBezTo>
                    <a:pt x="9087" y="2213"/>
                    <a:pt x="8877" y="1999"/>
                    <a:pt x="8882" y="1739"/>
                  </a:cubicBezTo>
                  <a:lnTo>
                    <a:pt x="8882" y="855"/>
                  </a:lnTo>
                  <a:cubicBezTo>
                    <a:pt x="8882" y="825"/>
                    <a:pt x="8905" y="802"/>
                    <a:pt x="8934" y="802"/>
                  </a:cubicBezTo>
                  <a:close/>
                  <a:moveTo>
                    <a:pt x="6626" y="935"/>
                  </a:moveTo>
                  <a:cubicBezTo>
                    <a:pt x="6673" y="935"/>
                    <a:pt x="6710" y="972"/>
                    <a:pt x="6710" y="1019"/>
                  </a:cubicBezTo>
                  <a:lnTo>
                    <a:pt x="6710" y="1992"/>
                  </a:lnTo>
                  <a:cubicBezTo>
                    <a:pt x="6710" y="2289"/>
                    <a:pt x="6469" y="2531"/>
                    <a:pt x="6172" y="2531"/>
                  </a:cubicBezTo>
                  <a:cubicBezTo>
                    <a:pt x="5873" y="2531"/>
                    <a:pt x="5632" y="2290"/>
                    <a:pt x="5632" y="1992"/>
                  </a:cubicBezTo>
                  <a:lnTo>
                    <a:pt x="5632" y="1019"/>
                  </a:lnTo>
                  <a:cubicBezTo>
                    <a:pt x="5632" y="972"/>
                    <a:pt x="5669" y="935"/>
                    <a:pt x="5716" y="935"/>
                  </a:cubicBezTo>
                  <a:close/>
                  <a:moveTo>
                    <a:pt x="8251" y="935"/>
                  </a:moveTo>
                  <a:cubicBezTo>
                    <a:pt x="8298" y="935"/>
                    <a:pt x="8335" y="972"/>
                    <a:pt x="8335" y="1019"/>
                  </a:cubicBezTo>
                  <a:lnTo>
                    <a:pt x="8335" y="1992"/>
                  </a:lnTo>
                  <a:lnTo>
                    <a:pt x="8337" y="1992"/>
                  </a:lnTo>
                  <a:cubicBezTo>
                    <a:pt x="8341" y="2293"/>
                    <a:pt x="8098" y="2541"/>
                    <a:pt x="7797" y="2541"/>
                  </a:cubicBezTo>
                  <a:cubicBezTo>
                    <a:pt x="7494" y="2541"/>
                    <a:pt x="7251" y="2293"/>
                    <a:pt x="7257" y="1992"/>
                  </a:cubicBezTo>
                  <a:lnTo>
                    <a:pt x="7257" y="1019"/>
                  </a:lnTo>
                  <a:cubicBezTo>
                    <a:pt x="7257" y="972"/>
                    <a:pt x="7294" y="935"/>
                    <a:pt x="7341" y="935"/>
                  </a:cubicBezTo>
                  <a:close/>
                  <a:moveTo>
                    <a:pt x="1623" y="1"/>
                  </a:moveTo>
                  <a:cubicBezTo>
                    <a:pt x="1450" y="1"/>
                    <a:pt x="1289" y="85"/>
                    <a:pt x="1189" y="225"/>
                  </a:cubicBezTo>
                  <a:lnTo>
                    <a:pt x="805" y="368"/>
                  </a:lnTo>
                  <a:cubicBezTo>
                    <a:pt x="322" y="548"/>
                    <a:pt x="2" y="1008"/>
                    <a:pt x="1" y="1523"/>
                  </a:cubicBezTo>
                  <a:lnTo>
                    <a:pt x="1" y="2570"/>
                  </a:lnTo>
                  <a:cubicBezTo>
                    <a:pt x="2" y="3518"/>
                    <a:pt x="771" y="4288"/>
                    <a:pt x="1720" y="4290"/>
                  </a:cubicBezTo>
                  <a:lnTo>
                    <a:pt x="5759" y="4290"/>
                  </a:lnTo>
                  <a:cubicBezTo>
                    <a:pt x="5761" y="4290"/>
                    <a:pt x="5763" y="4290"/>
                    <a:pt x="5764" y="4290"/>
                  </a:cubicBezTo>
                  <a:cubicBezTo>
                    <a:pt x="5916" y="4290"/>
                    <a:pt x="6039" y="4168"/>
                    <a:pt x="6039" y="4015"/>
                  </a:cubicBezTo>
                  <a:cubicBezTo>
                    <a:pt x="6039" y="3864"/>
                    <a:pt x="5916" y="3742"/>
                    <a:pt x="5764" y="3742"/>
                  </a:cubicBezTo>
                  <a:cubicBezTo>
                    <a:pt x="5763" y="3742"/>
                    <a:pt x="5761" y="3743"/>
                    <a:pt x="5759" y="3743"/>
                  </a:cubicBezTo>
                  <a:lnTo>
                    <a:pt x="1722" y="3743"/>
                  </a:lnTo>
                  <a:cubicBezTo>
                    <a:pt x="1073" y="3743"/>
                    <a:pt x="549" y="3217"/>
                    <a:pt x="548" y="2570"/>
                  </a:cubicBezTo>
                  <a:lnTo>
                    <a:pt x="548" y="1523"/>
                  </a:lnTo>
                  <a:cubicBezTo>
                    <a:pt x="549" y="1236"/>
                    <a:pt x="726" y="979"/>
                    <a:pt x="995" y="879"/>
                  </a:cubicBezTo>
                  <a:lnTo>
                    <a:pt x="1089" y="845"/>
                  </a:lnTo>
                  <a:lnTo>
                    <a:pt x="1089" y="1248"/>
                  </a:lnTo>
                  <a:cubicBezTo>
                    <a:pt x="1089" y="1754"/>
                    <a:pt x="1505" y="2117"/>
                    <a:pt x="1957" y="2117"/>
                  </a:cubicBezTo>
                  <a:cubicBezTo>
                    <a:pt x="2104" y="2117"/>
                    <a:pt x="2255" y="2079"/>
                    <a:pt x="2397" y="1994"/>
                  </a:cubicBezTo>
                  <a:cubicBezTo>
                    <a:pt x="2571" y="2306"/>
                    <a:pt x="2891" y="2477"/>
                    <a:pt x="3218" y="2477"/>
                  </a:cubicBezTo>
                  <a:cubicBezTo>
                    <a:pt x="3411" y="2477"/>
                    <a:pt x="3606" y="2418"/>
                    <a:pt x="3775" y="2293"/>
                  </a:cubicBezTo>
                  <a:cubicBezTo>
                    <a:pt x="3970" y="2590"/>
                    <a:pt x="4293" y="2749"/>
                    <a:pt x="4621" y="2749"/>
                  </a:cubicBezTo>
                  <a:cubicBezTo>
                    <a:pt x="4835" y="2749"/>
                    <a:pt x="5051" y="2682"/>
                    <a:pt x="5235" y="2540"/>
                  </a:cubicBezTo>
                  <a:cubicBezTo>
                    <a:pt x="5441" y="2893"/>
                    <a:pt x="5805" y="3077"/>
                    <a:pt x="6172" y="3077"/>
                  </a:cubicBezTo>
                  <a:cubicBezTo>
                    <a:pt x="6468" y="3077"/>
                    <a:pt x="6766" y="2957"/>
                    <a:pt x="6984" y="2710"/>
                  </a:cubicBezTo>
                  <a:cubicBezTo>
                    <a:pt x="7202" y="2957"/>
                    <a:pt x="7500" y="3077"/>
                    <a:pt x="7796" y="3077"/>
                  </a:cubicBezTo>
                  <a:cubicBezTo>
                    <a:pt x="8163" y="3077"/>
                    <a:pt x="8528" y="2893"/>
                    <a:pt x="8734" y="2540"/>
                  </a:cubicBezTo>
                  <a:cubicBezTo>
                    <a:pt x="8918" y="2682"/>
                    <a:pt x="9134" y="2749"/>
                    <a:pt x="9348" y="2749"/>
                  </a:cubicBezTo>
                  <a:cubicBezTo>
                    <a:pt x="9676" y="2749"/>
                    <a:pt x="10000" y="2590"/>
                    <a:pt x="10195" y="2293"/>
                  </a:cubicBezTo>
                  <a:cubicBezTo>
                    <a:pt x="10363" y="2418"/>
                    <a:pt x="10558" y="2477"/>
                    <a:pt x="10751" y="2477"/>
                  </a:cubicBezTo>
                  <a:cubicBezTo>
                    <a:pt x="11078" y="2477"/>
                    <a:pt x="11399" y="2306"/>
                    <a:pt x="11572" y="1994"/>
                  </a:cubicBezTo>
                  <a:cubicBezTo>
                    <a:pt x="11714" y="2079"/>
                    <a:pt x="11864" y="2117"/>
                    <a:pt x="12011" y="2117"/>
                  </a:cubicBezTo>
                  <a:cubicBezTo>
                    <a:pt x="12464" y="2117"/>
                    <a:pt x="12880" y="1754"/>
                    <a:pt x="12880" y="1248"/>
                  </a:cubicBezTo>
                  <a:lnTo>
                    <a:pt x="12880" y="841"/>
                  </a:lnTo>
                  <a:lnTo>
                    <a:pt x="12983" y="879"/>
                  </a:lnTo>
                  <a:cubicBezTo>
                    <a:pt x="13251" y="979"/>
                    <a:pt x="13430" y="1236"/>
                    <a:pt x="13430" y="1523"/>
                  </a:cubicBezTo>
                  <a:lnTo>
                    <a:pt x="13430" y="2570"/>
                  </a:lnTo>
                  <a:cubicBezTo>
                    <a:pt x="13430" y="3217"/>
                    <a:pt x="12904" y="3743"/>
                    <a:pt x="12257" y="3743"/>
                  </a:cubicBezTo>
                  <a:lnTo>
                    <a:pt x="8217" y="3743"/>
                  </a:lnTo>
                  <a:cubicBezTo>
                    <a:pt x="8215" y="3743"/>
                    <a:pt x="8213" y="3742"/>
                    <a:pt x="8212" y="3742"/>
                  </a:cubicBezTo>
                  <a:cubicBezTo>
                    <a:pt x="8060" y="3742"/>
                    <a:pt x="7937" y="3864"/>
                    <a:pt x="7937" y="4015"/>
                  </a:cubicBezTo>
                  <a:cubicBezTo>
                    <a:pt x="7937" y="4168"/>
                    <a:pt x="8060" y="4290"/>
                    <a:pt x="8212" y="4290"/>
                  </a:cubicBezTo>
                  <a:cubicBezTo>
                    <a:pt x="8213" y="4290"/>
                    <a:pt x="8215" y="4290"/>
                    <a:pt x="8217" y="4290"/>
                  </a:cubicBezTo>
                  <a:lnTo>
                    <a:pt x="12257" y="4290"/>
                  </a:lnTo>
                  <a:cubicBezTo>
                    <a:pt x="13205" y="4288"/>
                    <a:pt x="13975" y="3518"/>
                    <a:pt x="13977" y="2570"/>
                  </a:cubicBezTo>
                  <a:lnTo>
                    <a:pt x="13977" y="1523"/>
                  </a:lnTo>
                  <a:cubicBezTo>
                    <a:pt x="13974" y="1008"/>
                    <a:pt x="13654" y="548"/>
                    <a:pt x="13173" y="368"/>
                  </a:cubicBezTo>
                  <a:lnTo>
                    <a:pt x="12774" y="219"/>
                  </a:lnTo>
                  <a:cubicBezTo>
                    <a:pt x="12674" y="82"/>
                    <a:pt x="12514" y="1"/>
                    <a:pt x="12344" y="1"/>
                  </a:cubicBezTo>
                  <a:lnTo>
                    <a:pt x="11677" y="1"/>
                  </a:lnTo>
                  <a:cubicBezTo>
                    <a:pt x="11517" y="1"/>
                    <a:pt x="11366" y="74"/>
                    <a:pt x="11265" y="198"/>
                  </a:cubicBezTo>
                  <a:cubicBezTo>
                    <a:pt x="11219" y="185"/>
                    <a:pt x="11172" y="179"/>
                    <a:pt x="11125" y="179"/>
                  </a:cubicBezTo>
                  <a:lnTo>
                    <a:pt x="10379" y="179"/>
                  </a:lnTo>
                  <a:cubicBezTo>
                    <a:pt x="10245" y="179"/>
                    <a:pt x="10116" y="226"/>
                    <a:pt x="10015" y="314"/>
                  </a:cubicBezTo>
                  <a:cubicBezTo>
                    <a:pt x="9935" y="276"/>
                    <a:pt x="9849" y="258"/>
                    <a:pt x="9762" y="258"/>
                  </a:cubicBezTo>
                  <a:lnTo>
                    <a:pt x="8934" y="258"/>
                  </a:lnTo>
                  <a:cubicBezTo>
                    <a:pt x="8771" y="258"/>
                    <a:pt x="8615" y="325"/>
                    <a:pt x="8503" y="442"/>
                  </a:cubicBezTo>
                  <a:cubicBezTo>
                    <a:pt x="8424" y="408"/>
                    <a:pt x="8338" y="391"/>
                    <a:pt x="8253" y="391"/>
                  </a:cubicBezTo>
                  <a:lnTo>
                    <a:pt x="7343" y="391"/>
                  </a:lnTo>
                  <a:cubicBezTo>
                    <a:pt x="7341" y="391"/>
                    <a:pt x="7338" y="391"/>
                    <a:pt x="7336" y="391"/>
                  </a:cubicBezTo>
                  <a:cubicBezTo>
                    <a:pt x="7210" y="391"/>
                    <a:pt x="7088" y="431"/>
                    <a:pt x="6986" y="502"/>
                  </a:cubicBezTo>
                  <a:cubicBezTo>
                    <a:pt x="6882" y="431"/>
                    <a:pt x="6760" y="391"/>
                    <a:pt x="6635" y="391"/>
                  </a:cubicBezTo>
                  <a:cubicBezTo>
                    <a:pt x="6633" y="391"/>
                    <a:pt x="6631" y="391"/>
                    <a:pt x="6629" y="391"/>
                  </a:cubicBezTo>
                  <a:lnTo>
                    <a:pt x="5718" y="391"/>
                  </a:lnTo>
                  <a:cubicBezTo>
                    <a:pt x="5632" y="391"/>
                    <a:pt x="5546" y="408"/>
                    <a:pt x="5468" y="442"/>
                  </a:cubicBezTo>
                  <a:cubicBezTo>
                    <a:pt x="5355" y="325"/>
                    <a:pt x="5199" y="258"/>
                    <a:pt x="5036" y="258"/>
                  </a:cubicBezTo>
                  <a:lnTo>
                    <a:pt x="4205" y="258"/>
                  </a:lnTo>
                  <a:cubicBezTo>
                    <a:pt x="4118" y="258"/>
                    <a:pt x="4032" y="276"/>
                    <a:pt x="3954" y="314"/>
                  </a:cubicBezTo>
                  <a:cubicBezTo>
                    <a:pt x="3851" y="228"/>
                    <a:pt x="3723" y="179"/>
                    <a:pt x="3588" y="179"/>
                  </a:cubicBezTo>
                  <a:lnTo>
                    <a:pt x="2844" y="179"/>
                  </a:lnTo>
                  <a:cubicBezTo>
                    <a:pt x="2796" y="179"/>
                    <a:pt x="2749" y="185"/>
                    <a:pt x="2703" y="198"/>
                  </a:cubicBezTo>
                  <a:cubicBezTo>
                    <a:pt x="2601" y="74"/>
                    <a:pt x="2450" y="1"/>
                    <a:pt x="2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70;p76">
              <a:extLst>
                <a:ext uri="{FF2B5EF4-FFF2-40B4-BE49-F238E27FC236}">
                  <a16:creationId xmlns:a16="http://schemas.microsoft.com/office/drawing/2014/main" id="{B033289C-3A96-8613-F46D-237CF3090074}"/>
                </a:ext>
              </a:extLst>
            </p:cNvPr>
            <p:cNvSpPr/>
            <p:nvPr/>
          </p:nvSpPr>
          <p:spPr>
            <a:xfrm>
              <a:off x="2529575" y="2244159"/>
              <a:ext cx="16018" cy="14749"/>
            </a:xfrm>
            <a:custGeom>
              <a:avLst/>
              <a:gdLst/>
              <a:ahLst/>
              <a:cxnLst/>
              <a:rect l="l" t="t" r="r" b="b"/>
              <a:pathLst>
                <a:path w="593" h="546" extrusionOk="0">
                  <a:moveTo>
                    <a:pt x="294" y="1"/>
                  </a:moveTo>
                  <a:cubicBezTo>
                    <a:pt x="164" y="1"/>
                    <a:pt x="51" y="92"/>
                    <a:pt x="27" y="219"/>
                  </a:cubicBezTo>
                  <a:cubicBezTo>
                    <a:pt x="1" y="348"/>
                    <a:pt x="69" y="475"/>
                    <a:pt x="189" y="525"/>
                  </a:cubicBezTo>
                  <a:cubicBezTo>
                    <a:pt x="223" y="539"/>
                    <a:pt x="258" y="546"/>
                    <a:pt x="293" y="546"/>
                  </a:cubicBezTo>
                  <a:cubicBezTo>
                    <a:pt x="382" y="546"/>
                    <a:pt x="468" y="502"/>
                    <a:pt x="521" y="425"/>
                  </a:cubicBezTo>
                  <a:cubicBezTo>
                    <a:pt x="592" y="317"/>
                    <a:pt x="578" y="172"/>
                    <a:pt x="487" y="81"/>
                  </a:cubicBezTo>
                  <a:cubicBezTo>
                    <a:pt x="435" y="30"/>
                    <a:pt x="367" y="1"/>
                    <a:pt x="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9"/>
          <p:cNvSpPr txBox="1">
            <a:spLocks noGrp="1"/>
          </p:cNvSpPr>
          <p:nvPr>
            <p:ph type="subTitle" idx="1"/>
          </p:nvPr>
        </p:nvSpPr>
        <p:spPr>
          <a:xfrm>
            <a:off x="720000" y="3216383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81% elderly in France believe technology could improve the monitoring of their daily health</a:t>
            </a:r>
            <a:endParaRPr dirty="0"/>
          </a:p>
        </p:txBody>
      </p:sp>
      <p:sp>
        <p:nvSpPr>
          <p:cNvPr id="1026" name="Google Shape;1026;p59"/>
          <p:cNvSpPr txBox="1">
            <a:spLocks noGrp="1"/>
          </p:cNvSpPr>
          <p:nvPr>
            <p:ph type="subTitle" idx="4"/>
          </p:nvPr>
        </p:nvSpPr>
        <p:spPr>
          <a:xfrm>
            <a:off x="3451950" y="3216383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Spain 2020, 30% of the elderly population  were diagnosed with depression </a:t>
            </a:r>
            <a:endParaRPr dirty="0"/>
          </a:p>
        </p:txBody>
      </p:sp>
      <p:sp>
        <p:nvSpPr>
          <p:cNvPr id="1028" name="Google Shape;1028;p59"/>
          <p:cNvSpPr txBox="1">
            <a:spLocks noGrp="1"/>
          </p:cNvSpPr>
          <p:nvPr>
            <p:ph type="subTitle" idx="7"/>
          </p:nvPr>
        </p:nvSpPr>
        <p:spPr>
          <a:xfrm>
            <a:off x="6183900" y="3216383"/>
            <a:ext cx="22401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/>
            <a:r>
              <a:rPr lang="en-US" dirty="0"/>
              <a:t>94% of seniors in Italy believe having digital skills is important</a:t>
            </a:r>
          </a:p>
        </p:txBody>
      </p:sp>
      <p:sp>
        <p:nvSpPr>
          <p:cNvPr id="1030" name="Google Shape;1030;p59"/>
          <p:cNvSpPr/>
          <p:nvPr/>
        </p:nvSpPr>
        <p:spPr>
          <a:xfrm>
            <a:off x="807725" y="1474194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59"/>
          <p:cNvSpPr/>
          <p:nvPr/>
        </p:nvSpPr>
        <p:spPr>
          <a:xfrm flipH="1">
            <a:off x="800202" y="1466694"/>
            <a:ext cx="1397700" cy="1397700"/>
          </a:xfrm>
          <a:prstGeom prst="blockArc">
            <a:avLst>
              <a:gd name="adj1" fmla="val 20085368"/>
              <a:gd name="adj2" fmla="val 16256715"/>
              <a:gd name="adj3" fmla="val 1271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59"/>
          <p:cNvSpPr/>
          <p:nvPr/>
        </p:nvSpPr>
        <p:spPr>
          <a:xfrm>
            <a:off x="3613938" y="1474194"/>
            <a:ext cx="1382700" cy="1382700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59"/>
          <p:cNvSpPr/>
          <p:nvPr/>
        </p:nvSpPr>
        <p:spPr>
          <a:xfrm flipH="1">
            <a:off x="3606414" y="1466694"/>
            <a:ext cx="1397700" cy="1397700"/>
          </a:xfrm>
          <a:prstGeom prst="blockArc">
            <a:avLst>
              <a:gd name="adj1" fmla="val 8888674"/>
              <a:gd name="adj2" fmla="val 16256715"/>
              <a:gd name="adj3" fmla="val 1271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59"/>
          <p:cNvSpPr/>
          <p:nvPr/>
        </p:nvSpPr>
        <p:spPr>
          <a:xfrm>
            <a:off x="6294125" y="1465665"/>
            <a:ext cx="1382700" cy="1399758"/>
          </a:xfrm>
          <a:prstGeom prst="donut">
            <a:avLst>
              <a:gd name="adj" fmla="val 119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59"/>
          <p:cNvSpPr/>
          <p:nvPr/>
        </p:nvSpPr>
        <p:spPr>
          <a:xfrm flipH="1">
            <a:off x="6295131" y="1466694"/>
            <a:ext cx="1380642" cy="1397700"/>
          </a:xfrm>
          <a:prstGeom prst="blockArc">
            <a:avLst>
              <a:gd name="adj1" fmla="val 18212466"/>
              <a:gd name="adj2" fmla="val 16256715"/>
              <a:gd name="adj3" fmla="val 12710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59"/>
          <p:cNvSpPr txBox="1">
            <a:spLocks noGrp="1"/>
          </p:cNvSpPr>
          <p:nvPr>
            <p:ph type="title" idx="9"/>
          </p:nvPr>
        </p:nvSpPr>
        <p:spPr>
          <a:xfrm>
            <a:off x="720000" y="3636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Currently, there are 153 million elderly people in Europe</a:t>
            </a:r>
            <a:br>
              <a:rPr lang="en-US" dirty="0"/>
            </a:br>
            <a:endParaRPr dirty="0"/>
          </a:p>
        </p:txBody>
      </p:sp>
      <p:sp>
        <p:nvSpPr>
          <p:cNvPr id="1037" name="Google Shape;1037;p59"/>
          <p:cNvSpPr txBox="1">
            <a:spLocks noGrp="1"/>
          </p:cNvSpPr>
          <p:nvPr>
            <p:ph type="title" idx="3"/>
          </p:nvPr>
        </p:nvSpPr>
        <p:spPr>
          <a:xfrm>
            <a:off x="3776613" y="1962144"/>
            <a:ext cx="1038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30%</a:t>
            </a:r>
            <a:endParaRPr dirty="0"/>
          </a:p>
        </p:txBody>
      </p:sp>
      <p:sp>
        <p:nvSpPr>
          <p:cNvPr id="1038" name="Google Shape;1038;p59"/>
          <p:cNvSpPr txBox="1">
            <a:spLocks noGrp="1"/>
          </p:cNvSpPr>
          <p:nvPr>
            <p:ph type="title" idx="6"/>
          </p:nvPr>
        </p:nvSpPr>
        <p:spPr>
          <a:xfrm>
            <a:off x="6460275" y="1962144"/>
            <a:ext cx="1038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94%</a:t>
            </a:r>
            <a:endParaRPr dirty="0"/>
          </a:p>
        </p:txBody>
      </p:sp>
      <p:sp>
        <p:nvSpPr>
          <p:cNvPr id="1039" name="Google Shape;1039;p59"/>
          <p:cNvSpPr txBox="1">
            <a:spLocks noGrp="1"/>
          </p:cNvSpPr>
          <p:nvPr>
            <p:ph type="title"/>
          </p:nvPr>
        </p:nvSpPr>
        <p:spPr>
          <a:xfrm>
            <a:off x="973074" y="1962144"/>
            <a:ext cx="10386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81%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Mission</a:t>
            </a:r>
            <a:endParaRPr dirty="0"/>
          </a:p>
        </p:txBody>
      </p:sp>
      <p:cxnSp>
        <p:nvCxnSpPr>
          <p:cNvPr id="1149" name="Google Shape;1149;p64"/>
          <p:cNvCxnSpPr>
            <a:stCxn id="1150" idx="3"/>
            <a:endCxn id="1151" idx="1"/>
          </p:cNvCxnSpPr>
          <p:nvPr/>
        </p:nvCxnSpPr>
        <p:spPr>
          <a:xfrm>
            <a:off x="1887113" y="1918671"/>
            <a:ext cx="7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64"/>
          <p:cNvCxnSpPr>
            <a:stCxn id="1151" idx="3"/>
            <a:endCxn id="1153" idx="1"/>
          </p:cNvCxnSpPr>
          <p:nvPr/>
        </p:nvCxnSpPr>
        <p:spPr>
          <a:xfrm>
            <a:off x="3425378" y="1918671"/>
            <a:ext cx="7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64"/>
          <p:cNvCxnSpPr>
            <a:stCxn id="1153" idx="3"/>
            <a:endCxn id="1155" idx="1"/>
          </p:cNvCxnSpPr>
          <p:nvPr/>
        </p:nvCxnSpPr>
        <p:spPr>
          <a:xfrm>
            <a:off x="4963644" y="1918671"/>
            <a:ext cx="7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6" name="Google Shape;1156;p64"/>
          <p:cNvCxnSpPr>
            <a:stCxn id="1155" idx="3"/>
            <a:endCxn id="1157" idx="1"/>
          </p:cNvCxnSpPr>
          <p:nvPr/>
        </p:nvCxnSpPr>
        <p:spPr>
          <a:xfrm>
            <a:off x="6501909" y="1918671"/>
            <a:ext cx="7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64"/>
          <p:cNvSpPr/>
          <p:nvPr/>
        </p:nvSpPr>
        <p:spPr>
          <a:xfrm>
            <a:off x="792712" y="3791970"/>
            <a:ext cx="1405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01</a:t>
            </a:r>
            <a:endParaRPr sz="26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150" name="Google Shape;1150;p64"/>
          <p:cNvSpPr/>
          <p:nvPr/>
        </p:nvSpPr>
        <p:spPr>
          <a:xfrm>
            <a:off x="1103813" y="1527021"/>
            <a:ext cx="783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64"/>
          <p:cNvSpPr txBox="1"/>
          <p:nvPr/>
        </p:nvSpPr>
        <p:spPr>
          <a:xfrm>
            <a:off x="729954" y="2571750"/>
            <a:ext cx="153827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  <a:latin typeface="Manrope Medium"/>
            </a:endParaRPr>
          </a:p>
          <a:p>
            <a:pPr algn="ctr"/>
            <a:endParaRPr lang="en-US" dirty="0">
              <a:solidFill>
                <a:schemeClr val="dk1"/>
              </a:solidFill>
              <a:latin typeface="Manrope Medium"/>
            </a:endParaRPr>
          </a:p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</a:rPr>
              <a:t>Improve cognitive abilities and provide learning opportunities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60" name="Google Shape;1160;p64"/>
          <p:cNvCxnSpPr>
            <a:cxnSpLocks/>
            <a:stCxn id="1150" idx="2"/>
            <a:endCxn id="1159" idx="0"/>
          </p:cNvCxnSpPr>
          <p:nvPr/>
        </p:nvCxnSpPr>
        <p:spPr>
          <a:xfrm>
            <a:off x="1495463" y="2310321"/>
            <a:ext cx="3626" cy="2614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1" name="Google Shape;1161;p64"/>
          <p:cNvSpPr/>
          <p:nvPr/>
        </p:nvSpPr>
        <p:spPr>
          <a:xfrm>
            <a:off x="2330974" y="3791970"/>
            <a:ext cx="1405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02</a:t>
            </a:r>
            <a:endParaRPr sz="26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151" name="Google Shape;1151;p64"/>
          <p:cNvSpPr/>
          <p:nvPr/>
        </p:nvSpPr>
        <p:spPr>
          <a:xfrm>
            <a:off x="2642078" y="1527021"/>
            <a:ext cx="783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64"/>
          <p:cNvSpPr txBox="1"/>
          <p:nvPr/>
        </p:nvSpPr>
        <p:spPr>
          <a:xfrm>
            <a:off x="2301415" y="2789649"/>
            <a:ext cx="1471884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  <a:latin typeface="Manrope Medium"/>
            </a:endParaRPr>
          </a:p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</a:rPr>
              <a:t>Improve overall health through different</a:t>
            </a:r>
          </a:p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</a:rPr>
              <a:t>games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63" name="Google Shape;1163;p64"/>
          <p:cNvCxnSpPr>
            <a:cxnSpLocks/>
            <a:stCxn id="1151" idx="2"/>
            <a:endCxn id="1162" idx="0"/>
          </p:cNvCxnSpPr>
          <p:nvPr/>
        </p:nvCxnSpPr>
        <p:spPr>
          <a:xfrm>
            <a:off x="3033728" y="2310321"/>
            <a:ext cx="3629" cy="4793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4" name="Google Shape;1164;p64"/>
          <p:cNvSpPr/>
          <p:nvPr/>
        </p:nvSpPr>
        <p:spPr>
          <a:xfrm>
            <a:off x="5407513" y="3791970"/>
            <a:ext cx="1405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04</a:t>
            </a:r>
            <a:endParaRPr sz="26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155" name="Google Shape;1155;p64"/>
          <p:cNvSpPr/>
          <p:nvPr/>
        </p:nvSpPr>
        <p:spPr>
          <a:xfrm>
            <a:off x="5718609" y="1527021"/>
            <a:ext cx="783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64"/>
          <p:cNvSpPr txBox="1"/>
          <p:nvPr/>
        </p:nvSpPr>
        <p:spPr>
          <a:xfrm>
            <a:off x="5241109" y="2785965"/>
            <a:ext cx="1731044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</a:rPr>
              <a:t>Give relatives peace of mind with access to loved one's health info.</a:t>
            </a:r>
            <a:endParaRPr dirty="0">
              <a:solidFill>
                <a:schemeClr val="dk1"/>
              </a:solidFill>
              <a:latin typeface="Manrope Medium"/>
              <a:sym typeface="Manrope Medium"/>
            </a:endParaRPr>
          </a:p>
        </p:txBody>
      </p:sp>
      <p:cxnSp>
        <p:nvCxnSpPr>
          <p:cNvPr id="1166" name="Google Shape;1166;p64"/>
          <p:cNvCxnSpPr>
            <a:cxnSpLocks/>
            <a:stCxn id="1155" idx="2"/>
            <a:endCxn id="1165" idx="0"/>
          </p:cNvCxnSpPr>
          <p:nvPr/>
        </p:nvCxnSpPr>
        <p:spPr>
          <a:xfrm flipH="1">
            <a:off x="6106631" y="2310321"/>
            <a:ext cx="3628" cy="4756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67" name="Google Shape;1167;p64"/>
          <p:cNvSpPr/>
          <p:nvPr/>
        </p:nvSpPr>
        <p:spPr>
          <a:xfrm>
            <a:off x="6945775" y="3791970"/>
            <a:ext cx="1405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05</a:t>
            </a:r>
            <a:endParaRPr sz="26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157" name="Google Shape;1157;p64"/>
          <p:cNvSpPr/>
          <p:nvPr/>
        </p:nvSpPr>
        <p:spPr>
          <a:xfrm>
            <a:off x="7256875" y="1527021"/>
            <a:ext cx="783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64"/>
          <p:cNvSpPr txBox="1"/>
          <p:nvPr/>
        </p:nvSpPr>
        <p:spPr>
          <a:xfrm>
            <a:off x="6945775" y="2571750"/>
            <a:ext cx="1405500" cy="973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Communicate directly with the user’s general health provider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69" name="Google Shape;1169;p64"/>
          <p:cNvCxnSpPr>
            <a:cxnSpLocks/>
            <a:stCxn id="1157" idx="2"/>
            <a:endCxn id="1168" idx="0"/>
          </p:cNvCxnSpPr>
          <p:nvPr/>
        </p:nvCxnSpPr>
        <p:spPr>
          <a:xfrm>
            <a:off x="7648525" y="2310321"/>
            <a:ext cx="0" cy="26142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70" name="Google Shape;1170;p64"/>
          <p:cNvSpPr/>
          <p:nvPr/>
        </p:nvSpPr>
        <p:spPr>
          <a:xfrm>
            <a:off x="3869251" y="3791970"/>
            <a:ext cx="14055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DM Sans ExtraLight"/>
                <a:ea typeface="DM Sans ExtraLight"/>
                <a:cs typeface="DM Sans ExtraLight"/>
                <a:sym typeface="DM Sans ExtraLight"/>
              </a:rPr>
              <a:t>03</a:t>
            </a:r>
            <a:endParaRPr sz="2600">
              <a:solidFill>
                <a:schemeClr val="dk1"/>
              </a:solidFill>
              <a:latin typeface="DM Sans ExtraLight"/>
              <a:ea typeface="DM Sans ExtraLight"/>
              <a:cs typeface="DM Sans ExtraLight"/>
              <a:sym typeface="DM Sans ExtraLight"/>
            </a:endParaRPr>
          </a:p>
        </p:txBody>
      </p:sp>
      <p:sp>
        <p:nvSpPr>
          <p:cNvPr id="1153" name="Google Shape;1153;p64"/>
          <p:cNvSpPr/>
          <p:nvPr/>
        </p:nvSpPr>
        <p:spPr>
          <a:xfrm>
            <a:off x="4180344" y="1527021"/>
            <a:ext cx="783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64"/>
          <p:cNvSpPr txBox="1"/>
          <p:nvPr/>
        </p:nvSpPr>
        <p:spPr>
          <a:xfrm>
            <a:off x="3869244" y="2785613"/>
            <a:ext cx="1405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Offer an easy to use platform designed for elderly people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72" name="Google Shape;1172;p64"/>
          <p:cNvCxnSpPr>
            <a:stCxn id="1153" idx="2"/>
            <a:endCxn id="1171" idx="0"/>
          </p:cNvCxnSpPr>
          <p:nvPr/>
        </p:nvCxnSpPr>
        <p:spPr>
          <a:xfrm>
            <a:off x="4596841" y="2310321"/>
            <a:ext cx="16566" cy="3427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89" name="Google Shape;1189;p64"/>
          <p:cNvGrpSpPr/>
          <p:nvPr/>
        </p:nvGrpSpPr>
        <p:grpSpPr>
          <a:xfrm>
            <a:off x="4335744" y="1684978"/>
            <a:ext cx="472633" cy="467349"/>
            <a:chOff x="3973069" y="1929463"/>
            <a:chExt cx="381741" cy="377473"/>
          </a:xfrm>
        </p:grpSpPr>
        <p:sp>
          <p:nvSpPr>
            <p:cNvPr id="1190" name="Google Shape;1190;p64"/>
            <p:cNvSpPr/>
            <p:nvPr/>
          </p:nvSpPr>
          <p:spPr>
            <a:xfrm>
              <a:off x="4060104" y="1929463"/>
              <a:ext cx="294706" cy="251702"/>
            </a:xfrm>
            <a:custGeom>
              <a:avLst/>
              <a:gdLst/>
              <a:ahLst/>
              <a:cxnLst/>
              <a:rect l="l" t="t" r="r" b="b"/>
              <a:pathLst>
                <a:path w="10910" h="9318" extrusionOk="0">
                  <a:moveTo>
                    <a:pt x="6155" y="636"/>
                  </a:moveTo>
                  <a:cubicBezTo>
                    <a:pt x="6287" y="636"/>
                    <a:pt x="6416" y="695"/>
                    <a:pt x="6501" y="806"/>
                  </a:cubicBezTo>
                  <a:lnTo>
                    <a:pt x="6708" y="1074"/>
                  </a:lnTo>
                  <a:lnTo>
                    <a:pt x="2789" y="3336"/>
                  </a:lnTo>
                  <a:lnTo>
                    <a:pt x="2661" y="3024"/>
                  </a:lnTo>
                  <a:cubicBezTo>
                    <a:pt x="2578" y="2821"/>
                    <a:pt x="2657" y="2588"/>
                    <a:pt x="2847" y="2478"/>
                  </a:cubicBezTo>
                  <a:lnTo>
                    <a:pt x="5936" y="694"/>
                  </a:lnTo>
                  <a:cubicBezTo>
                    <a:pt x="6005" y="655"/>
                    <a:pt x="6080" y="636"/>
                    <a:pt x="6155" y="636"/>
                  </a:cubicBezTo>
                  <a:close/>
                  <a:moveTo>
                    <a:pt x="8205" y="546"/>
                  </a:moveTo>
                  <a:cubicBezTo>
                    <a:pt x="8857" y="546"/>
                    <a:pt x="9491" y="884"/>
                    <a:pt x="9840" y="1488"/>
                  </a:cubicBezTo>
                  <a:cubicBezTo>
                    <a:pt x="10283" y="2245"/>
                    <a:pt x="10142" y="3209"/>
                    <a:pt x="9499" y="3806"/>
                  </a:cubicBezTo>
                  <a:lnTo>
                    <a:pt x="7210" y="831"/>
                  </a:lnTo>
                  <a:cubicBezTo>
                    <a:pt x="7228" y="820"/>
                    <a:pt x="7245" y="808"/>
                    <a:pt x="7264" y="798"/>
                  </a:cubicBezTo>
                  <a:cubicBezTo>
                    <a:pt x="7561" y="627"/>
                    <a:pt x="7885" y="546"/>
                    <a:pt x="8205" y="546"/>
                  </a:cubicBezTo>
                  <a:close/>
                  <a:moveTo>
                    <a:pt x="987" y="3421"/>
                  </a:moveTo>
                  <a:lnTo>
                    <a:pt x="1316" y="3813"/>
                  </a:lnTo>
                  <a:cubicBezTo>
                    <a:pt x="1351" y="3856"/>
                    <a:pt x="1400" y="3888"/>
                    <a:pt x="1454" y="3902"/>
                  </a:cubicBezTo>
                  <a:lnTo>
                    <a:pt x="2552" y="4193"/>
                  </a:lnTo>
                  <a:lnTo>
                    <a:pt x="3084" y="5480"/>
                  </a:lnTo>
                  <a:lnTo>
                    <a:pt x="3084" y="5480"/>
                  </a:lnTo>
                  <a:lnTo>
                    <a:pt x="1270" y="4617"/>
                  </a:lnTo>
                  <a:cubicBezTo>
                    <a:pt x="1234" y="4600"/>
                    <a:pt x="1195" y="4591"/>
                    <a:pt x="1155" y="4591"/>
                  </a:cubicBezTo>
                  <a:cubicBezTo>
                    <a:pt x="1123" y="4591"/>
                    <a:pt x="1090" y="4597"/>
                    <a:pt x="1058" y="4609"/>
                  </a:cubicBezTo>
                  <a:lnTo>
                    <a:pt x="627" y="4767"/>
                  </a:lnTo>
                  <a:lnTo>
                    <a:pt x="627" y="4767"/>
                  </a:lnTo>
                  <a:lnTo>
                    <a:pt x="987" y="3421"/>
                  </a:lnTo>
                  <a:close/>
                  <a:moveTo>
                    <a:pt x="8203" y="1"/>
                  </a:moveTo>
                  <a:cubicBezTo>
                    <a:pt x="7790" y="1"/>
                    <a:pt x="7373" y="105"/>
                    <a:pt x="6991" y="326"/>
                  </a:cubicBezTo>
                  <a:cubicBezTo>
                    <a:pt x="6950" y="350"/>
                    <a:pt x="6911" y="374"/>
                    <a:pt x="6871" y="400"/>
                  </a:cubicBezTo>
                  <a:cubicBezTo>
                    <a:pt x="6680" y="197"/>
                    <a:pt x="6418" y="91"/>
                    <a:pt x="6153" y="91"/>
                  </a:cubicBezTo>
                  <a:cubicBezTo>
                    <a:pt x="5985" y="91"/>
                    <a:pt x="5816" y="133"/>
                    <a:pt x="5663" y="222"/>
                  </a:cubicBezTo>
                  <a:lnTo>
                    <a:pt x="2574" y="2007"/>
                  </a:lnTo>
                  <a:cubicBezTo>
                    <a:pt x="2147" y="2254"/>
                    <a:pt x="1970" y="2778"/>
                    <a:pt x="2157" y="3233"/>
                  </a:cubicBezTo>
                  <a:lnTo>
                    <a:pt x="2291" y="3559"/>
                  </a:lnTo>
                  <a:lnTo>
                    <a:pt x="1678" y="3396"/>
                  </a:lnTo>
                  <a:lnTo>
                    <a:pt x="1397" y="3059"/>
                  </a:lnTo>
                  <a:cubicBezTo>
                    <a:pt x="1286" y="2927"/>
                    <a:pt x="1136" y="2866"/>
                    <a:pt x="986" y="2866"/>
                  </a:cubicBezTo>
                  <a:cubicBezTo>
                    <a:pt x="757" y="2866"/>
                    <a:pt x="533" y="3010"/>
                    <a:pt x="464" y="3266"/>
                  </a:cubicBezTo>
                  <a:lnTo>
                    <a:pt x="96" y="4639"/>
                  </a:lnTo>
                  <a:cubicBezTo>
                    <a:pt x="0" y="4995"/>
                    <a:pt x="278" y="5318"/>
                    <a:pt x="614" y="5318"/>
                  </a:cubicBezTo>
                  <a:cubicBezTo>
                    <a:pt x="675" y="5318"/>
                    <a:pt x="738" y="5307"/>
                    <a:pt x="801" y="5284"/>
                  </a:cubicBezTo>
                  <a:lnTo>
                    <a:pt x="1140" y="5160"/>
                  </a:lnTo>
                  <a:lnTo>
                    <a:pt x="3394" y="6231"/>
                  </a:lnTo>
                  <a:lnTo>
                    <a:pt x="4416" y="8709"/>
                  </a:lnTo>
                  <a:cubicBezTo>
                    <a:pt x="4575" y="9093"/>
                    <a:pt x="4944" y="9318"/>
                    <a:pt x="5327" y="9318"/>
                  </a:cubicBezTo>
                  <a:cubicBezTo>
                    <a:pt x="5493" y="9318"/>
                    <a:pt x="5662" y="9276"/>
                    <a:pt x="5817" y="9186"/>
                  </a:cubicBezTo>
                  <a:lnTo>
                    <a:pt x="6958" y="8528"/>
                  </a:lnTo>
                  <a:cubicBezTo>
                    <a:pt x="7087" y="8450"/>
                    <a:pt x="7130" y="8285"/>
                    <a:pt x="7055" y="8156"/>
                  </a:cubicBezTo>
                  <a:cubicBezTo>
                    <a:pt x="7005" y="8069"/>
                    <a:pt x="6913" y="8020"/>
                    <a:pt x="6819" y="8020"/>
                  </a:cubicBezTo>
                  <a:cubicBezTo>
                    <a:pt x="6774" y="8020"/>
                    <a:pt x="6728" y="8031"/>
                    <a:pt x="6685" y="8055"/>
                  </a:cubicBezTo>
                  <a:lnTo>
                    <a:pt x="5544" y="8713"/>
                  </a:lnTo>
                  <a:cubicBezTo>
                    <a:pt x="5475" y="8753"/>
                    <a:pt x="5400" y="8772"/>
                    <a:pt x="5326" y="8772"/>
                  </a:cubicBezTo>
                  <a:cubicBezTo>
                    <a:pt x="5156" y="8772"/>
                    <a:pt x="4991" y="8672"/>
                    <a:pt x="4922" y="8500"/>
                  </a:cubicBezTo>
                  <a:lnTo>
                    <a:pt x="2999" y="3845"/>
                  </a:lnTo>
                  <a:lnTo>
                    <a:pt x="7044" y="1510"/>
                  </a:lnTo>
                  <a:lnTo>
                    <a:pt x="10114" y="5501"/>
                  </a:lnTo>
                  <a:cubicBezTo>
                    <a:pt x="10276" y="5711"/>
                    <a:pt x="10216" y="6016"/>
                    <a:pt x="9986" y="6147"/>
                  </a:cubicBezTo>
                  <a:lnTo>
                    <a:pt x="8813" y="6827"/>
                  </a:lnTo>
                  <a:cubicBezTo>
                    <a:pt x="8679" y="6900"/>
                    <a:pt x="8631" y="7069"/>
                    <a:pt x="8708" y="7202"/>
                  </a:cubicBezTo>
                  <a:cubicBezTo>
                    <a:pt x="8758" y="7290"/>
                    <a:pt x="8850" y="7339"/>
                    <a:pt x="8944" y="7339"/>
                  </a:cubicBezTo>
                  <a:cubicBezTo>
                    <a:pt x="8993" y="7339"/>
                    <a:pt x="9042" y="7326"/>
                    <a:pt x="9086" y="7299"/>
                  </a:cubicBezTo>
                  <a:lnTo>
                    <a:pt x="10260" y="6621"/>
                  </a:lnTo>
                  <a:cubicBezTo>
                    <a:pt x="10774" y="6323"/>
                    <a:pt x="10910" y="5641"/>
                    <a:pt x="10547" y="5170"/>
                  </a:cubicBezTo>
                  <a:lnTo>
                    <a:pt x="9833" y="4240"/>
                  </a:lnTo>
                  <a:cubicBezTo>
                    <a:pt x="10687" y="3472"/>
                    <a:pt x="10887" y="2211"/>
                    <a:pt x="10313" y="1217"/>
                  </a:cubicBezTo>
                  <a:cubicBezTo>
                    <a:pt x="9862" y="437"/>
                    <a:pt x="9043" y="1"/>
                    <a:pt x="8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4"/>
            <p:cNvSpPr/>
            <p:nvPr/>
          </p:nvSpPr>
          <p:spPr>
            <a:xfrm>
              <a:off x="3973069" y="2143969"/>
              <a:ext cx="119908" cy="162966"/>
            </a:xfrm>
            <a:custGeom>
              <a:avLst/>
              <a:gdLst/>
              <a:ahLst/>
              <a:cxnLst/>
              <a:rect l="l" t="t" r="r" b="b"/>
              <a:pathLst>
                <a:path w="4439" h="6033" extrusionOk="0">
                  <a:moveTo>
                    <a:pt x="2220" y="658"/>
                  </a:moveTo>
                  <a:lnTo>
                    <a:pt x="2470" y="909"/>
                  </a:lnTo>
                  <a:cubicBezTo>
                    <a:pt x="2878" y="1318"/>
                    <a:pt x="2878" y="1980"/>
                    <a:pt x="2470" y="2389"/>
                  </a:cubicBezTo>
                  <a:lnTo>
                    <a:pt x="2220" y="2640"/>
                  </a:lnTo>
                  <a:lnTo>
                    <a:pt x="1970" y="2389"/>
                  </a:lnTo>
                  <a:cubicBezTo>
                    <a:pt x="1561" y="1980"/>
                    <a:pt x="1561" y="1318"/>
                    <a:pt x="1970" y="909"/>
                  </a:cubicBezTo>
                  <a:lnTo>
                    <a:pt x="1968" y="909"/>
                  </a:lnTo>
                  <a:lnTo>
                    <a:pt x="2220" y="658"/>
                  </a:lnTo>
                  <a:close/>
                  <a:moveTo>
                    <a:pt x="900" y="4086"/>
                  </a:moveTo>
                  <a:cubicBezTo>
                    <a:pt x="1478" y="4086"/>
                    <a:pt x="1945" y="4554"/>
                    <a:pt x="1947" y="5132"/>
                  </a:cubicBezTo>
                  <a:lnTo>
                    <a:pt x="1947" y="5487"/>
                  </a:lnTo>
                  <a:lnTo>
                    <a:pt x="1591" y="5487"/>
                  </a:lnTo>
                  <a:cubicBezTo>
                    <a:pt x="1014" y="5485"/>
                    <a:pt x="546" y="5018"/>
                    <a:pt x="544" y="4440"/>
                  </a:cubicBezTo>
                  <a:lnTo>
                    <a:pt x="546" y="4440"/>
                  </a:lnTo>
                  <a:lnTo>
                    <a:pt x="546" y="4086"/>
                  </a:lnTo>
                  <a:close/>
                  <a:moveTo>
                    <a:pt x="3893" y="4086"/>
                  </a:moveTo>
                  <a:lnTo>
                    <a:pt x="3893" y="4440"/>
                  </a:lnTo>
                  <a:cubicBezTo>
                    <a:pt x="3892" y="5018"/>
                    <a:pt x="3425" y="5485"/>
                    <a:pt x="2847" y="5487"/>
                  </a:cubicBezTo>
                  <a:lnTo>
                    <a:pt x="2492" y="5487"/>
                  </a:lnTo>
                  <a:lnTo>
                    <a:pt x="2492" y="5132"/>
                  </a:lnTo>
                  <a:cubicBezTo>
                    <a:pt x="2492" y="4554"/>
                    <a:pt x="2961" y="4086"/>
                    <a:pt x="3539" y="4086"/>
                  </a:cubicBezTo>
                  <a:close/>
                  <a:moveTo>
                    <a:pt x="2220" y="0"/>
                  </a:moveTo>
                  <a:cubicBezTo>
                    <a:pt x="2150" y="0"/>
                    <a:pt x="2080" y="27"/>
                    <a:pt x="2027" y="80"/>
                  </a:cubicBezTo>
                  <a:lnTo>
                    <a:pt x="1583" y="524"/>
                  </a:lnTo>
                  <a:cubicBezTo>
                    <a:pt x="961" y="1145"/>
                    <a:pt x="961" y="2153"/>
                    <a:pt x="1583" y="2775"/>
                  </a:cubicBezTo>
                  <a:lnTo>
                    <a:pt x="1947" y="3139"/>
                  </a:lnTo>
                  <a:lnTo>
                    <a:pt x="1947" y="3933"/>
                  </a:lnTo>
                  <a:cubicBezTo>
                    <a:pt x="1657" y="3679"/>
                    <a:pt x="1286" y="3539"/>
                    <a:pt x="900" y="3539"/>
                  </a:cubicBezTo>
                  <a:lnTo>
                    <a:pt x="273" y="3539"/>
                  </a:lnTo>
                  <a:cubicBezTo>
                    <a:pt x="122" y="3540"/>
                    <a:pt x="0" y="3661"/>
                    <a:pt x="0" y="3813"/>
                  </a:cubicBezTo>
                  <a:lnTo>
                    <a:pt x="0" y="4440"/>
                  </a:lnTo>
                  <a:cubicBezTo>
                    <a:pt x="2" y="5319"/>
                    <a:pt x="713" y="6031"/>
                    <a:pt x="1593" y="6032"/>
                  </a:cubicBezTo>
                  <a:lnTo>
                    <a:pt x="2847" y="6032"/>
                  </a:lnTo>
                  <a:cubicBezTo>
                    <a:pt x="3726" y="6031"/>
                    <a:pt x="4438" y="5318"/>
                    <a:pt x="4439" y="4440"/>
                  </a:cubicBezTo>
                  <a:lnTo>
                    <a:pt x="4439" y="3813"/>
                  </a:lnTo>
                  <a:cubicBezTo>
                    <a:pt x="4439" y="3662"/>
                    <a:pt x="4319" y="3540"/>
                    <a:pt x="4169" y="3540"/>
                  </a:cubicBezTo>
                  <a:cubicBezTo>
                    <a:pt x="4168" y="3540"/>
                    <a:pt x="4167" y="3540"/>
                    <a:pt x="4166" y="3540"/>
                  </a:cubicBezTo>
                  <a:lnTo>
                    <a:pt x="3539" y="3540"/>
                  </a:lnTo>
                  <a:cubicBezTo>
                    <a:pt x="3537" y="3540"/>
                    <a:pt x="3535" y="3540"/>
                    <a:pt x="3533" y="3540"/>
                  </a:cubicBezTo>
                  <a:cubicBezTo>
                    <a:pt x="3150" y="3540"/>
                    <a:pt x="2781" y="3680"/>
                    <a:pt x="2492" y="3933"/>
                  </a:cubicBezTo>
                  <a:lnTo>
                    <a:pt x="2492" y="3139"/>
                  </a:lnTo>
                  <a:lnTo>
                    <a:pt x="2857" y="2775"/>
                  </a:lnTo>
                  <a:cubicBezTo>
                    <a:pt x="3478" y="2153"/>
                    <a:pt x="3478" y="1145"/>
                    <a:pt x="2857" y="524"/>
                  </a:cubicBezTo>
                  <a:lnTo>
                    <a:pt x="2412" y="80"/>
                  </a:lnTo>
                  <a:cubicBezTo>
                    <a:pt x="2359" y="27"/>
                    <a:pt x="2289" y="0"/>
                    <a:pt x="2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4"/>
            <p:cNvSpPr/>
            <p:nvPr/>
          </p:nvSpPr>
          <p:spPr>
            <a:xfrm>
              <a:off x="4265182" y="2129437"/>
              <a:ext cx="16018" cy="14749"/>
            </a:xfrm>
            <a:custGeom>
              <a:avLst/>
              <a:gdLst/>
              <a:ahLst/>
              <a:cxnLst/>
              <a:rect l="l" t="t" r="r" b="b"/>
              <a:pathLst>
                <a:path w="593" h="546" extrusionOk="0">
                  <a:moveTo>
                    <a:pt x="295" y="1"/>
                  </a:moveTo>
                  <a:cubicBezTo>
                    <a:pt x="163" y="1"/>
                    <a:pt x="52" y="92"/>
                    <a:pt x="26" y="219"/>
                  </a:cubicBezTo>
                  <a:cubicBezTo>
                    <a:pt x="0" y="348"/>
                    <a:pt x="69" y="475"/>
                    <a:pt x="189" y="525"/>
                  </a:cubicBezTo>
                  <a:cubicBezTo>
                    <a:pt x="223" y="539"/>
                    <a:pt x="259" y="546"/>
                    <a:pt x="294" y="546"/>
                  </a:cubicBezTo>
                  <a:cubicBezTo>
                    <a:pt x="383" y="546"/>
                    <a:pt x="469" y="502"/>
                    <a:pt x="520" y="425"/>
                  </a:cubicBezTo>
                  <a:cubicBezTo>
                    <a:pt x="593" y="316"/>
                    <a:pt x="579" y="172"/>
                    <a:pt x="487" y="79"/>
                  </a:cubicBezTo>
                  <a:cubicBezTo>
                    <a:pt x="436" y="29"/>
                    <a:pt x="366" y="1"/>
                    <a:pt x="2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4"/>
            <p:cNvSpPr/>
            <p:nvPr/>
          </p:nvSpPr>
          <p:spPr>
            <a:xfrm>
              <a:off x="4009914" y="2117092"/>
              <a:ext cx="14749" cy="16586"/>
            </a:xfrm>
            <a:custGeom>
              <a:avLst/>
              <a:gdLst/>
              <a:ahLst/>
              <a:cxnLst/>
              <a:rect l="l" t="t" r="r" b="b"/>
              <a:pathLst>
                <a:path w="546" h="614" extrusionOk="0">
                  <a:moveTo>
                    <a:pt x="273" y="1"/>
                  </a:moveTo>
                  <a:cubicBezTo>
                    <a:pt x="123" y="1"/>
                    <a:pt x="0" y="122"/>
                    <a:pt x="0" y="273"/>
                  </a:cubicBezTo>
                  <a:lnTo>
                    <a:pt x="0" y="342"/>
                  </a:lnTo>
                  <a:cubicBezTo>
                    <a:pt x="0" y="491"/>
                    <a:pt x="122" y="613"/>
                    <a:pt x="270" y="613"/>
                  </a:cubicBezTo>
                  <a:cubicBezTo>
                    <a:pt x="271" y="613"/>
                    <a:pt x="272" y="613"/>
                    <a:pt x="273" y="613"/>
                  </a:cubicBezTo>
                  <a:cubicBezTo>
                    <a:pt x="424" y="613"/>
                    <a:pt x="546" y="492"/>
                    <a:pt x="546" y="341"/>
                  </a:cubicBezTo>
                  <a:lnTo>
                    <a:pt x="546" y="273"/>
                  </a:lnTo>
                  <a:cubicBezTo>
                    <a:pt x="546" y="122"/>
                    <a:pt x="424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4"/>
            <p:cNvSpPr/>
            <p:nvPr/>
          </p:nvSpPr>
          <p:spPr>
            <a:xfrm>
              <a:off x="4009914" y="2073440"/>
              <a:ext cx="14749" cy="18720"/>
            </a:xfrm>
            <a:custGeom>
              <a:avLst/>
              <a:gdLst/>
              <a:ahLst/>
              <a:cxnLst/>
              <a:rect l="l" t="t" r="r" b="b"/>
              <a:pathLst>
                <a:path w="546" h="693" extrusionOk="0">
                  <a:moveTo>
                    <a:pt x="273" y="0"/>
                  </a:moveTo>
                  <a:cubicBezTo>
                    <a:pt x="123" y="0"/>
                    <a:pt x="0" y="123"/>
                    <a:pt x="0" y="273"/>
                  </a:cubicBezTo>
                  <a:lnTo>
                    <a:pt x="0" y="420"/>
                  </a:lnTo>
                  <a:cubicBezTo>
                    <a:pt x="0" y="571"/>
                    <a:pt x="123" y="693"/>
                    <a:pt x="273" y="693"/>
                  </a:cubicBezTo>
                  <a:cubicBezTo>
                    <a:pt x="424" y="693"/>
                    <a:pt x="546" y="571"/>
                    <a:pt x="546" y="420"/>
                  </a:cubicBezTo>
                  <a:lnTo>
                    <a:pt x="546" y="273"/>
                  </a:lnTo>
                  <a:cubicBezTo>
                    <a:pt x="546" y="123"/>
                    <a:pt x="42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4"/>
            <p:cNvSpPr/>
            <p:nvPr/>
          </p:nvSpPr>
          <p:spPr>
            <a:xfrm>
              <a:off x="4031119" y="2045239"/>
              <a:ext cx="16802" cy="14803"/>
            </a:xfrm>
            <a:custGeom>
              <a:avLst/>
              <a:gdLst/>
              <a:ahLst/>
              <a:cxnLst/>
              <a:rect l="l" t="t" r="r" b="b"/>
              <a:pathLst>
                <a:path w="622" h="548" extrusionOk="0">
                  <a:moveTo>
                    <a:pt x="349" y="0"/>
                  </a:moveTo>
                  <a:cubicBezTo>
                    <a:pt x="319" y="0"/>
                    <a:pt x="289" y="0"/>
                    <a:pt x="259" y="3"/>
                  </a:cubicBezTo>
                  <a:lnTo>
                    <a:pt x="259" y="1"/>
                  </a:lnTo>
                  <a:cubicBezTo>
                    <a:pt x="112" y="13"/>
                    <a:pt x="1" y="137"/>
                    <a:pt x="6" y="284"/>
                  </a:cubicBezTo>
                  <a:cubicBezTo>
                    <a:pt x="12" y="430"/>
                    <a:pt x="132" y="547"/>
                    <a:pt x="278" y="547"/>
                  </a:cubicBezTo>
                  <a:cubicBezTo>
                    <a:pt x="279" y="547"/>
                    <a:pt x="280" y="547"/>
                    <a:pt x="281" y="547"/>
                  </a:cubicBezTo>
                  <a:lnTo>
                    <a:pt x="302" y="547"/>
                  </a:lnTo>
                  <a:cubicBezTo>
                    <a:pt x="318" y="546"/>
                    <a:pt x="333" y="546"/>
                    <a:pt x="349" y="546"/>
                  </a:cubicBezTo>
                  <a:cubicBezTo>
                    <a:pt x="499" y="546"/>
                    <a:pt x="622" y="423"/>
                    <a:pt x="622" y="273"/>
                  </a:cubicBezTo>
                  <a:cubicBezTo>
                    <a:pt x="622" y="121"/>
                    <a:pt x="499" y="0"/>
                    <a:pt x="3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4"/>
            <p:cNvSpPr/>
            <p:nvPr/>
          </p:nvSpPr>
          <p:spPr>
            <a:xfrm>
              <a:off x="3980444" y="2117092"/>
              <a:ext cx="14749" cy="16586"/>
            </a:xfrm>
            <a:custGeom>
              <a:avLst/>
              <a:gdLst/>
              <a:ahLst/>
              <a:cxnLst/>
              <a:rect l="l" t="t" r="r" b="b"/>
              <a:pathLst>
                <a:path w="546" h="614" extrusionOk="0">
                  <a:moveTo>
                    <a:pt x="273" y="1"/>
                  </a:moveTo>
                  <a:cubicBezTo>
                    <a:pt x="121" y="1"/>
                    <a:pt x="0" y="122"/>
                    <a:pt x="0" y="273"/>
                  </a:cubicBezTo>
                  <a:lnTo>
                    <a:pt x="0" y="342"/>
                  </a:lnTo>
                  <a:cubicBezTo>
                    <a:pt x="0" y="491"/>
                    <a:pt x="120" y="613"/>
                    <a:pt x="270" y="613"/>
                  </a:cubicBezTo>
                  <a:cubicBezTo>
                    <a:pt x="271" y="613"/>
                    <a:pt x="272" y="613"/>
                    <a:pt x="273" y="613"/>
                  </a:cubicBezTo>
                  <a:cubicBezTo>
                    <a:pt x="423" y="613"/>
                    <a:pt x="546" y="492"/>
                    <a:pt x="546" y="341"/>
                  </a:cubicBezTo>
                  <a:lnTo>
                    <a:pt x="546" y="273"/>
                  </a:lnTo>
                  <a:cubicBezTo>
                    <a:pt x="546" y="122"/>
                    <a:pt x="423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4"/>
            <p:cNvSpPr/>
            <p:nvPr/>
          </p:nvSpPr>
          <p:spPr>
            <a:xfrm>
              <a:off x="3989331" y="2032327"/>
              <a:ext cx="19125" cy="17855"/>
            </a:xfrm>
            <a:custGeom>
              <a:avLst/>
              <a:gdLst/>
              <a:ahLst/>
              <a:cxnLst/>
              <a:rect l="l" t="t" r="r" b="b"/>
              <a:pathLst>
                <a:path w="708" h="661" extrusionOk="0">
                  <a:moveTo>
                    <a:pt x="404" y="1"/>
                  </a:moveTo>
                  <a:cubicBezTo>
                    <a:pt x="329" y="1"/>
                    <a:pt x="253" y="32"/>
                    <a:pt x="199" y="94"/>
                  </a:cubicBezTo>
                  <a:cubicBezTo>
                    <a:pt x="162" y="135"/>
                    <a:pt x="127" y="180"/>
                    <a:pt x="92" y="225"/>
                  </a:cubicBezTo>
                  <a:cubicBezTo>
                    <a:pt x="1" y="345"/>
                    <a:pt x="25" y="517"/>
                    <a:pt x="145" y="607"/>
                  </a:cubicBezTo>
                  <a:lnTo>
                    <a:pt x="147" y="607"/>
                  </a:lnTo>
                  <a:cubicBezTo>
                    <a:pt x="196" y="643"/>
                    <a:pt x="253" y="661"/>
                    <a:pt x="310" y="661"/>
                  </a:cubicBezTo>
                  <a:cubicBezTo>
                    <a:pt x="393" y="661"/>
                    <a:pt x="475" y="623"/>
                    <a:pt x="528" y="552"/>
                  </a:cubicBezTo>
                  <a:cubicBezTo>
                    <a:pt x="554" y="519"/>
                    <a:pt x="581" y="487"/>
                    <a:pt x="608" y="455"/>
                  </a:cubicBezTo>
                  <a:cubicBezTo>
                    <a:pt x="708" y="342"/>
                    <a:pt x="698" y="170"/>
                    <a:pt x="585" y="70"/>
                  </a:cubicBezTo>
                  <a:cubicBezTo>
                    <a:pt x="533" y="24"/>
                    <a:pt x="469" y="1"/>
                    <a:pt x="4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4"/>
            <p:cNvSpPr/>
            <p:nvPr/>
          </p:nvSpPr>
          <p:spPr>
            <a:xfrm>
              <a:off x="3980444" y="2073169"/>
              <a:ext cx="14749" cy="18774"/>
            </a:xfrm>
            <a:custGeom>
              <a:avLst/>
              <a:gdLst/>
              <a:ahLst/>
              <a:cxnLst/>
              <a:rect l="l" t="t" r="r" b="b"/>
              <a:pathLst>
                <a:path w="546" h="695" extrusionOk="0">
                  <a:moveTo>
                    <a:pt x="273" y="0"/>
                  </a:moveTo>
                  <a:cubicBezTo>
                    <a:pt x="121" y="0"/>
                    <a:pt x="0" y="123"/>
                    <a:pt x="0" y="273"/>
                  </a:cubicBezTo>
                  <a:lnTo>
                    <a:pt x="0" y="421"/>
                  </a:lnTo>
                  <a:cubicBezTo>
                    <a:pt x="0" y="571"/>
                    <a:pt x="121" y="694"/>
                    <a:pt x="273" y="694"/>
                  </a:cubicBezTo>
                  <a:cubicBezTo>
                    <a:pt x="423" y="694"/>
                    <a:pt x="546" y="571"/>
                    <a:pt x="546" y="421"/>
                  </a:cubicBezTo>
                  <a:lnTo>
                    <a:pt x="546" y="273"/>
                  </a:lnTo>
                  <a:cubicBezTo>
                    <a:pt x="546" y="123"/>
                    <a:pt x="423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4"/>
            <p:cNvSpPr/>
            <p:nvPr/>
          </p:nvSpPr>
          <p:spPr>
            <a:xfrm>
              <a:off x="4027878" y="2015741"/>
              <a:ext cx="16694" cy="14803"/>
            </a:xfrm>
            <a:custGeom>
              <a:avLst/>
              <a:gdLst/>
              <a:ahLst/>
              <a:cxnLst/>
              <a:rect l="l" t="t" r="r" b="b"/>
              <a:pathLst>
                <a:path w="618" h="548" extrusionOk="0">
                  <a:moveTo>
                    <a:pt x="345" y="1"/>
                  </a:moveTo>
                  <a:cubicBezTo>
                    <a:pt x="319" y="1"/>
                    <a:pt x="293" y="1"/>
                    <a:pt x="266" y="2"/>
                  </a:cubicBezTo>
                  <a:cubicBezTo>
                    <a:pt x="118" y="7"/>
                    <a:pt x="1" y="131"/>
                    <a:pt x="4" y="279"/>
                  </a:cubicBezTo>
                  <a:cubicBezTo>
                    <a:pt x="6" y="428"/>
                    <a:pt x="128" y="548"/>
                    <a:pt x="276" y="548"/>
                  </a:cubicBezTo>
                  <a:lnTo>
                    <a:pt x="276" y="546"/>
                  </a:lnTo>
                  <a:lnTo>
                    <a:pt x="345" y="546"/>
                  </a:lnTo>
                  <a:cubicBezTo>
                    <a:pt x="496" y="546"/>
                    <a:pt x="618" y="424"/>
                    <a:pt x="618" y="274"/>
                  </a:cubicBezTo>
                  <a:cubicBezTo>
                    <a:pt x="618" y="122"/>
                    <a:pt x="496" y="1"/>
                    <a:pt x="3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64"/>
          <p:cNvGrpSpPr/>
          <p:nvPr/>
        </p:nvGrpSpPr>
        <p:grpSpPr>
          <a:xfrm>
            <a:off x="2794970" y="1685018"/>
            <a:ext cx="477650" cy="467315"/>
            <a:chOff x="5597979" y="1322870"/>
            <a:chExt cx="385793" cy="377446"/>
          </a:xfrm>
        </p:grpSpPr>
        <p:sp>
          <p:nvSpPr>
            <p:cNvPr id="1201" name="Google Shape;1201;p64"/>
            <p:cNvSpPr/>
            <p:nvPr/>
          </p:nvSpPr>
          <p:spPr>
            <a:xfrm>
              <a:off x="5597979" y="1322870"/>
              <a:ext cx="307943" cy="293356"/>
            </a:xfrm>
            <a:custGeom>
              <a:avLst/>
              <a:gdLst/>
              <a:ahLst/>
              <a:cxnLst/>
              <a:rect l="l" t="t" r="r" b="b"/>
              <a:pathLst>
                <a:path w="11400" h="10860" extrusionOk="0">
                  <a:moveTo>
                    <a:pt x="3699" y="3776"/>
                  </a:moveTo>
                  <a:lnTo>
                    <a:pt x="7392" y="7469"/>
                  </a:lnTo>
                  <a:lnTo>
                    <a:pt x="5312" y="9550"/>
                  </a:lnTo>
                  <a:cubicBezTo>
                    <a:pt x="4801" y="10069"/>
                    <a:pt x="4126" y="10329"/>
                    <a:pt x="3451" y="10329"/>
                  </a:cubicBezTo>
                  <a:cubicBezTo>
                    <a:pt x="2782" y="10329"/>
                    <a:pt x="2114" y="10074"/>
                    <a:pt x="1604" y="9564"/>
                  </a:cubicBezTo>
                  <a:cubicBezTo>
                    <a:pt x="579" y="8539"/>
                    <a:pt x="586" y="6875"/>
                    <a:pt x="1618" y="5857"/>
                  </a:cubicBezTo>
                  <a:lnTo>
                    <a:pt x="3699" y="3776"/>
                  </a:lnTo>
                  <a:close/>
                  <a:moveTo>
                    <a:pt x="8017" y="0"/>
                  </a:moveTo>
                  <a:cubicBezTo>
                    <a:pt x="7192" y="0"/>
                    <a:pt x="6384" y="322"/>
                    <a:pt x="5780" y="924"/>
                  </a:cubicBezTo>
                  <a:lnTo>
                    <a:pt x="1233" y="5471"/>
                  </a:lnTo>
                  <a:cubicBezTo>
                    <a:pt x="0" y="6704"/>
                    <a:pt x="0" y="8703"/>
                    <a:pt x="1234" y="9936"/>
                  </a:cubicBezTo>
                  <a:cubicBezTo>
                    <a:pt x="1850" y="10552"/>
                    <a:pt x="2658" y="10860"/>
                    <a:pt x="3466" y="10860"/>
                  </a:cubicBezTo>
                  <a:cubicBezTo>
                    <a:pt x="4274" y="10860"/>
                    <a:pt x="5082" y="10552"/>
                    <a:pt x="5699" y="9936"/>
                  </a:cubicBezTo>
                  <a:lnTo>
                    <a:pt x="10244" y="5390"/>
                  </a:lnTo>
                  <a:cubicBezTo>
                    <a:pt x="11117" y="4514"/>
                    <a:pt x="11400" y="3213"/>
                    <a:pt x="10971" y="2055"/>
                  </a:cubicBezTo>
                  <a:cubicBezTo>
                    <a:pt x="10931" y="1945"/>
                    <a:pt x="10827" y="1877"/>
                    <a:pt x="10716" y="1877"/>
                  </a:cubicBezTo>
                  <a:cubicBezTo>
                    <a:pt x="10684" y="1877"/>
                    <a:pt x="10653" y="1882"/>
                    <a:pt x="10621" y="1894"/>
                  </a:cubicBezTo>
                  <a:cubicBezTo>
                    <a:pt x="10480" y="1947"/>
                    <a:pt x="10409" y="2104"/>
                    <a:pt x="10460" y="2245"/>
                  </a:cubicBezTo>
                  <a:cubicBezTo>
                    <a:pt x="10814" y="3203"/>
                    <a:pt x="10580" y="4280"/>
                    <a:pt x="9859" y="5003"/>
                  </a:cubicBezTo>
                  <a:lnTo>
                    <a:pt x="7778" y="7084"/>
                  </a:lnTo>
                  <a:lnTo>
                    <a:pt x="4086" y="3390"/>
                  </a:lnTo>
                  <a:lnTo>
                    <a:pt x="6166" y="1311"/>
                  </a:lnTo>
                  <a:cubicBezTo>
                    <a:pt x="6666" y="813"/>
                    <a:pt x="7334" y="546"/>
                    <a:pt x="8015" y="546"/>
                  </a:cubicBezTo>
                  <a:cubicBezTo>
                    <a:pt x="8320" y="546"/>
                    <a:pt x="8627" y="600"/>
                    <a:pt x="8923" y="710"/>
                  </a:cubicBezTo>
                  <a:cubicBezTo>
                    <a:pt x="8954" y="721"/>
                    <a:pt x="8986" y="726"/>
                    <a:pt x="9018" y="726"/>
                  </a:cubicBezTo>
                  <a:cubicBezTo>
                    <a:pt x="9129" y="726"/>
                    <a:pt x="9234" y="659"/>
                    <a:pt x="9275" y="548"/>
                  </a:cubicBezTo>
                  <a:cubicBezTo>
                    <a:pt x="9328" y="407"/>
                    <a:pt x="9256" y="250"/>
                    <a:pt x="9115" y="197"/>
                  </a:cubicBezTo>
                  <a:cubicBezTo>
                    <a:pt x="8757" y="65"/>
                    <a:pt x="8385" y="0"/>
                    <a:pt x="80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4"/>
            <p:cNvSpPr/>
            <p:nvPr/>
          </p:nvSpPr>
          <p:spPr>
            <a:xfrm>
              <a:off x="5808623" y="1525167"/>
              <a:ext cx="175149" cy="175149"/>
            </a:xfrm>
            <a:custGeom>
              <a:avLst/>
              <a:gdLst/>
              <a:ahLst/>
              <a:cxnLst/>
              <a:rect l="l" t="t" r="r" b="b"/>
              <a:pathLst>
                <a:path w="6484" h="6484" extrusionOk="0">
                  <a:moveTo>
                    <a:pt x="3242" y="546"/>
                  </a:moveTo>
                  <a:cubicBezTo>
                    <a:pt x="3863" y="546"/>
                    <a:pt x="4464" y="760"/>
                    <a:pt x="4944" y="1153"/>
                  </a:cubicBezTo>
                  <a:lnTo>
                    <a:pt x="1153" y="4944"/>
                  </a:lnTo>
                  <a:cubicBezTo>
                    <a:pt x="760" y="4463"/>
                    <a:pt x="546" y="3862"/>
                    <a:pt x="546" y="3241"/>
                  </a:cubicBezTo>
                  <a:cubicBezTo>
                    <a:pt x="546" y="1755"/>
                    <a:pt x="1755" y="546"/>
                    <a:pt x="3242" y="546"/>
                  </a:cubicBezTo>
                  <a:close/>
                  <a:moveTo>
                    <a:pt x="5331" y="1540"/>
                  </a:moveTo>
                  <a:cubicBezTo>
                    <a:pt x="5724" y="2020"/>
                    <a:pt x="5938" y="2622"/>
                    <a:pt x="5938" y="3242"/>
                  </a:cubicBezTo>
                  <a:cubicBezTo>
                    <a:pt x="5938" y="4729"/>
                    <a:pt x="4729" y="5938"/>
                    <a:pt x="3242" y="5938"/>
                  </a:cubicBezTo>
                  <a:cubicBezTo>
                    <a:pt x="2621" y="5938"/>
                    <a:pt x="2019" y="5724"/>
                    <a:pt x="1540" y="5331"/>
                  </a:cubicBezTo>
                  <a:lnTo>
                    <a:pt x="5331" y="1540"/>
                  </a:lnTo>
                  <a:close/>
                  <a:moveTo>
                    <a:pt x="3242" y="0"/>
                  </a:moveTo>
                  <a:cubicBezTo>
                    <a:pt x="1454" y="0"/>
                    <a:pt x="0" y="1454"/>
                    <a:pt x="0" y="3242"/>
                  </a:cubicBezTo>
                  <a:cubicBezTo>
                    <a:pt x="0" y="5029"/>
                    <a:pt x="1454" y="6484"/>
                    <a:pt x="3242" y="6484"/>
                  </a:cubicBezTo>
                  <a:cubicBezTo>
                    <a:pt x="5030" y="6484"/>
                    <a:pt x="6484" y="5030"/>
                    <a:pt x="6484" y="3242"/>
                  </a:cubicBezTo>
                  <a:cubicBezTo>
                    <a:pt x="6484" y="1454"/>
                    <a:pt x="5030" y="0"/>
                    <a:pt x="32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4"/>
            <p:cNvSpPr/>
            <p:nvPr/>
          </p:nvSpPr>
          <p:spPr>
            <a:xfrm>
              <a:off x="5861432" y="1345669"/>
              <a:ext cx="16018" cy="14803"/>
            </a:xfrm>
            <a:custGeom>
              <a:avLst/>
              <a:gdLst/>
              <a:ahLst/>
              <a:cxnLst/>
              <a:rect l="l" t="t" r="r" b="b"/>
              <a:pathLst>
                <a:path w="593" h="548" extrusionOk="0">
                  <a:moveTo>
                    <a:pt x="299" y="0"/>
                  </a:moveTo>
                  <a:cubicBezTo>
                    <a:pt x="210" y="0"/>
                    <a:pt x="124" y="44"/>
                    <a:pt x="72" y="121"/>
                  </a:cubicBezTo>
                  <a:cubicBezTo>
                    <a:pt x="0" y="230"/>
                    <a:pt x="14" y="374"/>
                    <a:pt x="106" y="467"/>
                  </a:cubicBezTo>
                  <a:cubicBezTo>
                    <a:pt x="157" y="517"/>
                    <a:pt x="227" y="546"/>
                    <a:pt x="299" y="547"/>
                  </a:cubicBezTo>
                  <a:cubicBezTo>
                    <a:pt x="430" y="547"/>
                    <a:pt x="541" y="454"/>
                    <a:pt x="567" y="327"/>
                  </a:cubicBezTo>
                  <a:cubicBezTo>
                    <a:pt x="593" y="199"/>
                    <a:pt x="524" y="71"/>
                    <a:pt x="404" y="21"/>
                  </a:cubicBezTo>
                  <a:cubicBezTo>
                    <a:pt x="370" y="7"/>
                    <a:pt x="334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0408;p90">
            <a:extLst>
              <a:ext uri="{FF2B5EF4-FFF2-40B4-BE49-F238E27FC236}">
                <a16:creationId xmlns:a16="http://schemas.microsoft.com/office/drawing/2014/main" id="{3BB4D2E8-9BE2-1843-12BD-225DFB1391EB}"/>
              </a:ext>
            </a:extLst>
          </p:cNvPr>
          <p:cNvGrpSpPr/>
          <p:nvPr/>
        </p:nvGrpSpPr>
        <p:grpSpPr>
          <a:xfrm>
            <a:off x="1291177" y="1669116"/>
            <a:ext cx="440669" cy="483202"/>
            <a:chOff x="3086313" y="2877049"/>
            <a:chExt cx="320143" cy="392581"/>
          </a:xfrm>
          <a:solidFill>
            <a:schemeClr val="tx1"/>
          </a:solidFill>
        </p:grpSpPr>
        <p:sp>
          <p:nvSpPr>
            <p:cNvPr id="22" name="Google Shape;10409;p90">
              <a:extLst>
                <a:ext uri="{FF2B5EF4-FFF2-40B4-BE49-F238E27FC236}">
                  <a16:creationId xmlns:a16="http://schemas.microsoft.com/office/drawing/2014/main" id="{D26A26F5-E89D-3AEE-7E91-0750503164AB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10;p90">
              <a:extLst>
                <a:ext uri="{FF2B5EF4-FFF2-40B4-BE49-F238E27FC236}">
                  <a16:creationId xmlns:a16="http://schemas.microsoft.com/office/drawing/2014/main" id="{5F84ACC8-3ABD-05A8-2639-58F33EC065C5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11;p90">
              <a:extLst>
                <a:ext uri="{FF2B5EF4-FFF2-40B4-BE49-F238E27FC236}">
                  <a16:creationId xmlns:a16="http://schemas.microsoft.com/office/drawing/2014/main" id="{C2842502-F9E8-B4C4-56CA-0309B59C1854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12;p90">
              <a:extLst>
                <a:ext uri="{FF2B5EF4-FFF2-40B4-BE49-F238E27FC236}">
                  <a16:creationId xmlns:a16="http://schemas.microsoft.com/office/drawing/2014/main" id="{2891372D-987C-62B1-53E5-1288992A44F6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13;p90">
              <a:extLst>
                <a:ext uri="{FF2B5EF4-FFF2-40B4-BE49-F238E27FC236}">
                  <a16:creationId xmlns:a16="http://schemas.microsoft.com/office/drawing/2014/main" id="{ED2F8643-AC88-EAF3-1DE1-FF2194CB3D47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14;p90">
              <a:extLst>
                <a:ext uri="{FF2B5EF4-FFF2-40B4-BE49-F238E27FC236}">
                  <a16:creationId xmlns:a16="http://schemas.microsoft.com/office/drawing/2014/main" id="{9E767450-91B5-779C-6FDE-36529B07E6AF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15;p90">
              <a:extLst>
                <a:ext uri="{FF2B5EF4-FFF2-40B4-BE49-F238E27FC236}">
                  <a16:creationId xmlns:a16="http://schemas.microsoft.com/office/drawing/2014/main" id="{074442C0-CB5C-2F52-DDF8-E281D0FD70C4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416;p90">
              <a:extLst>
                <a:ext uri="{FF2B5EF4-FFF2-40B4-BE49-F238E27FC236}">
                  <a16:creationId xmlns:a16="http://schemas.microsoft.com/office/drawing/2014/main" id="{F1063222-F489-1B20-1DD3-68634C6F9115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417;p90">
              <a:extLst>
                <a:ext uri="{FF2B5EF4-FFF2-40B4-BE49-F238E27FC236}">
                  <a16:creationId xmlns:a16="http://schemas.microsoft.com/office/drawing/2014/main" id="{E9C67D03-73ED-C20D-EF63-9E7BD28E5B1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418;p90">
              <a:extLst>
                <a:ext uri="{FF2B5EF4-FFF2-40B4-BE49-F238E27FC236}">
                  <a16:creationId xmlns:a16="http://schemas.microsoft.com/office/drawing/2014/main" id="{BB55A5CB-2F1B-D63B-B318-88D67C4D576C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419;p90">
              <a:extLst>
                <a:ext uri="{FF2B5EF4-FFF2-40B4-BE49-F238E27FC236}">
                  <a16:creationId xmlns:a16="http://schemas.microsoft.com/office/drawing/2014/main" id="{25C98D5C-4BB1-EE5C-DD78-BEF6E65C4FB9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420;p90">
              <a:extLst>
                <a:ext uri="{FF2B5EF4-FFF2-40B4-BE49-F238E27FC236}">
                  <a16:creationId xmlns:a16="http://schemas.microsoft.com/office/drawing/2014/main" id="{89627F1B-0D7D-4D17-1B7E-49F05F522CF0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 w="3175"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009;p89">
            <a:extLst>
              <a:ext uri="{FF2B5EF4-FFF2-40B4-BE49-F238E27FC236}">
                <a16:creationId xmlns:a16="http://schemas.microsoft.com/office/drawing/2014/main" id="{2035F078-D5B2-BC73-345F-2D44AEC60F56}"/>
              </a:ext>
            </a:extLst>
          </p:cNvPr>
          <p:cNvGrpSpPr/>
          <p:nvPr/>
        </p:nvGrpSpPr>
        <p:grpSpPr>
          <a:xfrm>
            <a:off x="5847875" y="1660555"/>
            <a:ext cx="524903" cy="510372"/>
            <a:chOff x="1408777" y="3680964"/>
            <a:chExt cx="357720" cy="355148"/>
          </a:xfrm>
          <a:solidFill>
            <a:schemeClr val="tx1"/>
          </a:solidFill>
        </p:grpSpPr>
        <p:sp>
          <p:nvSpPr>
            <p:cNvPr id="35" name="Google Shape;10010;p89">
              <a:extLst>
                <a:ext uri="{FF2B5EF4-FFF2-40B4-BE49-F238E27FC236}">
                  <a16:creationId xmlns:a16="http://schemas.microsoft.com/office/drawing/2014/main" id="{D9A7C6C3-DD35-79F2-A7DC-108AFAD92F22}"/>
                </a:ext>
              </a:extLst>
            </p:cNvPr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11;p89">
              <a:extLst>
                <a:ext uri="{FF2B5EF4-FFF2-40B4-BE49-F238E27FC236}">
                  <a16:creationId xmlns:a16="http://schemas.microsoft.com/office/drawing/2014/main" id="{7FD84137-A682-2457-77D7-181B7DF732DB}"/>
                </a:ext>
              </a:extLst>
            </p:cNvPr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2;p89">
              <a:extLst>
                <a:ext uri="{FF2B5EF4-FFF2-40B4-BE49-F238E27FC236}">
                  <a16:creationId xmlns:a16="http://schemas.microsoft.com/office/drawing/2014/main" id="{50ABE99E-B107-71BA-BC4E-09542D96A530}"/>
                </a:ext>
              </a:extLst>
            </p:cNvPr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13;p89">
              <a:extLst>
                <a:ext uri="{FF2B5EF4-FFF2-40B4-BE49-F238E27FC236}">
                  <a16:creationId xmlns:a16="http://schemas.microsoft.com/office/drawing/2014/main" id="{E0740F8A-C62C-FF17-5D05-B9255E125921}"/>
                </a:ext>
              </a:extLst>
            </p:cNvPr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14;p89">
              <a:extLst>
                <a:ext uri="{FF2B5EF4-FFF2-40B4-BE49-F238E27FC236}">
                  <a16:creationId xmlns:a16="http://schemas.microsoft.com/office/drawing/2014/main" id="{56B1D255-A75F-FBB5-CEF5-9C5DE0E4ED7F}"/>
                </a:ext>
              </a:extLst>
            </p:cNvPr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556;p90">
            <a:extLst>
              <a:ext uri="{FF2B5EF4-FFF2-40B4-BE49-F238E27FC236}">
                <a16:creationId xmlns:a16="http://schemas.microsoft.com/office/drawing/2014/main" id="{A1D211EC-46A3-9D9B-2376-60ECB5B19F43}"/>
              </a:ext>
            </a:extLst>
          </p:cNvPr>
          <p:cNvGrpSpPr/>
          <p:nvPr/>
        </p:nvGrpSpPr>
        <p:grpSpPr>
          <a:xfrm>
            <a:off x="7386140" y="1677025"/>
            <a:ext cx="527077" cy="475294"/>
            <a:chOff x="7101317" y="2441655"/>
            <a:chExt cx="367925" cy="352380"/>
          </a:xfrm>
          <a:solidFill>
            <a:schemeClr val="tx1"/>
          </a:solidFill>
        </p:grpSpPr>
        <p:sp>
          <p:nvSpPr>
            <p:cNvPr id="41" name="Google Shape;10557;p90">
              <a:extLst>
                <a:ext uri="{FF2B5EF4-FFF2-40B4-BE49-F238E27FC236}">
                  <a16:creationId xmlns:a16="http://schemas.microsoft.com/office/drawing/2014/main" id="{3569B4AF-A2F4-861A-94A7-8DB936DE0FE8}"/>
                </a:ext>
              </a:extLst>
            </p:cNvPr>
            <p:cNvSpPr/>
            <p:nvPr/>
          </p:nvSpPr>
          <p:spPr>
            <a:xfrm>
              <a:off x="7101317" y="2441655"/>
              <a:ext cx="367925" cy="352380"/>
            </a:xfrm>
            <a:custGeom>
              <a:avLst/>
              <a:gdLst/>
              <a:ahLst/>
              <a:cxnLst/>
              <a:rect l="l" t="t" r="r" b="b"/>
              <a:pathLst>
                <a:path w="11550" h="11062" extrusionOk="0">
                  <a:moveTo>
                    <a:pt x="7061" y="334"/>
                  </a:moveTo>
                  <a:cubicBezTo>
                    <a:pt x="7799" y="334"/>
                    <a:pt x="8406" y="941"/>
                    <a:pt x="8406" y="1679"/>
                  </a:cubicBezTo>
                  <a:lnTo>
                    <a:pt x="8406" y="3108"/>
                  </a:lnTo>
                  <a:lnTo>
                    <a:pt x="7906" y="3108"/>
                  </a:lnTo>
                  <a:lnTo>
                    <a:pt x="7906" y="1679"/>
                  </a:lnTo>
                  <a:cubicBezTo>
                    <a:pt x="7906" y="1227"/>
                    <a:pt x="7537" y="834"/>
                    <a:pt x="7061" y="834"/>
                  </a:cubicBezTo>
                  <a:lnTo>
                    <a:pt x="4465" y="834"/>
                  </a:lnTo>
                  <a:cubicBezTo>
                    <a:pt x="4001" y="834"/>
                    <a:pt x="3620" y="1203"/>
                    <a:pt x="3620" y="1679"/>
                  </a:cubicBezTo>
                  <a:lnTo>
                    <a:pt x="3620" y="2429"/>
                  </a:lnTo>
                  <a:cubicBezTo>
                    <a:pt x="3620" y="2513"/>
                    <a:pt x="3691" y="2596"/>
                    <a:pt x="3786" y="2596"/>
                  </a:cubicBezTo>
                  <a:cubicBezTo>
                    <a:pt x="3870" y="2596"/>
                    <a:pt x="3941" y="2513"/>
                    <a:pt x="3941" y="2429"/>
                  </a:cubicBezTo>
                  <a:lnTo>
                    <a:pt x="3941" y="1679"/>
                  </a:lnTo>
                  <a:cubicBezTo>
                    <a:pt x="3941" y="1406"/>
                    <a:pt x="4167" y="1179"/>
                    <a:pt x="4453" y="1179"/>
                  </a:cubicBezTo>
                  <a:lnTo>
                    <a:pt x="7037" y="1179"/>
                  </a:lnTo>
                  <a:cubicBezTo>
                    <a:pt x="7323" y="1179"/>
                    <a:pt x="7549" y="1406"/>
                    <a:pt x="7549" y="1679"/>
                  </a:cubicBezTo>
                  <a:lnTo>
                    <a:pt x="7549" y="3108"/>
                  </a:lnTo>
                  <a:lnTo>
                    <a:pt x="3108" y="3108"/>
                  </a:lnTo>
                  <a:lnTo>
                    <a:pt x="3120" y="1679"/>
                  </a:lnTo>
                  <a:cubicBezTo>
                    <a:pt x="3120" y="941"/>
                    <a:pt x="3727" y="334"/>
                    <a:pt x="4465" y="334"/>
                  </a:cubicBezTo>
                  <a:close/>
                  <a:moveTo>
                    <a:pt x="8382" y="3453"/>
                  </a:moveTo>
                  <a:cubicBezTo>
                    <a:pt x="9930" y="3453"/>
                    <a:pt x="11180" y="4704"/>
                    <a:pt x="11180" y="6251"/>
                  </a:cubicBezTo>
                  <a:lnTo>
                    <a:pt x="11180" y="9252"/>
                  </a:lnTo>
                  <a:lnTo>
                    <a:pt x="2905" y="9252"/>
                  </a:lnTo>
                  <a:cubicBezTo>
                    <a:pt x="2822" y="9252"/>
                    <a:pt x="2739" y="9335"/>
                    <a:pt x="2739" y="9418"/>
                  </a:cubicBezTo>
                  <a:cubicBezTo>
                    <a:pt x="2739" y="9514"/>
                    <a:pt x="2822" y="9585"/>
                    <a:pt x="2905" y="9585"/>
                  </a:cubicBezTo>
                  <a:lnTo>
                    <a:pt x="11180" y="9585"/>
                  </a:lnTo>
                  <a:lnTo>
                    <a:pt x="11180" y="10288"/>
                  </a:lnTo>
                  <a:cubicBezTo>
                    <a:pt x="11168" y="10538"/>
                    <a:pt x="10942" y="10728"/>
                    <a:pt x="10716" y="10728"/>
                  </a:cubicBezTo>
                  <a:cubicBezTo>
                    <a:pt x="10716" y="10716"/>
                    <a:pt x="822" y="10716"/>
                    <a:pt x="774" y="10716"/>
                  </a:cubicBezTo>
                  <a:cubicBezTo>
                    <a:pt x="536" y="10704"/>
                    <a:pt x="334" y="10490"/>
                    <a:pt x="334" y="10240"/>
                  </a:cubicBezTo>
                  <a:lnTo>
                    <a:pt x="334" y="9585"/>
                  </a:lnTo>
                  <a:lnTo>
                    <a:pt x="2072" y="9585"/>
                  </a:lnTo>
                  <a:cubicBezTo>
                    <a:pt x="2167" y="9585"/>
                    <a:pt x="2239" y="9514"/>
                    <a:pt x="2239" y="9418"/>
                  </a:cubicBezTo>
                  <a:cubicBezTo>
                    <a:pt x="2239" y="9335"/>
                    <a:pt x="2167" y="9252"/>
                    <a:pt x="2072" y="9252"/>
                  </a:cubicBezTo>
                  <a:lnTo>
                    <a:pt x="334" y="9252"/>
                  </a:lnTo>
                  <a:lnTo>
                    <a:pt x="334" y="6251"/>
                  </a:lnTo>
                  <a:cubicBezTo>
                    <a:pt x="334" y="4704"/>
                    <a:pt x="1584" y="3453"/>
                    <a:pt x="3132" y="3453"/>
                  </a:cubicBezTo>
                  <a:close/>
                  <a:moveTo>
                    <a:pt x="4465" y="1"/>
                  </a:moveTo>
                  <a:cubicBezTo>
                    <a:pt x="3536" y="1"/>
                    <a:pt x="2786" y="763"/>
                    <a:pt x="2786" y="1679"/>
                  </a:cubicBezTo>
                  <a:lnTo>
                    <a:pt x="2786" y="3132"/>
                  </a:lnTo>
                  <a:cubicBezTo>
                    <a:pt x="1227" y="3311"/>
                    <a:pt x="0" y="4632"/>
                    <a:pt x="0" y="6239"/>
                  </a:cubicBezTo>
                  <a:lnTo>
                    <a:pt x="0" y="10240"/>
                  </a:lnTo>
                  <a:cubicBezTo>
                    <a:pt x="0" y="10692"/>
                    <a:pt x="357" y="11061"/>
                    <a:pt x="822" y="11061"/>
                  </a:cubicBezTo>
                  <a:lnTo>
                    <a:pt x="10740" y="11061"/>
                  </a:lnTo>
                  <a:cubicBezTo>
                    <a:pt x="11180" y="11061"/>
                    <a:pt x="11549" y="10704"/>
                    <a:pt x="11549" y="10240"/>
                  </a:cubicBezTo>
                  <a:lnTo>
                    <a:pt x="11549" y="6239"/>
                  </a:lnTo>
                  <a:cubicBezTo>
                    <a:pt x="11526" y="4632"/>
                    <a:pt x="10299" y="3287"/>
                    <a:pt x="8739" y="3132"/>
                  </a:cubicBezTo>
                  <a:lnTo>
                    <a:pt x="8739" y="1679"/>
                  </a:lnTo>
                  <a:cubicBezTo>
                    <a:pt x="8739" y="751"/>
                    <a:pt x="7977" y="1"/>
                    <a:pt x="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558;p90">
              <a:extLst>
                <a:ext uri="{FF2B5EF4-FFF2-40B4-BE49-F238E27FC236}">
                  <a16:creationId xmlns:a16="http://schemas.microsoft.com/office/drawing/2014/main" id="{20BF9795-C8E1-6ADB-9A63-3D478235907E}"/>
                </a:ext>
              </a:extLst>
            </p:cNvPr>
            <p:cNvSpPr/>
            <p:nvPr/>
          </p:nvSpPr>
          <p:spPr>
            <a:xfrm>
              <a:off x="7222302" y="2588443"/>
              <a:ext cx="124426" cy="124043"/>
            </a:xfrm>
            <a:custGeom>
              <a:avLst/>
              <a:gdLst/>
              <a:ahLst/>
              <a:cxnLst/>
              <a:rect l="l" t="t" r="r" b="b"/>
              <a:pathLst>
                <a:path w="3906" h="3894" extrusionOk="0">
                  <a:moveTo>
                    <a:pt x="2441" y="334"/>
                  </a:moveTo>
                  <a:lnTo>
                    <a:pt x="2441" y="1286"/>
                  </a:lnTo>
                  <a:cubicBezTo>
                    <a:pt x="2441" y="1381"/>
                    <a:pt x="2513" y="1453"/>
                    <a:pt x="2608" y="1453"/>
                  </a:cubicBezTo>
                  <a:lnTo>
                    <a:pt x="3560" y="1453"/>
                  </a:lnTo>
                  <a:lnTo>
                    <a:pt x="3560" y="2429"/>
                  </a:lnTo>
                  <a:lnTo>
                    <a:pt x="2608" y="2429"/>
                  </a:lnTo>
                  <a:cubicBezTo>
                    <a:pt x="2513" y="2429"/>
                    <a:pt x="2441" y="2513"/>
                    <a:pt x="2441" y="2596"/>
                  </a:cubicBezTo>
                  <a:lnTo>
                    <a:pt x="2441" y="3548"/>
                  </a:lnTo>
                  <a:lnTo>
                    <a:pt x="1465" y="3548"/>
                  </a:lnTo>
                  <a:lnTo>
                    <a:pt x="1465" y="2596"/>
                  </a:lnTo>
                  <a:cubicBezTo>
                    <a:pt x="1465" y="2513"/>
                    <a:pt x="1382" y="2429"/>
                    <a:pt x="1298" y="2429"/>
                  </a:cubicBezTo>
                  <a:lnTo>
                    <a:pt x="346" y="2429"/>
                  </a:lnTo>
                  <a:lnTo>
                    <a:pt x="346" y="1453"/>
                  </a:lnTo>
                  <a:lnTo>
                    <a:pt x="1298" y="1453"/>
                  </a:lnTo>
                  <a:cubicBezTo>
                    <a:pt x="1382" y="1453"/>
                    <a:pt x="1465" y="1381"/>
                    <a:pt x="1465" y="1286"/>
                  </a:cubicBezTo>
                  <a:lnTo>
                    <a:pt x="1465" y="334"/>
                  </a:lnTo>
                  <a:close/>
                  <a:moveTo>
                    <a:pt x="1298" y="0"/>
                  </a:moveTo>
                  <a:cubicBezTo>
                    <a:pt x="1203" y="0"/>
                    <a:pt x="1131" y="84"/>
                    <a:pt x="1131" y="167"/>
                  </a:cubicBezTo>
                  <a:lnTo>
                    <a:pt x="1131" y="1120"/>
                  </a:lnTo>
                  <a:lnTo>
                    <a:pt x="179" y="1120"/>
                  </a:lnTo>
                  <a:cubicBezTo>
                    <a:pt x="96" y="1120"/>
                    <a:pt x="12" y="1191"/>
                    <a:pt x="12" y="1286"/>
                  </a:cubicBezTo>
                  <a:lnTo>
                    <a:pt x="12" y="2608"/>
                  </a:lnTo>
                  <a:cubicBezTo>
                    <a:pt x="0" y="2703"/>
                    <a:pt x="96" y="2774"/>
                    <a:pt x="179" y="2774"/>
                  </a:cubicBezTo>
                  <a:lnTo>
                    <a:pt x="1131" y="2774"/>
                  </a:lnTo>
                  <a:lnTo>
                    <a:pt x="1131" y="3727"/>
                  </a:lnTo>
                  <a:cubicBezTo>
                    <a:pt x="1131" y="3822"/>
                    <a:pt x="1203" y="3894"/>
                    <a:pt x="1298" y="3894"/>
                  </a:cubicBezTo>
                  <a:lnTo>
                    <a:pt x="2620" y="3894"/>
                  </a:lnTo>
                  <a:cubicBezTo>
                    <a:pt x="2715" y="3894"/>
                    <a:pt x="2786" y="3822"/>
                    <a:pt x="2786" y="3727"/>
                  </a:cubicBezTo>
                  <a:lnTo>
                    <a:pt x="2786" y="2774"/>
                  </a:lnTo>
                  <a:lnTo>
                    <a:pt x="3739" y="2774"/>
                  </a:lnTo>
                  <a:cubicBezTo>
                    <a:pt x="3822" y="2774"/>
                    <a:pt x="3906" y="2703"/>
                    <a:pt x="3906" y="2608"/>
                  </a:cubicBezTo>
                  <a:lnTo>
                    <a:pt x="3906" y="1286"/>
                  </a:lnTo>
                  <a:cubicBezTo>
                    <a:pt x="3906" y="1191"/>
                    <a:pt x="3822" y="1120"/>
                    <a:pt x="3739" y="1120"/>
                  </a:cubicBezTo>
                  <a:lnTo>
                    <a:pt x="2786" y="1120"/>
                  </a:lnTo>
                  <a:lnTo>
                    <a:pt x="2786" y="167"/>
                  </a:lnTo>
                  <a:cubicBezTo>
                    <a:pt x="2786" y="84"/>
                    <a:pt x="2715" y="0"/>
                    <a:pt x="26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>
          <a:extLst>
            <a:ext uri="{FF2B5EF4-FFF2-40B4-BE49-F238E27FC236}">
              <a16:creationId xmlns:a16="http://schemas.microsoft.com/office/drawing/2014/main" id="{23C171A4-54BD-2A90-5577-08196FEA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7">
            <a:extLst>
              <a:ext uri="{FF2B5EF4-FFF2-40B4-BE49-F238E27FC236}">
                <a16:creationId xmlns:a16="http://schemas.microsoft.com/office/drawing/2014/main" id="{2E670B61-57DA-6A80-F2E9-BC48246D9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419" y="617936"/>
            <a:ext cx="8301161" cy="7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Easiest way for seniors to have control over their health, but … How?</a:t>
            </a:r>
            <a:endParaRPr dirty="0"/>
          </a:p>
        </p:txBody>
      </p:sp>
      <p:sp>
        <p:nvSpPr>
          <p:cNvPr id="808" name="Google Shape;808;p47">
            <a:extLst>
              <a:ext uri="{FF2B5EF4-FFF2-40B4-BE49-F238E27FC236}">
                <a16:creationId xmlns:a16="http://schemas.microsoft.com/office/drawing/2014/main" id="{31CC9F21-C186-87B0-5454-94954F0117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9002" y="1594650"/>
            <a:ext cx="3922997" cy="2930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en-US" b="1" dirty="0"/>
              <a:t>Physical benefits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br>
              <a:rPr lang="en-US" dirty="0"/>
            </a:br>
            <a:r>
              <a:rPr lang="en-US" dirty="0"/>
              <a:t>Save time </a:t>
            </a:r>
            <a:r>
              <a:rPr lang="en-US" dirty="0">
                <a:sym typeface="Arial"/>
              </a:rPr>
              <a:t>by</a:t>
            </a:r>
            <a:r>
              <a:rPr lang="en-US" dirty="0"/>
              <a:t> automating health 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Predict and prevent a possible disease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indent="0">
              <a:buSzPts val="1100"/>
              <a:buNone/>
            </a:pPr>
            <a:r>
              <a:rPr lang="en-US" dirty="0"/>
              <a:t>Build healthy habits over 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/>
              <a:t>Statistics about user's health are easy to access, and periodically sent to the user’s contacts (doctor and relative)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CC3E0-8FFC-6D93-3CEF-54763FF398B5}"/>
              </a:ext>
            </a:extLst>
          </p:cNvPr>
          <p:cNvSpPr txBox="1"/>
          <p:nvPr/>
        </p:nvSpPr>
        <p:spPr>
          <a:xfrm>
            <a:off x="4571999" y="1594650"/>
            <a:ext cx="4150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  <a:latin typeface="Manrope Medium"/>
                <a:sym typeface="Manrope Medium"/>
              </a:rPr>
              <a:t>Psychological benefits :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Manrope Medium"/>
              <a:sym typeface="Manrope Medium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Manrope Medium"/>
                <a:sym typeface="Manrope Medium"/>
              </a:rPr>
              <a:t>Be cared for and feel included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Manrope Medium"/>
              <a:sym typeface="Manrope Medium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Manrope Medium"/>
                <a:sym typeface="Manrope Medium"/>
              </a:rPr>
              <a:t>Have an online secure journal, where they can write their feelings safely, without judgement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Manrope Medium"/>
              <a:sym typeface="Manrope Medium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Manrope Medium"/>
                <a:sym typeface="Manrope Medium"/>
              </a:rPr>
              <a:t>Read positive health news </a:t>
            </a:r>
          </a:p>
          <a:p>
            <a:pPr>
              <a:buClr>
                <a:schemeClr val="dk1"/>
              </a:buClr>
              <a:buSzPts val="1100"/>
            </a:pPr>
            <a:endParaRPr lang="en-US" dirty="0">
              <a:solidFill>
                <a:schemeClr val="dk1"/>
              </a:solidFill>
              <a:latin typeface="Manrope Medium"/>
              <a:sym typeface="Manrope Medium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Manrope Medium"/>
                <a:sym typeface="Manrope Medium"/>
              </a:rPr>
              <a:t>Enjoy stress-free and intuitive navigation on the platform </a:t>
            </a:r>
          </a:p>
        </p:txBody>
      </p:sp>
      <p:grpSp>
        <p:nvGrpSpPr>
          <p:cNvPr id="3" name="Google Shape;1701;p76">
            <a:extLst>
              <a:ext uri="{FF2B5EF4-FFF2-40B4-BE49-F238E27FC236}">
                <a16:creationId xmlns:a16="http://schemas.microsoft.com/office/drawing/2014/main" id="{279801B1-DE3D-8D97-2055-48CF9F170D02}"/>
              </a:ext>
            </a:extLst>
          </p:cNvPr>
          <p:cNvGrpSpPr/>
          <p:nvPr/>
        </p:nvGrpSpPr>
        <p:grpSpPr>
          <a:xfrm>
            <a:off x="773812" y="1594650"/>
            <a:ext cx="382551" cy="377473"/>
            <a:chOff x="4791008" y="1322843"/>
            <a:chExt cx="382551" cy="377473"/>
          </a:xfrm>
        </p:grpSpPr>
        <p:sp>
          <p:nvSpPr>
            <p:cNvPr id="4" name="Google Shape;1702;p76">
              <a:extLst>
                <a:ext uri="{FF2B5EF4-FFF2-40B4-BE49-F238E27FC236}">
                  <a16:creationId xmlns:a16="http://schemas.microsoft.com/office/drawing/2014/main" id="{B8291718-3662-F1A8-3FDA-4FE40CEF3D82}"/>
                </a:ext>
              </a:extLst>
            </p:cNvPr>
            <p:cNvSpPr/>
            <p:nvPr/>
          </p:nvSpPr>
          <p:spPr>
            <a:xfrm>
              <a:off x="4936254" y="1381839"/>
              <a:ext cx="48650" cy="14776"/>
            </a:xfrm>
            <a:custGeom>
              <a:avLst/>
              <a:gdLst/>
              <a:ahLst/>
              <a:cxnLst/>
              <a:rect l="l" t="t" r="r" b="b"/>
              <a:pathLst>
                <a:path w="1801" h="547" extrusionOk="0">
                  <a:moveTo>
                    <a:pt x="273" y="1"/>
                  </a:moveTo>
                  <a:cubicBezTo>
                    <a:pt x="121" y="1"/>
                    <a:pt x="0" y="122"/>
                    <a:pt x="0" y="273"/>
                  </a:cubicBezTo>
                  <a:cubicBezTo>
                    <a:pt x="0" y="423"/>
                    <a:pt x="121" y="546"/>
                    <a:pt x="273" y="546"/>
                  </a:cubicBezTo>
                  <a:lnTo>
                    <a:pt x="1528" y="546"/>
                  </a:lnTo>
                  <a:cubicBezTo>
                    <a:pt x="1678" y="546"/>
                    <a:pt x="1801" y="423"/>
                    <a:pt x="1801" y="273"/>
                  </a:cubicBezTo>
                  <a:cubicBezTo>
                    <a:pt x="1801" y="122"/>
                    <a:pt x="1678" y="1"/>
                    <a:pt x="15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03;p76">
              <a:extLst>
                <a:ext uri="{FF2B5EF4-FFF2-40B4-BE49-F238E27FC236}">
                  <a16:creationId xmlns:a16="http://schemas.microsoft.com/office/drawing/2014/main" id="{F5427C71-0970-95E8-77F1-A6BA77849C0A}"/>
                </a:ext>
              </a:extLst>
            </p:cNvPr>
            <p:cNvSpPr/>
            <p:nvPr/>
          </p:nvSpPr>
          <p:spPr>
            <a:xfrm>
              <a:off x="4945816" y="1352341"/>
              <a:ext cx="29498" cy="14803"/>
            </a:xfrm>
            <a:custGeom>
              <a:avLst/>
              <a:gdLst/>
              <a:ahLst/>
              <a:cxnLst/>
              <a:rect l="l" t="t" r="r" b="b"/>
              <a:pathLst>
                <a:path w="1092" h="548" extrusionOk="0">
                  <a:moveTo>
                    <a:pt x="273" y="0"/>
                  </a:moveTo>
                  <a:cubicBezTo>
                    <a:pt x="123" y="0"/>
                    <a:pt x="0" y="123"/>
                    <a:pt x="0" y="273"/>
                  </a:cubicBezTo>
                  <a:cubicBezTo>
                    <a:pt x="0" y="424"/>
                    <a:pt x="123" y="547"/>
                    <a:pt x="273" y="547"/>
                  </a:cubicBezTo>
                  <a:lnTo>
                    <a:pt x="819" y="547"/>
                  </a:lnTo>
                  <a:cubicBezTo>
                    <a:pt x="970" y="547"/>
                    <a:pt x="1091" y="424"/>
                    <a:pt x="1091" y="273"/>
                  </a:cubicBezTo>
                  <a:cubicBezTo>
                    <a:pt x="1091" y="123"/>
                    <a:pt x="970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04;p76">
              <a:extLst>
                <a:ext uri="{FF2B5EF4-FFF2-40B4-BE49-F238E27FC236}">
                  <a16:creationId xmlns:a16="http://schemas.microsoft.com/office/drawing/2014/main" id="{2F120FEE-15AC-4BFD-16B1-AA1BCCBEA4A7}"/>
                </a:ext>
              </a:extLst>
            </p:cNvPr>
            <p:cNvSpPr/>
            <p:nvPr/>
          </p:nvSpPr>
          <p:spPr>
            <a:xfrm>
              <a:off x="4918156" y="1443211"/>
              <a:ext cx="85441" cy="45705"/>
            </a:xfrm>
            <a:custGeom>
              <a:avLst/>
              <a:gdLst/>
              <a:ahLst/>
              <a:cxnLst/>
              <a:rect l="l" t="t" r="r" b="b"/>
              <a:pathLst>
                <a:path w="3163" h="1692" extrusionOk="0">
                  <a:moveTo>
                    <a:pt x="1743" y="546"/>
                  </a:moveTo>
                  <a:cubicBezTo>
                    <a:pt x="2120" y="546"/>
                    <a:pt x="2454" y="788"/>
                    <a:pt x="2572" y="1146"/>
                  </a:cubicBezTo>
                  <a:lnTo>
                    <a:pt x="589" y="1146"/>
                  </a:lnTo>
                  <a:cubicBezTo>
                    <a:pt x="707" y="788"/>
                    <a:pt x="1041" y="546"/>
                    <a:pt x="1418" y="546"/>
                  </a:cubicBezTo>
                  <a:close/>
                  <a:moveTo>
                    <a:pt x="1418" y="1"/>
                  </a:moveTo>
                  <a:cubicBezTo>
                    <a:pt x="636" y="1"/>
                    <a:pt x="0" y="636"/>
                    <a:pt x="0" y="1419"/>
                  </a:cubicBezTo>
                  <a:cubicBezTo>
                    <a:pt x="0" y="1570"/>
                    <a:pt x="122" y="1692"/>
                    <a:pt x="273" y="1692"/>
                  </a:cubicBezTo>
                  <a:lnTo>
                    <a:pt x="2889" y="1692"/>
                  </a:lnTo>
                  <a:cubicBezTo>
                    <a:pt x="3039" y="1692"/>
                    <a:pt x="3162" y="1570"/>
                    <a:pt x="3162" y="1419"/>
                  </a:cubicBezTo>
                  <a:cubicBezTo>
                    <a:pt x="3161" y="636"/>
                    <a:pt x="2527" y="1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05;p76">
              <a:extLst>
                <a:ext uri="{FF2B5EF4-FFF2-40B4-BE49-F238E27FC236}">
                  <a16:creationId xmlns:a16="http://schemas.microsoft.com/office/drawing/2014/main" id="{6245D5F6-7097-B536-2DD0-729E6BA2C382}"/>
                </a:ext>
              </a:extLst>
            </p:cNvPr>
            <p:cNvSpPr/>
            <p:nvPr/>
          </p:nvSpPr>
          <p:spPr>
            <a:xfrm>
              <a:off x="4791008" y="1322843"/>
              <a:ext cx="382551" cy="377473"/>
            </a:xfrm>
            <a:custGeom>
              <a:avLst/>
              <a:gdLst/>
              <a:ahLst/>
              <a:cxnLst/>
              <a:rect l="l" t="t" r="r" b="b"/>
              <a:pathLst>
                <a:path w="14162" h="13974" extrusionOk="0">
                  <a:moveTo>
                    <a:pt x="3664" y="630"/>
                  </a:moveTo>
                  <a:cubicBezTo>
                    <a:pt x="3857" y="630"/>
                    <a:pt x="4048" y="697"/>
                    <a:pt x="4203" y="825"/>
                  </a:cubicBezTo>
                  <a:cubicBezTo>
                    <a:pt x="3595" y="1396"/>
                    <a:pt x="3249" y="2193"/>
                    <a:pt x="3251" y="3027"/>
                  </a:cubicBezTo>
                  <a:lnTo>
                    <a:pt x="3251" y="3214"/>
                  </a:lnTo>
                  <a:cubicBezTo>
                    <a:pt x="2936" y="3169"/>
                    <a:pt x="2705" y="2900"/>
                    <a:pt x="2705" y="2585"/>
                  </a:cubicBezTo>
                  <a:cubicBezTo>
                    <a:pt x="2705" y="2425"/>
                    <a:pt x="2764" y="2272"/>
                    <a:pt x="2872" y="2155"/>
                  </a:cubicBezTo>
                  <a:cubicBezTo>
                    <a:pt x="2948" y="2070"/>
                    <a:pt x="2965" y="1949"/>
                    <a:pt x="2915" y="1848"/>
                  </a:cubicBezTo>
                  <a:cubicBezTo>
                    <a:pt x="2856" y="1730"/>
                    <a:pt x="2825" y="1602"/>
                    <a:pt x="2825" y="1471"/>
                  </a:cubicBezTo>
                  <a:cubicBezTo>
                    <a:pt x="2825" y="1145"/>
                    <a:pt x="3014" y="848"/>
                    <a:pt x="3308" y="709"/>
                  </a:cubicBezTo>
                  <a:cubicBezTo>
                    <a:pt x="3421" y="656"/>
                    <a:pt x="3543" y="630"/>
                    <a:pt x="3664" y="630"/>
                  </a:cubicBezTo>
                  <a:close/>
                  <a:moveTo>
                    <a:pt x="8889" y="631"/>
                  </a:moveTo>
                  <a:cubicBezTo>
                    <a:pt x="9352" y="631"/>
                    <a:pt x="9729" y="1008"/>
                    <a:pt x="9729" y="1471"/>
                  </a:cubicBezTo>
                  <a:cubicBezTo>
                    <a:pt x="9729" y="1602"/>
                    <a:pt x="9699" y="1730"/>
                    <a:pt x="9639" y="1848"/>
                  </a:cubicBezTo>
                  <a:cubicBezTo>
                    <a:pt x="9589" y="1949"/>
                    <a:pt x="9606" y="2070"/>
                    <a:pt x="9682" y="2155"/>
                  </a:cubicBezTo>
                  <a:cubicBezTo>
                    <a:pt x="10027" y="2532"/>
                    <a:pt x="9810" y="3141"/>
                    <a:pt x="9303" y="3214"/>
                  </a:cubicBezTo>
                  <a:lnTo>
                    <a:pt x="9303" y="3027"/>
                  </a:lnTo>
                  <a:cubicBezTo>
                    <a:pt x="9305" y="2193"/>
                    <a:pt x="8959" y="1396"/>
                    <a:pt x="8351" y="825"/>
                  </a:cubicBezTo>
                  <a:cubicBezTo>
                    <a:pt x="8502" y="699"/>
                    <a:pt x="8692" y="631"/>
                    <a:pt x="8888" y="631"/>
                  </a:cubicBezTo>
                  <a:close/>
                  <a:moveTo>
                    <a:pt x="6278" y="545"/>
                  </a:moveTo>
                  <a:cubicBezTo>
                    <a:pt x="7646" y="545"/>
                    <a:pt x="8759" y="1659"/>
                    <a:pt x="8759" y="3027"/>
                  </a:cubicBezTo>
                  <a:lnTo>
                    <a:pt x="8759" y="4991"/>
                  </a:lnTo>
                  <a:cubicBezTo>
                    <a:pt x="8759" y="6359"/>
                    <a:pt x="7646" y="7472"/>
                    <a:pt x="6278" y="7472"/>
                  </a:cubicBezTo>
                  <a:cubicBezTo>
                    <a:pt x="4909" y="7472"/>
                    <a:pt x="3796" y="6359"/>
                    <a:pt x="3796" y="4991"/>
                  </a:cubicBezTo>
                  <a:lnTo>
                    <a:pt x="3796" y="3027"/>
                  </a:lnTo>
                  <a:cubicBezTo>
                    <a:pt x="3796" y="1659"/>
                    <a:pt x="4909" y="545"/>
                    <a:pt x="6278" y="545"/>
                  </a:cubicBezTo>
                  <a:close/>
                  <a:moveTo>
                    <a:pt x="7114" y="7899"/>
                  </a:moveTo>
                  <a:lnTo>
                    <a:pt x="7114" y="8077"/>
                  </a:lnTo>
                  <a:cubicBezTo>
                    <a:pt x="7107" y="8534"/>
                    <a:pt x="6734" y="8901"/>
                    <a:pt x="6277" y="8901"/>
                  </a:cubicBezTo>
                  <a:cubicBezTo>
                    <a:pt x="5820" y="8901"/>
                    <a:pt x="5447" y="8534"/>
                    <a:pt x="5441" y="8077"/>
                  </a:cubicBezTo>
                  <a:lnTo>
                    <a:pt x="5441" y="7899"/>
                  </a:lnTo>
                  <a:cubicBezTo>
                    <a:pt x="5714" y="7977"/>
                    <a:pt x="5995" y="8016"/>
                    <a:pt x="6277" y="8016"/>
                  </a:cubicBezTo>
                  <a:cubicBezTo>
                    <a:pt x="6559" y="8016"/>
                    <a:pt x="6840" y="7977"/>
                    <a:pt x="7114" y="7899"/>
                  </a:cubicBezTo>
                  <a:close/>
                  <a:moveTo>
                    <a:pt x="12025" y="8945"/>
                  </a:moveTo>
                  <a:cubicBezTo>
                    <a:pt x="12384" y="8945"/>
                    <a:pt x="12743" y="9083"/>
                    <a:pt x="13016" y="9357"/>
                  </a:cubicBezTo>
                  <a:cubicBezTo>
                    <a:pt x="13565" y="9905"/>
                    <a:pt x="13565" y="10793"/>
                    <a:pt x="13016" y="11340"/>
                  </a:cubicBezTo>
                  <a:lnTo>
                    <a:pt x="10993" y="13364"/>
                  </a:lnTo>
                  <a:cubicBezTo>
                    <a:pt x="10950" y="13406"/>
                    <a:pt x="10895" y="13427"/>
                    <a:pt x="10840" y="13427"/>
                  </a:cubicBezTo>
                  <a:cubicBezTo>
                    <a:pt x="10784" y="13427"/>
                    <a:pt x="10729" y="13406"/>
                    <a:pt x="10687" y="13364"/>
                  </a:cubicBezTo>
                  <a:lnTo>
                    <a:pt x="8662" y="11340"/>
                  </a:lnTo>
                  <a:cubicBezTo>
                    <a:pt x="8652" y="11330"/>
                    <a:pt x="8642" y="11319"/>
                    <a:pt x="8632" y="11308"/>
                  </a:cubicBezTo>
                  <a:lnTo>
                    <a:pt x="9919" y="11308"/>
                  </a:lnTo>
                  <a:cubicBezTo>
                    <a:pt x="10033" y="11308"/>
                    <a:pt x="10134" y="11236"/>
                    <a:pt x="10174" y="11129"/>
                  </a:cubicBezTo>
                  <a:lnTo>
                    <a:pt x="10233" y="10971"/>
                  </a:lnTo>
                  <a:lnTo>
                    <a:pt x="10670" y="11946"/>
                  </a:lnTo>
                  <a:cubicBezTo>
                    <a:pt x="10711" y="12039"/>
                    <a:pt x="10801" y="12100"/>
                    <a:pt x="10903" y="12106"/>
                  </a:cubicBezTo>
                  <a:lnTo>
                    <a:pt x="10920" y="12106"/>
                  </a:lnTo>
                  <a:cubicBezTo>
                    <a:pt x="11014" y="12106"/>
                    <a:pt x="11103" y="12057"/>
                    <a:pt x="11153" y="11976"/>
                  </a:cubicBezTo>
                  <a:lnTo>
                    <a:pt x="11562" y="11306"/>
                  </a:lnTo>
                  <a:lnTo>
                    <a:pt x="11928" y="11306"/>
                  </a:lnTo>
                  <a:cubicBezTo>
                    <a:pt x="12079" y="11306"/>
                    <a:pt x="12201" y="11185"/>
                    <a:pt x="12201" y="11033"/>
                  </a:cubicBezTo>
                  <a:cubicBezTo>
                    <a:pt x="12201" y="10883"/>
                    <a:pt x="12079" y="10761"/>
                    <a:pt x="11928" y="10761"/>
                  </a:cubicBezTo>
                  <a:lnTo>
                    <a:pt x="11411" y="10761"/>
                  </a:lnTo>
                  <a:cubicBezTo>
                    <a:pt x="11317" y="10761"/>
                    <a:pt x="11228" y="10811"/>
                    <a:pt x="11178" y="10891"/>
                  </a:cubicBezTo>
                  <a:lnTo>
                    <a:pt x="10957" y="11253"/>
                  </a:lnTo>
                  <a:lnTo>
                    <a:pt x="10458" y="10141"/>
                  </a:lnTo>
                  <a:cubicBezTo>
                    <a:pt x="10410" y="10033"/>
                    <a:pt x="10310" y="9979"/>
                    <a:pt x="10210" y="9979"/>
                  </a:cubicBezTo>
                  <a:cubicBezTo>
                    <a:pt x="10103" y="9979"/>
                    <a:pt x="9997" y="10040"/>
                    <a:pt x="9953" y="10158"/>
                  </a:cubicBezTo>
                  <a:lnTo>
                    <a:pt x="9729" y="10764"/>
                  </a:lnTo>
                  <a:lnTo>
                    <a:pt x="8313" y="10764"/>
                  </a:lnTo>
                  <a:cubicBezTo>
                    <a:pt x="8123" y="10147"/>
                    <a:pt x="8378" y="9480"/>
                    <a:pt x="8930" y="9147"/>
                  </a:cubicBezTo>
                  <a:cubicBezTo>
                    <a:pt x="9154" y="9012"/>
                    <a:pt x="9404" y="8946"/>
                    <a:pt x="9653" y="8946"/>
                  </a:cubicBezTo>
                  <a:cubicBezTo>
                    <a:pt x="10016" y="8946"/>
                    <a:pt x="10376" y="9086"/>
                    <a:pt x="10647" y="9357"/>
                  </a:cubicBezTo>
                  <a:cubicBezTo>
                    <a:pt x="10700" y="9410"/>
                    <a:pt x="10769" y="9437"/>
                    <a:pt x="10839" y="9437"/>
                  </a:cubicBezTo>
                  <a:cubicBezTo>
                    <a:pt x="10909" y="9437"/>
                    <a:pt x="10979" y="9410"/>
                    <a:pt x="11033" y="9357"/>
                  </a:cubicBezTo>
                  <a:cubicBezTo>
                    <a:pt x="11307" y="9083"/>
                    <a:pt x="11666" y="8945"/>
                    <a:pt x="12025" y="8945"/>
                  </a:cubicBezTo>
                  <a:close/>
                  <a:moveTo>
                    <a:pt x="6277" y="1"/>
                  </a:moveTo>
                  <a:cubicBezTo>
                    <a:pt x="5707" y="1"/>
                    <a:pt x="5136" y="162"/>
                    <a:pt x="4637" y="484"/>
                  </a:cubicBezTo>
                  <a:cubicBezTo>
                    <a:pt x="4370" y="222"/>
                    <a:pt x="4019" y="86"/>
                    <a:pt x="3664" y="86"/>
                  </a:cubicBezTo>
                  <a:cubicBezTo>
                    <a:pt x="3409" y="86"/>
                    <a:pt x="3152" y="157"/>
                    <a:pt x="2924" y="301"/>
                  </a:cubicBezTo>
                  <a:cubicBezTo>
                    <a:pt x="2379" y="647"/>
                    <a:pt x="2145" y="1321"/>
                    <a:pt x="2357" y="1929"/>
                  </a:cubicBezTo>
                  <a:cubicBezTo>
                    <a:pt x="2124" y="2277"/>
                    <a:pt x="2094" y="2724"/>
                    <a:pt x="2278" y="3102"/>
                  </a:cubicBezTo>
                  <a:cubicBezTo>
                    <a:pt x="2461" y="3479"/>
                    <a:pt x="2831" y="3731"/>
                    <a:pt x="3249" y="3763"/>
                  </a:cubicBezTo>
                  <a:lnTo>
                    <a:pt x="3249" y="4991"/>
                  </a:lnTo>
                  <a:cubicBezTo>
                    <a:pt x="3251" y="6119"/>
                    <a:pt x="3878" y="7153"/>
                    <a:pt x="4877" y="7674"/>
                  </a:cubicBezTo>
                  <a:cubicBezTo>
                    <a:pt x="3962" y="7719"/>
                    <a:pt x="3075" y="8007"/>
                    <a:pt x="2309" y="8513"/>
                  </a:cubicBezTo>
                  <a:cubicBezTo>
                    <a:pt x="2179" y="8594"/>
                    <a:pt x="2142" y="8766"/>
                    <a:pt x="2227" y="8894"/>
                  </a:cubicBezTo>
                  <a:cubicBezTo>
                    <a:pt x="2279" y="8973"/>
                    <a:pt x="2366" y="9017"/>
                    <a:pt x="2455" y="9017"/>
                  </a:cubicBezTo>
                  <a:cubicBezTo>
                    <a:pt x="2508" y="9017"/>
                    <a:pt x="2562" y="9001"/>
                    <a:pt x="2609" y="8968"/>
                  </a:cubicBezTo>
                  <a:cubicBezTo>
                    <a:pt x="3292" y="8517"/>
                    <a:pt x="4085" y="8260"/>
                    <a:pt x="4902" y="8220"/>
                  </a:cubicBezTo>
                  <a:cubicBezTo>
                    <a:pt x="4974" y="8924"/>
                    <a:pt x="5567" y="9460"/>
                    <a:pt x="6275" y="9460"/>
                  </a:cubicBezTo>
                  <a:cubicBezTo>
                    <a:pt x="6984" y="9460"/>
                    <a:pt x="7578" y="8924"/>
                    <a:pt x="7651" y="8220"/>
                  </a:cubicBezTo>
                  <a:cubicBezTo>
                    <a:pt x="8121" y="8243"/>
                    <a:pt x="8585" y="8339"/>
                    <a:pt x="9026" y="8503"/>
                  </a:cubicBezTo>
                  <a:cubicBezTo>
                    <a:pt x="8088" y="8821"/>
                    <a:pt x="7538" y="9794"/>
                    <a:pt x="7748" y="10764"/>
                  </a:cubicBezTo>
                  <a:lnTo>
                    <a:pt x="7244" y="10764"/>
                  </a:lnTo>
                  <a:cubicBezTo>
                    <a:pt x="7241" y="10763"/>
                    <a:pt x="7239" y="10763"/>
                    <a:pt x="7236" y="10763"/>
                  </a:cubicBezTo>
                  <a:cubicBezTo>
                    <a:pt x="7087" y="10763"/>
                    <a:pt x="6964" y="10885"/>
                    <a:pt x="6964" y="11036"/>
                  </a:cubicBezTo>
                  <a:cubicBezTo>
                    <a:pt x="6964" y="11187"/>
                    <a:pt x="7088" y="11309"/>
                    <a:pt x="7238" y="11309"/>
                  </a:cubicBezTo>
                  <a:cubicBezTo>
                    <a:pt x="7240" y="11309"/>
                    <a:pt x="7242" y="11309"/>
                    <a:pt x="7244" y="11309"/>
                  </a:cubicBezTo>
                  <a:lnTo>
                    <a:pt x="7958" y="11309"/>
                  </a:lnTo>
                  <a:cubicBezTo>
                    <a:pt x="8045" y="11462"/>
                    <a:pt x="8152" y="11602"/>
                    <a:pt x="8276" y="11726"/>
                  </a:cubicBezTo>
                  <a:lnTo>
                    <a:pt x="9977" y="13428"/>
                  </a:lnTo>
                  <a:lnTo>
                    <a:pt x="546" y="13428"/>
                  </a:lnTo>
                  <a:lnTo>
                    <a:pt x="546" y="12800"/>
                  </a:lnTo>
                  <a:cubicBezTo>
                    <a:pt x="546" y="12059"/>
                    <a:pt x="726" y="11329"/>
                    <a:pt x="1068" y="10674"/>
                  </a:cubicBezTo>
                  <a:cubicBezTo>
                    <a:pt x="1135" y="10541"/>
                    <a:pt x="1084" y="10378"/>
                    <a:pt x="951" y="10308"/>
                  </a:cubicBezTo>
                  <a:cubicBezTo>
                    <a:pt x="910" y="10286"/>
                    <a:pt x="867" y="10276"/>
                    <a:pt x="824" y="10276"/>
                  </a:cubicBezTo>
                  <a:cubicBezTo>
                    <a:pt x="727" y="10276"/>
                    <a:pt x="634" y="10328"/>
                    <a:pt x="584" y="10419"/>
                  </a:cubicBezTo>
                  <a:cubicBezTo>
                    <a:pt x="200" y="11155"/>
                    <a:pt x="0" y="11970"/>
                    <a:pt x="0" y="12800"/>
                  </a:cubicBezTo>
                  <a:lnTo>
                    <a:pt x="0" y="13701"/>
                  </a:lnTo>
                  <a:cubicBezTo>
                    <a:pt x="0" y="13853"/>
                    <a:pt x="121" y="13974"/>
                    <a:pt x="273" y="13974"/>
                  </a:cubicBezTo>
                  <a:lnTo>
                    <a:pt x="10838" y="13974"/>
                  </a:lnTo>
                  <a:cubicBezTo>
                    <a:pt x="11041" y="13974"/>
                    <a:pt x="11235" y="13894"/>
                    <a:pt x="11378" y="13751"/>
                  </a:cubicBezTo>
                  <a:lnTo>
                    <a:pt x="13402" y="11728"/>
                  </a:lnTo>
                  <a:cubicBezTo>
                    <a:pt x="14162" y="10965"/>
                    <a:pt x="14162" y="9732"/>
                    <a:pt x="13402" y="8971"/>
                  </a:cubicBezTo>
                  <a:lnTo>
                    <a:pt x="13403" y="8970"/>
                  </a:lnTo>
                  <a:cubicBezTo>
                    <a:pt x="13025" y="8593"/>
                    <a:pt x="12526" y="8400"/>
                    <a:pt x="12024" y="8400"/>
                  </a:cubicBezTo>
                  <a:cubicBezTo>
                    <a:pt x="11609" y="8400"/>
                    <a:pt x="11191" y="8532"/>
                    <a:pt x="10840" y="8801"/>
                  </a:cubicBezTo>
                  <a:cubicBezTo>
                    <a:pt x="10643" y="8650"/>
                    <a:pt x="10420" y="8538"/>
                    <a:pt x="10180" y="8471"/>
                  </a:cubicBezTo>
                  <a:cubicBezTo>
                    <a:pt x="9430" y="7991"/>
                    <a:pt x="8566" y="7717"/>
                    <a:pt x="7676" y="7674"/>
                  </a:cubicBezTo>
                  <a:cubicBezTo>
                    <a:pt x="8676" y="7153"/>
                    <a:pt x="9303" y="6119"/>
                    <a:pt x="9305" y="4991"/>
                  </a:cubicBezTo>
                  <a:lnTo>
                    <a:pt x="9305" y="3763"/>
                  </a:lnTo>
                  <a:cubicBezTo>
                    <a:pt x="9723" y="3731"/>
                    <a:pt x="10093" y="3480"/>
                    <a:pt x="10276" y="3102"/>
                  </a:cubicBezTo>
                  <a:cubicBezTo>
                    <a:pt x="10460" y="2724"/>
                    <a:pt x="10430" y="2277"/>
                    <a:pt x="10197" y="1929"/>
                  </a:cubicBezTo>
                  <a:cubicBezTo>
                    <a:pt x="10249" y="1782"/>
                    <a:pt x="10274" y="1628"/>
                    <a:pt x="10274" y="1472"/>
                  </a:cubicBezTo>
                  <a:cubicBezTo>
                    <a:pt x="10274" y="912"/>
                    <a:pt x="9939" y="408"/>
                    <a:pt x="9423" y="192"/>
                  </a:cubicBezTo>
                  <a:cubicBezTo>
                    <a:pt x="9250" y="120"/>
                    <a:pt x="9069" y="85"/>
                    <a:pt x="8889" y="85"/>
                  </a:cubicBezTo>
                  <a:cubicBezTo>
                    <a:pt x="8532" y="85"/>
                    <a:pt x="8180" y="223"/>
                    <a:pt x="7915" y="484"/>
                  </a:cubicBezTo>
                  <a:cubicBezTo>
                    <a:pt x="7417" y="162"/>
                    <a:pt x="6847" y="1"/>
                    <a:pt x="6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06;p76">
              <a:extLst>
                <a:ext uri="{FF2B5EF4-FFF2-40B4-BE49-F238E27FC236}">
                  <a16:creationId xmlns:a16="http://schemas.microsoft.com/office/drawing/2014/main" id="{22CEF227-9DD2-428E-C4F4-5A0296427D4D}"/>
                </a:ext>
              </a:extLst>
            </p:cNvPr>
            <p:cNvSpPr/>
            <p:nvPr/>
          </p:nvSpPr>
          <p:spPr>
            <a:xfrm>
              <a:off x="4824206" y="1573141"/>
              <a:ext cx="16045" cy="14776"/>
            </a:xfrm>
            <a:custGeom>
              <a:avLst/>
              <a:gdLst/>
              <a:ahLst/>
              <a:cxnLst/>
              <a:rect l="l" t="t" r="r" b="b"/>
              <a:pathLst>
                <a:path w="594" h="547" extrusionOk="0">
                  <a:moveTo>
                    <a:pt x="301" y="0"/>
                  </a:moveTo>
                  <a:cubicBezTo>
                    <a:pt x="212" y="0"/>
                    <a:pt x="125" y="44"/>
                    <a:pt x="74" y="122"/>
                  </a:cubicBezTo>
                  <a:cubicBezTo>
                    <a:pt x="1" y="231"/>
                    <a:pt x="15" y="375"/>
                    <a:pt x="108" y="466"/>
                  </a:cubicBezTo>
                  <a:cubicBezTo>
                    <a:pt x="158" y="518"/>
                    <a:pt x="228" y="546"/>
                    <a:pt x="301" y="546"/>
                  </a:cubicBezTo>
                  <a:cubicBezTo>
                    <a:pt x="431" y="546"/>
                    <a:pt x="542" y="455"/>
                    <a:pt x="568" y="326"/>
                  </a:cubicBezTo>
                  <a:cubicBezTo>
                    <a:pt x="593" y="199"/>
                    <a:pt x="525" y="71"/>
                    <a:pt x="405" y="21"/>
                  </a:cubicBezTo>
                  <a:cubicBezTo>
                    <a:pt x="371" y="7"/>
                    <a:pt x="336" y="0"/>
                    <a:pt x="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558;p76">
            <a:extLst>
              <a:ext uri="{FF2B5EF4-FFF2-40B4-BE49-F238E27FC236}">
                <a16:creationId xmlns:a16="http://schemas.microsoft.com/office/drawing/2014/main" id="{D4ED7C53-935B-B2A9-3526-FE1D7CB7AE0C}"/>
              </a:ext>
            </a:extLst>
          </p:cNvPr>
          <p:cNvGrpSpPr/>
          <p:nvPr/>
        </p:nvGrpSpPr>
        <p:grpSpPr>
          <a:xfrm>
            <a:off x="4696809" y="1549133"/>
            <a:ext cx="269099" cy="377473"/>
            <a:chOff x="7286612" y="2532571"/>
            <a:chExt cx="269099" cy="377473"/>
          </a:xfrm>
        </p:grpSpPr>
        <p:sp>
          <p:nvSpPr>
            <p:cNvPr id="10" name="Google Shape;1559;p76">
              <a:extLst>
                <a:ext uri="{FF2B5EF4-FFF2-40B4-BE49-F238E27FC236}">
                  <a16:creationId xmlns:a16="http://schemas.microsoft.com/office/drawing/2014/main" id="{B5E216A9-1E4C-5946-0912-29A3261130F2}"/>
                </a:ext>
              </a:extLst>
            </p:cNvPr>
            <p:cNvSpPr/>
            <p:nvPr/>
          </p:nvSpPr>
          <p:spPr>
            <a:xfrm>
              <a:off x="7322349" y="2641729"/>
              <a:ext cx="197002" cy="194679"/>
            </a:xfrm>
            <a:custGeom>
              <a:avLst/>
              <a:gdLst/>
              <a:ahLst/>
              <a:cxnLst/>
              <a:rect l="l" t="t" r="r" b="b"/>
              <a:pathLst>
                <a:path w="7293" h="7207" extrusionOk="0">
                  <a:moveTo>
                    <a:pt x="1500" y="547"/>
                  </a:moveTo>
                  <a:cubicBezTo>
                    <a:pt x="1554" y="547"/>
                    <a:pt x="1609" y="553"/>
                    <a:pt x="1665" y="567"/>
                  </a:cubicBezTo>
                  <a:cubicBezTo>
                    <a:pt x="1914" y="627"/>
                    <a:pt x="2107" y="824"/>
                    <a:pt x="2162" y="1074"/>
                  </a:cubicBezTo>
                  <a:cubicBezTo>
                    <a:pt x="2219" y="1324"/>
                    <a:pt x="2129" y="1584"/>
                    <a:pt x="1931" y="1745"/>
                  </a:cubicBezTo>
                  <a:cubicBezTo>
                    <a:pt x="1852" y="1809"/>
                    <a:pt x="1817" y="1909"/>
                    <a:pt x="1835" y="2008"/>
                  </a:cubicBezTo>
                  <a:cubicBezTo>
                    <a:pt x="1902" y="2362"/>
                    <a:pt x="1626" y="2673"/>
                    <a:pt x="1288" y="2673"/>
                  </a:cubicBezTo>
                  <a:cubicBezTo>
                    <a:pt x="1244" y="2673"/>
                    <a:pt x="1198" y="2668"/>
                    <a:pt x="1153" y="2656"/>
                  </a:cubicBezTo>
                  <a:cubicBezTo>
                    <a:pt x="757" y="2561"/>
                    <a:pt x="594" y="2087"/>
                    <a:pt x="847" y="1767"/>
                  </a:cubicBezTo>
                  <a:cubicBezTo>
                    <a:pt x="910" y="1688"/>
                    <a:pt x="924" y="1581"/>
                    <a:pt x="884" y="1490"/>
                  </a:cubicBezTo>
                  <a:cubicBezTo>
                    <a:pt x="686" y="1030"/>
                    <a:pt x="1035" y="547"/>
                    <a:pt x="1500" y="547"/>
                  </a:cubicBezTo>
                  <a:close/>
                  <a:moveTo>
                    <a:pt x="5787" y="547"/>
                  </a:moveTo>
                  <a:cubicBezTo>
                    <a:pt x="6273" y="547"/>
                    <a:pt x="6600" y="1044"/>
                    <a:pt x="6408" y="1490"/>
                  </a:cubicBezTo>
                  <a:cubicBezTo>
                    <a:pt x="6368" y="1581"/>
                    <a:pt x="6382" y="1688"/>
                    <a:pt x="6445" y="1767"/>
                  </a:cubicBezTo>
                  <a:cubicBezTo>
                    <a:pt x="6698" y="2087"/>
                    <a:pt x="6535" y="2559"/>
                    <a:pt x="6138" y="2656"/>
                  </a:cubicBezTo>
                  <a:cubicBezTo>
                    <a:pt x="6093" y="2668"/>
                    <a:pt x="6047" y="2673"/>
                    <a:pt x="6003" y="2673"/>
                  </a:cubicBezTo>
                  <a:cubicBezTo>
                    <a:pt x="5665" y="2673"/>
                    <a:pt x="5389" y="2362"/>
                    <a:pt x="5457" y="2008"/>
                  </a:cubicBezTo>
                  <a:cubicBezTo>
                    <a:pt x="5476" y="1909"/>
                    <a:pt x="5438" y="1809"/>
                    <a:pt x="5361" y="1745"/>
                  </a:cubicBezTo>
                  <a:cubicBezTo>
                    <a:pt x="5140" y="1565"/>
                    <a:pt x="5056" y="1265"/>
                    <a:pt x="5151" y="997"/>
                  </a:cubicBezTo>
                  <a:cubicBezTo>
                    <a:pt x="5247" y="727"/>
                    <a:pt x="5501" y="547"/>
                    <a:pt x="5787" y="547"/>
                  </a:cubicBezTo>
                  <a:close/>
                  <a:moveTo>
                    <a:pt x="3645" y="548"/>
                  </a:moveTo>
                  <a:cubicBezTo>
                    <a:pt x="3989" y="548"/>
                    <a:pt x="4332" y="626"/>
                    <a:pt x="4649" y="781"/>
                  </a:cubicBezTo>
                  <a:cubicBezTo>
                    <a:pt x="4479" y="1221"/>
                    <a:pt x="4577" y="1721"/>
                    <a:pt x="4901" y="2064"/>
                  </a:cubicBezTo>
                  <a:cubicBezTo>
                    <a:pt x="4874" y="2656"/>
                    <a:pt x="5320" y="3163"/>
                    <a:pt x="5911" y="3213"/>
                  </a:cubicBezTo>
                  <a:lnTo>
                    <a:pt x="5911" y="4810"/>
                  </a:lnTo>
                  <a:cubicBezTo>
                    <a:pt x="5910" y="5831"/>
                    <a:pt x="5081" y="6659"/>
                    <a:pt x="4060" y="6661"/>
                  </a:cubicBezTo>
                  <a:lnTo>
                    <a:pt x="3232" y="6661"/>
                  </a:lnTo>
                  <a:cubicBezTo>
                    <a:pt x="2209" y="6659"/>
                    <a:pt x="1383" y="5831"/>
                    <a:pt x="1381" y="4810"/>
                  </a:cubicBezTo>
                  <a:lnTo>
                    <a:pt x="1381" y="3215"/>
                  </a:lnTo>
                  <a:cubicBezTo>
                    <a:pt x="1971" y="3163"/>
                    <a:pt x="2417" y="2655"/>
                    <a:pt x="2389" y="2064"/>
                  </a:cubicBezTo>
                  <a:cubicBezTo>
                    <a:pt x="2715" y="1721"/>
                    <a:pt x="2814" y="1221"/>
                    <a:pt x="2642" y="781"/>
                  </a:cubicBezTo>
                  <a:cubicBezTo>
                    <a:pt x="2958" y="626"/>
                    <a:pt x="3302" y="548"/>
                    <a:pt x="3645" y="548"/>
                  </a:cubicBezTo>
                  <a:close/>
                  <a:moveTo>
                    <a:pt x="5789" y="0"/>
                  </a:moveTo>
                  <a:cubicBezTo>
                    <a:pt x="5489" y="0"/>
                    <a:pt x="5191" y="111"/>
                    <a:pt x="4959" y="326"/>
                  </a:cubicBezTo>
                  <a:cubicBezTo>
                    <a:pt x="4548" y="109"/>
                    <a:pt x="4097" y="1"/>
                    <a:pt x="3646" y="1"/>
                  </a:cubicBezTo>
                  <a:cubicBezTo>
                    <a:pt x="3195" y="1"/>
                    <a:pt x="2744" y="109"/>
                    <a:pt x="2334" y="326"/>
                  </a:cubicBezTo>
                  <a:cubicBezTo>
                    <a:pt x="2101" y="111"/>
                    <a:pt x="1803" y="1"/>
                    <a:pt x="1503" y="1"/>
                  </a:cubicBezTo>
                  <a:cubicBezTo>
                    <a:pt x="1283" y="1"/>
                    <a:pt x="1062" y="60"/>
                    <a:pt x="864" y="181"/>
                  </a:cubicBezTo>
                  <a:cubicBezTo>
                    <a:pt x="397" y="468"/>
                    <a:pt x="179" y="1031"/>
                    <a:pt x="330" y="1558"/>
                  </a:cubicBezTo>
                  <a:cubicBezTo>
                    <a:pt x="0" y="2125"/>
                    <a:pt x="236" y="2855"/>
                    <a:pt x="836" y="3123"/>
                  </a:cubicBezTo>
                  <a:lnTo>
                    <a:pt x="836" y="4809"/>
                  </a:lnTo>
                  <a:cubicBezTo>
                    <a:pt x="836" y="6130"/>
                    <a:pt x="1911" y="7206"/>
                    <a:pt x="3232" y="7206"/>
                  </a:cubicBezTo>
                  <a:lnTo>
                    <a:pt x="4060" y="7206"/>
                  </a:lnTo>
                  <a:cubicBezTo>
                    <a:pt x="5381" y="7206"/>
                    <a:pt x="6457" y="6131"/>
                    <a:pt x="6457" y="4809"/>
                  </a:cubicBezTo>
                  <a:lnTo>
                    <a:pt x="6457" y="3122"/>
                  </a:lnTo>
                  <a:cubicBezTo>
                    <a:pt x="7057" y="2855"/>
                    <a:pt x="7292" y="2125"/>
                    <a:pt x="6962" y="1558"/>
                  </a:cubicBezTo>
                  <a:cubicBezTo>
                    <a:pt x="7112" y="1031"/>
                    <a:pt x="6895" y="468"/>
                    <a:pt x="6428" y="181"/>
                  </a:cubicBezTo>
                  <a:cubicBezTo>
                    <a:pt x="6230" y="60"/>
                    <a:pt x="6009" y="0"/>
                    <a:pt x="57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60;p76">
              <a:extLst>
                <a:ext uri="{FF2B5EF4-FFF2-40B4-BE49-F238E27FC236}">
                  <a16:creationId xmlns:a16="http://schemas.microsoft.com/office/drawing/2014/main" id="{692D1793-E1AF-CA68-3A6A-7ACC8751BCF5}"/>
                </a:ext>
              </a:extLst>
            </p:cNvPr>
            <p:cNvSpPr/>
            <p:nvPr/>
          </p:nvSpPr>
          <p:spPr>
            <a:xfrm>
              <a:off x="7410707" y="2681761"/>
              <a:ext cx="20692" cy="14749"/>
            </a:xfrm>
            <a:custGeom>
              <a:avLst/>
              <a:gdLst/>
              <a:ahLst/>
              <a:cxnLst/>
              <a:rect l="l" t="t" r="r" b="b"/>
              <a:pathLst>
                <a:path w="766" h="546" extrusionOk="0">
                  <a:moveTo>
                    <a:pt x="274" y="0"/>
                  </a:moveTo>
                  <a:cubicBezTo>
                    <a:pt x="122" y="0"/>
                    <a:pt x="1" y="122"/>
                    <a:pt x="1" y="273"/>
                  </a:cubicBezTo>
                  <a:cubicBezTo>
                    <a:pt x="1" y="423"/>
                    <a:pt x="122" y="546"/>
                    <a:pt x="274" y="546"/>
                  </a:cubicBezTo>
                  <a:lnTo>
                    <a:pt x="492" y="546"/>
                  </a:lnTo>
                  <a:cubicBezTo>
                    <a:pt x="642" y="546"/>
                    <a:pt x="765" y="423"/>
                    <a:pt x="765" y="273"/>
                  </a:cubicBezTo>
                  <a:cubicBezTo>
                    <a:pt x="765" y="122"/>
                    <a:pt x="642" y="0"/>
                    <a:pt x="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61;p76">
              <a:extLst>
                <a:ext uri="{FF2B5EF4-FFF2-40B4-BE49-F238E27FC236}">
                  <a16:creationId xmlns:a16="http://schemas.microsoft.com/office/drawing/2014/main" id="{6170D0C8-9360-EB4D-7493-D2683FC12794}"/>
                </a:ext>
              </a:extLst>
            </p:cNvPr>
            <p:cNvSpPr/>
            <p:nvPr/>
          </p:nvSpPr>
          <p:spPr>
            <a:xfrm>
              <a:off x="7378130" y="2742161"/>
              <a:ext cx="85441" cy="45759"/>
            </a:xfrm>
            <a:custGeom>
              <a:avLst/>
              <a:gdLst/>
              <a:ahLst/>
              <a:cxnLst/>
              <a:rect l="l" t="t" r="r" b="b"/>
              <a:pathLst>
                <a:path w="3163" h="1694" extrusionOk="0">
                  <a:moveTo>
                    <a:pt x="1743" y="546"/>
                  </a:moveTo>
                  <a:cubicBezTo>
                    <a:pt x="2120" y="548"/>
                    <a:pt x="2455" y="789"/>
                    <a:pt x="2572" y="1148"/>
                  </a:cubicBezTo>
                  <a:lnTo>
                    <a:pt x="2078" y="1148"/>
                  </a:lnTo>
                  <a:cubicBezTo>
                    <a:pt x="1968" y="1148"/>
                    <a:pt x="1860" y="1128"/>
                    <a:pt x="1757" y="1089"/>
                  </a:cubicBezTo>
                  <a:cubicBezTo>
                    <a:pt x="1704" y="1052"/>
                    <a:pt x="1642" y="1033"/>
                    <a:pt x="1580" y="1033"/>
                  </a:cubicBezTo>
                  <a:cubicBezTo>
                    <a:pt x="1519" y="1033"/>
                    <a:pt x="1457" y="1052"/>
                    <a:pt x="1404" y="1089"/>
                  </a:cubicBezTo>
                  <a:cubicBezTo>
                    <a:pt x="1301" y="1128"/>
                    <a:pt x="1193" y="1148"/>
                    <a:pt x="1083" y="1148"/>
                  </a:cubicBezTo>
                  <a:lnTo>
                    <a:pt x="590" y="1148"/>
                  </a:lnTo>
                  <a:cubicBezTo>
                    <a:pt x="707" y="789"/>
                    <a:pt x="1041" y="548"/>
                    <a:pt x="1418" y="546"/>
                  </a:cubicBezTo>
                  <a:close/>
                  <a:moveTo>
                    <a:pt x="1418" y="1"/>
                  </a:moveTo>
                  <a:cubicBezTo>
                    <a:pt x="636" y="2"/>
                    <a:pt x="0" y="636"/>
                    <a:pt x="0" y="1420"/>
                  </a:cubicBezTo>
                  <a:cubicBezTo>
                    <a:pt x="0" y="1570"/>
                    <a:pt x="122" y="1693"/>
                    <a:pt x="273" y="1693"/>
                  </a:cubicBezTo>
                  <a:lnTo>
                    <a:pt x="1084" y="1693"/>
                  </a:lnTo>
                  <a:cubicBezTo>
                    <a:pt x="1245" y="1635"/>
                    <a:pt x="1413" y="1606"/>
                    <a:pt x="1581" y="1606"/>
                  </a:cubicBezTo>
                  <a:cubicBezTo>
                    <a:pt x="1749" y="1606"/>
                    <a:pt x="1917" y="1635"/>
                    <a:pt x="2078" y="1693"/>
                  </a:cubicBezTo>
                  <a:lnTo>
                    <a:pt x="2889" y="1693"/>
                  </a:lnTo>
                  <a:cubicBezTo>
                    <a:pt x="3039" y="1693"/>
                    <a:pt x="3162" y="1570"/>
                    <a:pt x="3162" y="1420"/>
                  </a:cubicBezTo>
                  <a:cubicBezTo>
                    <a:pt x="3161" y="636"/>
                    <a:pt x="2527" y="2"/>
                    <a:pt x="1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62;p76">
              <a:extLst>
                <a:ext uri="{FF2B5EF4-FFF2-40B4-BE49-F238E27FC236}">
                  <a16:creationId xmlns:a16="http://schemas.microsoft.com/office/drawing/2014/main" id="{571D9AC0-5F1B-0ED8-CB45-9C4728A2ED96}"/>
                </a:ext>
              </a:extLst>
            </p:cNvPr>
            <p:cNvSpPr/>
            <p:nvPr/>
          </p:nvSpPr>
          <p:spPr>
            <a:xfrm>
              <a:off x="7286612" y="2532571"/>
              <a:ext cx="268423" cy="377473"/>
            </a:xfrm>
            <a:custGeom>
              <a:avLst/>
              <a:gdLst/>
              <a:ahLst/>
              <a:cxnLst/>
              <a:rect l="l" t="t" r="r" b="b"/>
              <a:pathLst>
                <a:path w="9937" h="13974" extrusionOk="0">
                  <a:moveTo>
                    <a:pt x="8136" y="546"/>
                  </a:moveTo>
                  <a:cubicBezTo>
                    <a:pt x="8460" y="546"/>
                    <a:pt x="8735" y="811"/>
                    <a:pt x="8735" y="1148"/>
                  </a:cubicBezTo>
                  <a:lnTo>
                    <a:pt x="8735" y="1316"/>
                  </a:lnTo>
                  <a:lnTo>
                    <a:pt x="3531" y="1316"/>
                  </a:lnTo>
                  <a:lnTo>
                    <a:pt x="8035" y="555"/>
                  </a:lnTo>
                  <a:cubicBezTo>
                    <a:pt x="8069" y="549"/>
                    <a:pt x="8103" y="546"/>
                    <a:pt x="8136" y="546"/>
                  </a:cubicBezTo>
                  <a:close/>
                  <a:moveTo>
                    <a:pt x="8136" y="0"/>
                  </a:moveTo>
                  <a:cubicBezTo>
                    <a:pt x="8073" y="0"/>
                    <a:pt x="8009" y="6"/>
                    <a:pt x="7944" y="16"/>
                  </a:cubicBezTo>
                  <a:lnTo>
                    <a:pt x="229" y="1319"/>
                  </a:lnTo>
                  <a:cubicBezTo>
                    <a:pt x="98" y="1342"/>
                    <a:pt x="1" y="1455"/>
                    <a:pt x="1" y="1587"/>
                  </a:cubicBezTo>
                  <a:lnTo>
                    <a:pt x="1" y="13701"/>
                  </a:lnTo>
                  <a:cubicBezTo>
                    <a:pt x="1" y="13852"/>
                    <a:pt x="123" y="13974"/>
                    <a:pt x="275" y="13974"/>
                  </a:cubicBezTo>
                  <a:lnTo>
                    <a:pt x="8789" y="13974"/>
                  </a:lnTo>
                  <a:cubicBezTo>
                    <a:pt x="9422" y="13974"/>
                    <a:pt x="9935" y="13461"/>
                    <a:pt x="9936" y="12828"/>
                  </a:cubicBezTo>
                  <a:lnTo>
                    <a:pt x="9936" y="8872"/>
                  </a:lnTo>
                  <a:cubicBezTo>
                    <a:pt x="9936" y="8722"/>
                    <a:pt x="9813" y="8600"/>
                    <a:pt x="9662" y="8600"/>
                  </a:cubicBezTo>
                  <a:cubicBezTo>
                    <a:pt x="9512" y="8600"/>
                    <a:pt x="9389" y="8722"/>
                    <a:pt x="9389" y="8872"/>
                  </a:cubicBezTo>
                  <a:lnTo>
                    <a:pt x="9389" y="12828"/>
                  </a:lnTo>
                  <a:cubicBezTo>
                    <a:pt x="9389" y="13160"/>
                    <a:pt x="9121" y="13428"/>
                    <a:pt x="8789" y="13428"/>
                  </a:cubicBezTo>
                  <a:lnTo>
                    <a:pt x="548" y="13428"/>
                  </a:lnTo>
                  <a:lnTo>
                    <a:pt x="548" y="1860"/>
                  </a:lnTo>
                  <a:lnTo>
                    <a:pt x="8789" y="1860"/>
                  </a:lnTo>
                  <a:cubicBezTo>
                    <a:pt x="9121" y="1860"/>
                    <a:pt x="9389" y="2129"/>
                    <a:pt x="9389" y="2460"/>
                  </a:cubicBezTo>
                  <a:lnTo>
                    <a:pt x="9389" y="6416"/>
                  </a:lnTo>
                  <a:cubicBezTo>
                    <a:pt x="9389" y="6567"/>
                    <a:pt x="9512" y="6689"/>
                    <a:pt x="9662" y="6689"/>
                  </a:cubicBezTo>
                  <a:cubicBezTo>
                    <a:pt x="9813" y="6689"/>
                    <a:pt x="9936" y="6567"/>
                    <a:pt x="9936" y="6416"/>
                  </a:cubicBezTo>
                  <a:lnTo>
                    <a:pt x="9936" y="2461"/>
                  </a:lnTo>
                  <a:cubicBezTo>
                    <a:pt x="9935" y="2019"/>
                    <a:pt x="9681" y="1616"/>
                    <a:pt x="9281" y="1426"/>
                  </a:cubicBezTo>
                  <a:lnTo>
                    <a:pt x="9281" y="1148"/>
                  </a:lnTo>
                  <a:cubicBezTo>
                    <a:pt x="9281" y="503"/>
                    <a:pt x="8756" y="0"/>
                    <a:pt x="81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63;p76">
              <a:extLst>
                <a:ext uri="{FF2B5EF4-FFF2-40B4-BE49-F238E27FC236}">
                  <a16:creationId xmlns:a16="http://schemas.microsoft.com/office/drawing/2014/main" id="{E07DA258-E17A-3D90-B4EF-C599CDC7F622}"/>
                </a:ext>
              </a:extLst>
            </p:cNvPr>
            <p:cNvSpPr/>
            <p:nvPr/>
          </p:nvSpPr>
          <p:spPr>
            <a:xfrm>
              <a:off x="7539692" y="2731680"/>
              <a:ext cx="16018" cy="14803"/>
            </a:xfrm>
            <a:custGeom>
              <a:avLst/>
              <a:gdLst/>
              <a:ahLst/>
              <a:cxnLst/>
              <a:rect l="l" t="t" r="r" b="b"/>
              <a:pathLst>
                <a:path w="593" h="548" extrusionOk="0">
                  <a:moveTo>
                    <a:pt x="295" y="0"/>
                  </a:moveTo>
                  <a:cubicBezTo>
                    <a:pt x="163" y="0"/>
                    <a:pt x="52" y="93"/>
                    <a:pt x="26" y="220"/>
                  </a:cubicBezTo>
                  <a:cubicBezTo>
                    <a:pt x="0" y="349"/>
                    <a:pt x="69" y="476"/>
                    <a:pt x="189" y="526"/>
                  </a:cubicBezTo>
                  <a:cubicBezTo>
                    <a:pt x="223" y="540"/>
                    <a:pt x="259" y="547"/>
                    <a:pt x="295" y="547"/>
                  </a:cubicBezTo>
                  <a:cubicBezTo>
                    <a:pt x="384" y="547"/>
                    <a:pt x="469" y="504"/>
                    <a:pt x="522" y="426"/>
                  </a:cubicBezTo>
                  <a:cubicBezTo>
                    <a:pt x="593" y="317"/>
                    <a:pt x="579" y="173"/>
                    <a:pt x="487" y="80"/>
                  </a:cubicBezTo>
                  <a:cubicBezTo>
                    <a:pt x="436" y="30"/>
                    <a:pt x="366" y="0"/>
                    <a:pt x="2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07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7"/>
          <p:cNvSpPr/>
          <p:nvPr/>
        </p:nvSpPr>
        <p:spPr>
          <a:xfrm>
            <a:off x="-508302" y="1978177"/>
            <a:ext cx="5500500" cy="550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57"/>
          <p:cNvSpPr txBox="1">
            <a:spLocks noGrp="1"/>
          </p:cNvSpPr>
          <p:nvPr>
            <p:ph type="title"/>
          </p:nvPr>
        </p:nvSpPr>
        <p:spPr>
          <a:xfrm>
            <a:off x="-1462343" y="369556"/>
            <a:ext cx="5875500" cy="10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Client Profile</a:t>
            </a:r>
            <a:endParaRPr sz="4400" dirty="0"/>
          </a:p>
        </p:txBody>
      </p:sp>
      <p:sp>
        <p:nvSpPr>
          <p:cNvPr id="963" name="Google Shape;963;p57"/>
          <p:cNvSpPr txBox="1">
            <a:spLocks noGrp="1"/>
          </p:cNvSpPr>
          <p:nvPr>
            <p:ph type="subTitle" idx="1"/>
          </p:nvPr>
        </p:nvSpPr>
        <p:spPr>
          <a:xfrm>
            <a:off x="2551958" y="1289127"/>
            <a:ext cx="6592042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2000" dirty="0"/>
              <a:t>Between 30 and 50 years old, compassionate and worried about the elderly people in their lives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cxnSp>
        <p:nvCxnSpPr>
          <p:cNvPr id="964" name="Google Shape;964;p57"/>
          <p:cNvCxnSpPr/>
          <p:nvPr/>
        </p:nvCxnSpPr>
        <p:spPr>
          <a:xfrm rot="10800000">
            <a:off x="2145600" y="4892710"/>
            <a:ext cx="673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65" name="Google Shape;965;p57"/>
          <p:cNvGrpSpPr/>
          <p:nvPr/>
        </p:nvGrpSpPr>
        <p:grpSpPr>
          <a:xfrm>
            <a:off x="586336" y="2201769"/>
            <a:ext cx="3977444" cy="3324636"/>
            <a:chOff x="1453111" y="1618169"/>
            <a:chExt cx="3977444" cy="3324636"/>
          </a:xfrm>
        </p:grpSpPr>
        <p:sp>
          <p:nvSpPr>
            <p:cNvPr id="966" name="Google Shape;966;p57"/>
            <p:cNvSpPr/>
            <p:nvPr/>
          </p:nvSpPr>
          <p:spPr>
            <a:xfrm flipH="1">
              <a:off x="3061242" y="2149591"/>
              <a:ext cx="469299" cy="497682"/>
            </a:xfrm>
            <a:custGeom>
              <a:avLst/>
              <a:gdLst/>
              <a:ahLst/>
              <a:cxnLst/>
              <a:rect l="l" t="t" r="r" b="b"/>
              <a:pathLst>
                <a:path w="11475" h="12169" extrusionOk="0">
                  <a:moveTo>
                    <a:pt x="7662" y="0"/>
                  </a:moveTo>
                  <a:cubicBezTo>
                    <a:pt x="7662" y="0"/>
                    <a:pt x="1" y="3102"/>
                    <a:pt x="3933" y="12168"/>
                  </a:cubicBezTo>
                  <a:cubicBezTo>
                    <a:pt x="3933" y="12168"/>
                    <a:pt x="11475" y="7236"/>
                    <a:pt x="76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7"/>
            <p:cNvSpPr/>
            <p:nvPr/>
          </p:nvSpPr>
          <p:spPr>
            <a:xfrm flipH="1">
              <a:off x="1539119" y="3288505"/>
              <a:ext cx="2094565" cy="1412232"/>
            </a:xfrm>
            <a:custGeom>
              <a:avLst/>
              <a:gdLst/>
              <a:ahLst/>
              <a:cxnLst/>
              <a:rect l="l" t="t" r="r" b="b"/>
              <a:pathLst>
                <a:path w="51215" h="34531" extrusionOk="0">
                  <a:moveTo>
                    <a:pt x="51214" y="34531"/>
                  </a:moveTo>
                  <a:cubicBezTo>
                    <a:pt x="51214" y="34531"/>
                    <a:pt x="49956" y="7767"/>
                    <a:pt x="35182" y="3884"/>
                  </a:cubicBezTo>
                  <a:cubicBezTo>
                    <a:pt x="20409" y="0"/>
                    <a:pt x="3942" y="10657"/>
                    <a:pt x="1" y="344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7"/>
            <p:cNvSpPr/>
            <p:nvPr/>
          </p:nvSpPr>
          <p:spPr>
            <a:xfrm flipH="1">
              <a:off x="2701998" y="3703287"/>
              <a:ext cx="158641" cy="1079490"/>
            </a:xfrm>
            <a:custGeom>
              <a:avLst/>
              <a:gdLst/>
              <a:ahLst/>
              <a:cxnLst/>
              <a:rect l="l" t="t" r="r" b="b"/>
              <a:pathLst>
                <a:path w="3879" h="26395" extrusionOk="0">
                  <a:moveTo>
                    <a:pt x="3734" y="57"/>
                  </a:moveTo>
                  <a:cubicBezTo>
                    <a:pt x="3702" y="98"/>
                    <a:pt x="3671" y="118"/>
                    <a:pt x="3648" y="164"/>
                  </a:cubicBezTo>
                  <a:cubicBezTo>
                    <a:pt x="3606" y="245"/>
                    <a:pt x="3598" y="341"/>
                    <a:pt x="3576" y="434"/>
                  </a:cubicBezTo>
                  <a:cubicBezTo>
                    <a:pt x="3340" y="1445"/>
                    <a:pt x="3125" y="2638"/>
                    <a:pt x="2894" y="3951"/>
                  </a:cubicBezTo>
                  <a:cubicBezTo>
                    <a:pt x="2418" y="6665"/>
                    <a:pt x="1951" y="9895"/>
                    <a:pt x="1487" y="13127"/>
                  </a:cubicBezTo>
                  <a:cubicBezTo>
                    <a:pt x="948" y="16890"/>
                    <a:pt x="392" y="20655"/>
                    <a:pt x="138" y="23653"/>
                  </a:cubicBezTo>
                  <a:cubicBezTo>
                    <a:pt x="56" y="24629"/>
                    <a:pt x="31" y="25522"/>
                    <a:pt x="3" y="26307"/>
                  </a:cubicBezTo>
                  <a:cubicBezTo>
                    <a:pt x="1" y="26350"/>
                    <a:pt x="34" y="26388"/>
                    <a:pt x="78" y="26392"/>
                  </a:cubicBezTo>
                  <a:cubicBezTo>
                    <a:pt x="121" y="26395"/>
                    <a:pt x="159" y="26364"/>
                    <a:pt x="165" y="26320"/>
                  </a:cubicBezTo>
                  <a:cubicBezTo>
                    <a:pt x="252" y="25687"/>
                    <a:pt x="377" y="24988"/>
                    <a:pt x="479" y="24222"/>
                  </a:cubicBezTo>
                  <a:cubicBezTo>
                    <a:pt x="798" y="21843"/>
                    <a:pt x="1129" y="18886"/>
                    <a:pt x="1558" y="15815"/>
                  </a:cubicBezTo>
                  <a:cubicBezTo>
                    <a:pt x="2170" y="11439"/>
                    <a:pt x="2910" y="6824"/>
                    <a:pt x="3451" y="3236"/>
                  </a:cubicBezTo>
                  <a:cubicBezTo>
                    <a:pt x="3607" y="2196"/>
                    <a:pt x="3768" y="1243"/>
                    <a:pt x="3855" y="403"/>
                  </a:cubicBezTo>
                  <a:cubicBezTo>
                    <a:pt x="3861" y="327"/>
                    <a:pt x="3879" y="251"/>
                    <a:pt x="3867" y="178"/>
                  </a:cubicBezTo>
                  <a:cubicBezTo>
                    <a:pt x="3859" y="134"/>
                    <a:pt x="3840" y="114"/>
                    <a:pt x="3824" y="75"/>
                  </a:cubicBezTo>
                  <a:cubicBezTo>
                    <a:pt x="3832" y="16"/>
                    <a:pt x="3747" y="1"/>
                    <a:pt x="3734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7"/>
            <p:cNvSpPr/>
            <p:nvPr/>
          </p:nvSpPr>
          <p:spPr>
            <a:xfrm flipH="1">
              <a:off x="1944945" y="3232639"/>
              <a:ext cx="1202059" cy="879133"/>
            </a:xfrm>
            <a:custGeom>
              <a:avLst/>
              <a:gdLst/>
              <a:ahLst/>
              <a:cxnLst/>
              <a:rect l="l" t="t" r="r" b="b"/>
              <a:pathLst>
                <a:path w="29392" h="21496" extrusionOk="0">
                  <a:moveTo>
                    <a:pt x="9351" y="5538"/>
                  </a:moveTo>
                  <a:cubicBezTo>
                    <a:pt x="9351" y="5538"/>
                    <a:pt x="1883" y="8918"/>
                    <a:pt x="0" y="16700"/>
                  </a:cubicBezTo>
                  <a:lnTo>
                    <a:pt x="10780" y="12911"/>
                  </a:lnTo>
                  <a:lnTo>
                    <a:pt x="20648" y="21495"/>
                  </a:lnTo>
                  <a:cubicBezTo>
                    <a:pt x="20648" y="21495"/>
                    <a:pt x="29392" y="11573"/>
                    <a:pt x="20164" y="4436"/>
                  </a:cubicBezTo>
                  <a:cubicBezTo>
                    <a:pt x="14430" y="1"/>
                    <a:pt x="9351" y="5538"/>
                    <a:pt x="9351" y="55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7"/>
            <p:cNvSpPr/>
            <p:nvPr/>
          </p:nvSpPr>
          <p:spPr>
            <a:xfrm flipH="1">
              <a:off x="2234172" y="2708742"/>
              <a:ext cx="760653" cy="1067220"/>
            </a:xfrm>
            <a:custGeom>
              <a:avLst/>
              <a:gdLst/>
              <a:ahLst/>
              <a:cxnLst/>
              <a:rect l="l" t="t" r="r" b="b"/>
              <a:pathLst>
                <a:path w="18599" h="26095" extrusionOk="0">
                  <a:moveTo>
                    <a:pt x="2469" y="10748"/>
                  </a:moveTo>
                  <a:cubicBezTo>
                    <a:pt x="4242" y="13595"/>
                    <a:pt x="5366" y="18995"/>
                    <a:pt x="5516" y="23123"/>
                  </a:cubicBezTo>
                  <a:cubicBezTo>
                    <a:pt x="5607" y="25625"/>
                    <a:pt x="14782" y="26094"/>
                    <a:pt x="16388" y="19581"/>
                  </a:cubicBezTo>
                  <a:cubicBezTo>
                    <a:pt x="16388" y="19581"/>
                    <a:pt x="18599" y="9147"/>
                    <a:pt x="17048" y="4574"/>
                  </a:cubicBezTo>
                  <a:cubicBezTo>
                    <a:pt x="15498" y="1"/>
                    <a:pt x="0" y="6786"/>
                    <a:pt x="2469" y="10748"/>
                  </a:cubicBezTo>
                  <a:close/>
                </a:path>
              </a:pathLst>
            </a:custGeom>
            <a:solidFill>
              <a:srgbClr val="A47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7"/>
            <p:cNvSpPr/>
            <p:nvPr/>
          </p:nvSpPr>
          <p:spPr>
            <a:xfrm flipH="1">
              <a:off x="1865685" y="1618169"/>
              <a:ext cx="1676838" cy="2019641"/>
            </a:xfrm>
            <a:custGeom>
              <a:avLst/>
              <a:gdLst/>
              <a:ahLst/>
              <a:cxnLst/>
              <a:rect l="l" t="t" r="r" b="b"/>
              <a:pathLst>
                <a:path w="41001" h="49383" extrusionOk="0">
                  <a:moveTo>
                    <a:pt x="22237" y="1250"/>
                  </a:moveTo>
                  <a:cubicBezTo>
                    <a:pt x="22237" y="1250"/>
                    <a:pt x="5082" y="1"/>
                    <a:pt x="7071" y="12891"/>
                  </a:cubicBezTo>
                  <a:cubicBezTo>
                    <a:pt x="7071" y="12891"/>
                    <a:pt x="7535" y="17205"/>
                    <a:pt x="7041" y="18867"/>
                  </a:cubicBezTo>
                  <a:cubicBezTo>
                    <a:pt x="6545" y="20529"/>
                    <a:pt x="1" y="25309"/>
                    <a:pt x="4942" y="34118"/>
                  </a:cubicBezTo>
                  <a:cubicBezTo>
                    <a:pt x="9034" y="41415"/>
                    <a:pt x="3792" y="43962"/>
                    <a:pt x="7916" y="45558"/>
                  </a:cubicBezTo>
                  <a:cubicBezTo>
                    <a:pt x="17788" y="49383"/>
                    <a:pt x="30112" y="35992"/>
                    <a:pt x="30112" y="35992"/>
                  </a:cubicBezTo>
                  <a:cubicBezTo>
                    <a:pt x="30112" y="35992"/>
                    <a:pt x="34815" y="33168"/>
                    <a:pt x="35657" y="26274"/>
                  </a:cubicBezTo>
                  <a:cubicBezTo>
                    <a:pt x="35657" y="26275"/>
                    <a:pt x="41001" y="1056"/>
                    <a:pt x="22237" y="1250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7"/>
            <p:cNvSpPr/>
            <p:nvPr/>
          </p:nvSpPr>
          <p:spPr>
            <a:xfrm flipH="1">
              <a:off x="2188735" y="1989886"/>
              <a:ext cx="31736" cy="49118"/>
            </a:xfrm>
            <a:custGeom>
              <a:avLst/>
              <a:gdLst/>
              <a:ahLst/>
              <a:cxnLst/>
              <a:rect l="l" t="t" r="r" b="b"/>
              <a:pathLst>
                <a:path w="776" h="1201" extrusionOk="0">
                  <a:moveTo>
                    <a:pt x="401" y="0"/>
                  </a:moveTo>
                  <a:cubicBezTo>
                    <a:pt x="199" y="0"/>
                    <a:pt x="26" y="259"/>
                    <a:pt x="13" y="585"/>
                  </a:cubicBezTo>
                  <a:cubicBezTo>
                    <a:pt x="1" y="917"/>
                    <a:pt x="158" y="1192"/>
                    <a:pt x="365" y="1200"/>
                  </a:cubicBezTo>
                  <a:cubicBezTo>
                    <a:pt x="369" y="1200"/>
                    <a:pt x="372" y="1200"/>
                    <a:pt x="375" y="1200"/>
                  </a:cubicBezTo>
                  <a:cubicBezTo>
                    <a:pt x="578" y="1200"/>
                    <a:pt x="751" y="941"/>
                    <a:pt x="764" y="615"/>
                  </a:cubicBezTo>
                  <a:cubicBezTo>
                    <a:pt x="776" y="284"/>
                    <a:pt x="619" y="8"/>
                    <a:pt x="412" y="1"/>
                  </a:cubicBezTo>
                  <a:cubicBezTo>
                    <a:pt x="408" y="1"/>
                    <a:pt x="405" y="0"/>
                    <a:pt x="401" y="0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7"/>
            <p:cNvSpPr/>
            <p:nvPr/>
          </p:nvSpPr>
          <p:spPr>
            <a:xfrm flipH="1">
              <a:off x="2208079" y="2168363"/>
              <a:ext cx="31777" cy="49159"/>
            </a:xfrm>
            <a:custGeom>
              <a:avLst/>
              <a:gdLst/>
              <a:ahLst/>
              <a:cxnLst/>
              <a:rect l="l" t="t" r="r" b="b"/>
              <a:pathLst>
                <a:path w="777" h="1202" extrusionOk="0">
                  <a:moveTo>
                    <a:pt x="402" y="0"/>
                  </a:moveTo>
                  <a:cubicBezTo>
                    <a:pt x="199" y="0"/>
                    <a:pt x="25" y="260"/>
                    <a:pt x="13" y="586"/>
                  </a:cubicBezTo>
                  <a:cubicBezTo>
                    <a:pt x="0" y="918"/>
                    <a:pt x="158" y="1193"/>
                    <a:pt x="365" y="1201"/>
                  </a:cubicBezTo>
                  <a:cubicBezTo>
                    <a:pt x="368" y="1201"/>
                    <a:pt x="371" y="1201"/>
                    <a:pt x="374" y="1201"/>
                  </a:cubicBezTo>
                  <a:cubicBezTo>
                    <a:pt x="577" y="1201"/>
                    <a:pt x="750" y="942"/>
                    <a:pt x="763" y="615"/>
                  </a:cubicBezTo>
                  <a:cubicBezTo>
                    <a:pt x="777" y="284"/>
                    <a:pt x="619" y="8"/>
                    <a:pt x="411" y="1"/>
                  </a:cubicBezTo>
                  <a:cubicBezTo>
                    <a:pt x="408" y="1"/>
                    <a:pt x="405" y="0"/>
                    <a:pt x="402" y="0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7"/>
            <p:cNvSpPr/>
            <p:nvPr/>
          </p:nvSpPr>
          <p:spPr>
            <a:xfrm flipH="1">
              <a:off x="2295927" y="2061866"/>
              <a:ext cx="69280" cy="73779"/>
            </a:xfrm>
            <a:custGeom>
              <a:avLst/>
              <a:gdLst/>
              <a:ahLst/>
              <a:cxnLst/>
              <a:rect l="l" t="t" r="r" b="b"/>
              <a:pathLst>
                <a:path w="1694" h="1804" extrusionOk="0">
                  <a:moveTo>
                    <a:pt x="852" y="1"/>
                  </a:moveTo>
                  <a:cubicBezTo>
                    <a:pt x="409" y="1"/>
                    <a:pt x="39" y="383"/>
                    <a:pt x="20" y="870"/>
                  </a:cubicBezTo>
                  <a:cubicBezTo>
                    <a:pt x="1" y="1368"/>
                    <a:pt x="355" y="1785"/>
                    <a:pt x="812" y="1803"/>
                  </a:cubicBezTo>
                  <a:cubicBezTo>
                    <a:pt x="822" y="1803"/>
                    <a:pt x="832" y="1804"/>
                    <a:pt x="842" y="1804"/>
                  </a:cubicBezTo>
                  <a:cubicBezTo>
                    <a:pt x="1285" y="1804"/>
                    <a:pt x="1655" y="1421"/>
                    <a:pt x="1673" y="934"/>
                  </a:cubicBezTo>
                  <a:cubicBezTo>
                    <a:pt x="1693" y="438"/>
                    <a:pt x="1339" y="19"/>
                    <a:pt x="882" y="1"/>
                  </a:cubicBezTo>
                  <a:cubicBezTo>
                    <a:pt x="872" y="1"/>
                    <a:pt x="862" y="1"/>
                    <a:pt x="852" y="1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7"/>
            <p:cNvSpPr/>
            <p:nvPr/>
          </p:nvSpPr>
          <p:spPr>
            <a:xfrm flipH="1">
              <a:off x="2307583" y="1868339"/>
              <a:ext cx="69199" cy="73738"/>
            </a:xfrm>
            <a:custGeom>
              <a:avLst/>
              <a:gdLst/>
              <a:ahLst/>
              <a:cxnLst/>
              <a:rect l="l" t="t" r="r" b="b"/>
              <a:pathLst>
                <a:path w="1692" h="1803" extrusionOk="0">
                  <a:moveTo>
                    <a:pt x="851" y="0"/>
                  </a:moveTo>
                  <a:cubicBezTo>
                    <a:pt x="408" y="0"/>
                    <a:pt x="39" y="384"/>
                    <a:pt x="19" y="869"/>
                  </a:cubicBezTo>
                  <a:cubicBezTo>
                    <a:pt x="1" y="1367"/>
                    <a:pt x="354" y="1785"/>
                    <a:pt x="811" y="1802"/>
                  </a:cubicBezTo>
                  <a:cubicBezTo>
                    <a:pt x="821" y="1803"/>
                    <a:pt x="831" y="1803"/>
                    <a:pt x="841" y="1803"/>
                  </a:cubicBezTo>
                  <a:cubicBezTo>
                    <a:pt x="1284" y="1803"/>
                    <a:pt x="1654" y="1420"/>
                    <a:pt x="1672" y="934"/>
                  </a:cubicBezTo>
                  <a:cubicBezTo>
                    <a:pt x="1692" y="437"/>
                    <a:pt x="1337" y="18"/>
                    <a:pt x="880" y="1"/>
                  </a:cubicBezTo>
                  <a:cubicBezTo>
                    <a:pt x="871" y="0"/>
                    <a:pt x="861" y="0"/>
                    <a:pt x="851" y="0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7"/>
            <p:cNvSpPr/>
            <p:nvPr/>
          </p:nvSpPr>
          <p:spPr>
            <a:xfrm flipH="1">
              <a:off x="1642221" y="2351707"/>
              <a:ext cx="657509" cy="987756"/>
            </a:xfrm>
            <a:custGeom>
              <a:avLst/>
              <a:gdLst/>
              <a:ahLst/>
              <a:cxnLst/>
              <a:rect l="l" t="t" r="r" b="b"/>
              <a:pathLst>
                <a:path w="16077" h="24152" extrusionOk="0">
                  <a:moveTo>
                    <a:pt x="3553" y="4819"/>
                  </a:moveTo>
                  <a:cubicBezTo>
                    <a:pt x="3553" y="4819"/>
                    <a:pt x="7370" y="1"/>
                    <a:pt x="11070" y="2856"/>
                  </a:cubicBezTo>
                  <a:cubicBezTo>
                    <a:pt x="16077" y="6722"/>
                    <a:pt x="11317" y="14616"/>
                    <a:pt x="8621" y="18747"/>
                  </a:cubicBezTo>
                  <a:cubicBezTo>
                    <a:pt x="5091" y="24151"/>
                    <a:pt x="2722" y="19902"/>
                    <a:pt x="1362" y="18294"/>
                  </a:cubicBezTo>
                  <a:cubicBezTo>
                    <a:pt x="1" y="16687"/>
                    <a:pt x="1576" y="9396"/>
                    <a:pt x="3553" y="4819"/>
                  </a:cubicBezTo>
                  <a:close/>
                </a:path>
              </a:pathLst>
            </a:custGeom>
            <a:solidFill>
              <a:srgbClr val="AF7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7"/>
            <p:cNvSpPr/>
            <p:nvPr/>
          </p:nvSpPr>
          <p:spPr>
            <a:xfrm flipH="1">
              <a:off x="1797345" y="2445689"/>
              <a:ext cx="427256" cy="690432"/>
            </a:xfrm>
            <a:custGeom>
              <a:avLst/>
              <a:gdLst/>
              <a:ahLst/>
              <a:cxnLst/>
              <a:rect l="l" t="t" r="r" b="b"/>
              <a:pathLst>
                <a:path w="10447" h="16882" extrusionOk="0">
                  <a:moveTo>
                    <a:pt x="1561" y="9491"/>
                  </a:moveTo>
                  <a:cubicBezTo>
                    <a:pt x="1561" y="9491"/>
                    <a:pt x="4346" y="1"/>
                    <a:pt x="7396" y="3017"/>
                  </a:cubicBezTo>
                  <a:cubicBezTo>
                    <a:pt x="10446" y="6033"/>
                    <a:pt x="9108" y="8211"/>
                    <a:pt x="6442" y="9770"/>
                  </a:cubicBezTo>
                  <a:cubicBezTo>
                    <a:pt x="3775" y="11331"/>
                    <a:pt x="3855" y="11767"/>
                    <a:pt x="5228" y="13372"/>
                  </a:cubicBezTo>
                  <a:cubicBezTo>
                    <a:pt x="6601" y="14978"/>
                    <a:pt x="5021" y="16882"/>
                    <a:pt x="3010" y="16806"/>
                  </a:cubicBezTo>
                  <a:cubicBezTo>
                    <a:pt x="998" y="16730"/>
                    <a:pt x="0" y="12409"/>
                    <a:pt x="1561" y="9491"/>
                  </a:cubicBezTo>
                  <a:close/>
                </a:path>
              </a:pathLst>
            </a:custGeom>
            <a:solidFill>
              <a:srgbClr val="A47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7"/>
            <p:cNvSpPr/>
            <p:nvPr/>
          </p:nvSpPr>
          <p:spPr>
            <a:xfrm flipH="1">
              <a:off x="2980837" y="2330808"/>
              <a:ext cx="127886" cy="173610"/>
            </a:xfrm>
            <a:custGeom>
              <a:avLst/>
              <a:gdLst/>
              <a:ahLst/>
              <a:cxnLst/>
              <a:rect l="l" t="t" r="r" b="b"/>
              <a:pathLst>
                <a:path w="3127" h="4245" extrusionOk="0">
                  <a:moveTo>
                    <a:pt x="1613" y="4244"/>
                  </a:moveTo>
                  <a:cubicBezTo>
                    <a:pt x="1613" y="4244"/>
                    <a:pt x="2337" y="1527"/>
                    <a:pt x="0" y="1"/>
                  </a:cubicBezTo>
                  <a:cubicBezTo>
                    <a:pt x="0" y="1"/>
                    <a:pt x="3126" y="1063"/>
                    <a:pt x="1613" y="4244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7"/>
            <p:cNvSpPr/>
            <p:nvPr/>
          </p:nvSpPr>
          <p:spPr>
            <a:xfrm flipH="1">
              <a:off x="3083163" y="2403319"/>
              <a:ext cx="129481" cy="123879"/>
            </a:xfrm>
            <a:custGeom>
              <a:avLst/>
              <a:gdLst/>
              <a:ahLst/>
              <a:cxnLst/>
              <a:rect l="l" t="t" r="r" b="b"/>
              <a:pathLst>
                <a:path w="3166" h="3029" extrusionOk="0">
                  <a:moveTo>
                    <a:pt x="3166" y="3029"/>
                  </a:moveTo>
                  <a:cubicBezTo>
                    <a:pt x="3166" y="3029"/>
                    <a:pt x="2456" y="709"/>
                    <a:pt x="1" y="689"/>
                  </a:cubicBezTo>
                  <a:cubicBezTo>
                    <a:pt x="1" y="689"/>
                    <a:pt x="2835" y="0"/>
                    <a:pt x="3166" y="3029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7"/>
            <p:cNvSpPr/>
            <p:nvPr/>
          </p:nvSpPr>
          <p:spPr>
            <a:xfrm flipH="1">
              <a:off x="3033963" y="2314776"/>
              <a:ext cx="304400" cy="210459"/>
            </a:xfrm>
            <a:custGeom>
              <a:avLst/>
              <a:gdLst/>
              <a:ahLst/>
              <a:cxnLst/>
              <a:rect l="l" t="t" r="r" b="b"/>
              <a:pathLst>
                <a:path w="7443" h="5146" extrusionOk="0">
                  <a:moveTo>
                    <a:pt x="0" y="3203"/>
                  </a:moveTo>
                  <a:cubicBezTo>
                    <a:pt x="0" y="3203"/>
                    <a:pt x="1521" y="1631"/>
                    <a:pt x="4209" y="2172"/>
                  </a:cubicBezTo>
                  <a:cubicBezTo>
                    <a:pt x="6382" y="2608"/>
                    <a:pt x="7144" y="5145"/>
                    <a:pt x="7144" y="5145"/>
                  </a:cubicBezTo>
                  <a:cubicBezTo>
                    <a:pt x="7144" y="5145"/>
                    <a:pt x="7442" y="1169"/>
                    <a:pt x="4072" y="574"/>
                  </a:cubicBezTo>
                  <a:cubicBezTo>
                    <a:pt x="824" y="1"/>
                    <a:pt x="0" y="3203"/>
                    <a:pt x="0" y="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7"/>
            <p:cNvSpPr/>
            <p:nvPr/>
          </p:nvSpPr>
          <p:spPr>
            <a:xfrm flipH="1">
              <a:off x="2427331" y="2424627"/>
              <a:ext cx="302192" cy="161668"/>
            </a:xfrm>
            <a:custGeom>
              <a:avLst/>
              <a:gdLst/>
              <a:ahLst/>
              <a:cxnLst/>
              <a:rect l="l" t="t" r="r" b="b"/>
              <a:pathLst>
                <a:path w="7389" h="3953" extrusionOk="0">
                  <a:moveTo>
                    <a:pt x="0" y="3517"/>
                  </a:moveTo>
                  <a:cubicBezTo>
                    <a:pt x="0" y="3517"/>
                    <a:pt x="1165" y="1667"/>
                    <a:pt x="3907" y="1644"/>
                  </a:cubicBezTo>
                  <a:cubicBezTo>
                    <a:pt x="6123" y="1626"/>
                    <a:pt x="7389" y="3952"/>
                    <a:pt x="7389" y="3952"/>
                  </a:cubicBezTo>
                  <a:cubicBezTo>
                    <a:pt x="7389" y="3952"/>
                    <a:pt x="6865" y="0"/>
                    <a:pt x="3446" y="109"/>
                  </a:cubicBezTo>
                  <a:cubicBezTo>
                    <a:pt x="148" y="214"/>
                    <a:pt x="0" y="3517"/>
                    <a:pt x="0" y="3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7"/>
            <p:cNvSpPr/>
            <p:nvPr/>
          </p:nvSpPr>
          <p:spPr>
            <a:xfrm flipH="1">
              <a:off x="2542539" y="2465606"/>
              <a:ext cx="159050" cy="103634"/>
            </a:xfrm>
            <a:custGeom>
              <a:avLst/>
              <a:gdLst/>
              <a:ahLst/>
              <a:cxnLst/>
              <a:rect l="l" t="t" r="r" b="b"/>
              <a:pathLst>
                <a:path w="3889" h="2534" extrusionOk="0">
                  <a:moveTo>
                    <a:pt x="1" y="2533"/>
                  </a:moveTo>
                  <a:cubicBezTo>
                    <a:pt x="1" y="2533"/>
                    <a:pt x="1701" y="802"/>
                    <a:pt x="3888" y="1918"/>
                  </a:cubicBezTo>
                  <a:cubicBezTo>
                    <a:pt x="3888" y="1918"/>
                    <a:pt x="1691" y="0"/>
                    <a:pt x="1" y="2533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7"/>
            <p:cNvSpPr/>
            <p:nvPr/>
          </p:nvSpPr>
          <p:spPr>
            <a:xfrm flipH="1">
              <a:off x="2515833" y="2995392"/>
              <a:ext cx="136598" cy="133735"/>
            </a:xfrm>
            <a:custGeom>
              <a:avLst/>
              <a:gdLst/>
              <a:ahLst/>
              <a:cxnLst/>
              <a:rect l="l" t="t" r="r" b="b"/>
              <a:pathLst>
                <a:path w="3340" h="3270" extrusionOk="0">
                  <a:moveTo>
                    <a:pt x="2251" y="1"/>
                  </a:moveTo>
                  <a:cubicBezTo>
                    <a:pt x="2251" y="1"/>
                    <a:pt x="2163" y="2730"/>
                    <a:pt x="0" y="3270"/>
                  </a:cubicBezTo>
                  <a:cubicBezTo>
                    <a:pt x="0" y="3270"/>
                    <a:pt x="3339" y="3212"/>
                    <a:pt x="2251" y="1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7"/>
            <p:cNvSpPr/>
            <p:nvPr/>
          </p:nvSpPr>
          <p:spPr>
            <a:xfrm flipH="1">
              <a:off x="2548019" y="2767552"/>
              <a:ext cx="265425" cy="187965"/>
            </a:xfrm>
            <a:custGeom>
              <a:avLst/>
              <a:gdLst/>
              <a:ahLst/>
              <a:cxnLst/>
              <a:rect l="l" t="t" r="r" b="b"/>
              <a:pathLst>
                <a:path w="6490" h="4596" extrusionOk="0">
                  <a:moveTo>
                    <a:pt x="207" y="1"/>
                  </a:moveTo>
                  <a:cubicBezTo>
                    <a:pt x="207" y="1"/>
                    <a:pt x="191" y="1764"/>
                    <a:pt x="2254" y="3140"/>
                  </a:cubicBezTo>
                  <a:cubicBezTo>
                    <a:pt x="4370" y="4552"/>
                    <a:pt x="6490" y="4153"/>
                    <a:pt x="6490" y="4153"/>
                  </a:cubicBezTo>
                  <a:cubicBezTo>
                    <a:pt x="6490" y="4153"/>
                    <a:pt x="4012" y="4596"/>
                    <a:pt x="2834" y="4283"/>
                  </a:cubicBezTo>
                  <a:cubicBezTo>
                    <a:pt x="1117" y="3826"/>
                    <a:pt x="1" y="2416"/>
                    <a:pt x="207" y="1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7"/>
            <p:cNvSpPr/>
            <p:nvPr/>
          </p:nvSpPr>
          <p:spPr>
            <a:xfrm flipH="1">
              <a:off x="2748908" y="2916869"/>
              <a:ext cx="494696" cy="237492"/>
            </a:xfrm>
            <a:custGeom>
              <a:avLst/>
              <a:gdLst/>
              <a:ahLst/>
              <a:cxnLst/>
              <a:rect l="l" t="t" r="r" b="b"/>
              <a:pathLst>
                <a:path w="12096" h="5807" extrusionOk="0">
                  <a:moveTo>
                    <a:pt x="702" y="3953"/>
                  </a:moveTo>
                  <a:cubicBezTo>
                    <a:pt x="823" y="3832"/>
                    <a:pt x="1217" y="3648"/>
                    <a:pt x="1296" y="3592"/>
                  </a:cubicBezTo>
                  <a:cubicBezTo>
                    <a:pt x="1608" y="3362"/>
                    <a:pt x="2472" y="2194"/>
                    <a:pt x="2934" y="1254"/>
                  </a:cubicBezTo>
                  <a:cubicBezTo>
                    <a:pt x="3087" y="942"/>
                    <a:pt x="3221" y="660"/>
                    <a:pt x="3232" y="441"/>
                  </a:cubicBezTo>
                  <a:cubicBezTo>
                    <a:pt x="3242" y="236"/>
                    <a:pt x="3186" y="100"/>
                    <a:pt x="3079" y="43"/>
                  </a:cubicBezTo>
                  <a:cubicBezTo>
                    <a:pt x="3035" y="0"/>
                    <a:pt x="2971" y="66"/>
                    <a:pt x="3015" y="109"/>
                  </a:cubicBezTo>
                  <a:cubicBezTo>
                    <a:pt x="3011" y="137"/>
                    <a:pt x="2992" y="125"/>
                    <a:pt x="2994" y="152"/>
                  </a:cubicBezTo>
                  <a:cubicBezTo>
                    <a:pt x="2997" y="207"/>
                    <a:pt x="2988" y="264"/>
                    <a:pt x="2965" y="350"/>
                  </a:cubicBezTo>
                  <a:cubicBezTo>
                    <a:pt x="2891" y="611"/>
                    <a:pt x="2682" y="999"/>
                    <a:pt x="2407" y="1402"/>
                  </a:cubicBezTo>
                  <a:cubicBezTo>
                    <a:pt x="1906" y="2141"/>
                    <a:pt x="1225" y="2937"/>
                    <a:pt x="963" y="3099"/>
                  </a:cubicBezTo>
                  <a:cubicBezTo>
                    <a:pt x="828" y="3186"/>
                    <a:pt x="396" y="3410"/>
                    <a:pt x="212" y="3646"/>
                  </a:cubicBezTo>
                  <a:cubicBezTo>
                    <a:pt x="16" y="3896"/>
                    <a:pt x="0" y="4156"/>
                    <a:pt x="237" y="4385"/>
                  </a:cubicBezTo>
                  <a:cubicBezTo>
                    <a:pt x="446" y="4588"/>
                    <a:pt x="726" y="4744"/>
                    <a:pt x="1031" y="4868"/>
                  </a:cubicBezTo>
                  <a:cubicBezTo>
                    <a:pt x="1428" y="5031"/>
                    <a:pt x="1870" y="5138"/>
                    <a:pt x="2218" y="5247"/>
                  </a:cubicBezTo>
                  <a:cubicBezTo>
                    <a:pt x="4042" y="5807"/>
                    <a:pt x="5953" y="5750"/>
                    <a:pt x="7701" y="5170"/>
                  </a:cubicBezTo>
                  <a:cubicBezTo>
                    <a:pt x="8573" y="4881"/>
                    <a:pt x="9413" y="4475"/>
                    <a:pt x="10161" y="3927"/>
                  </a:cubicBezTo>
                  <a:cubicBezTo>
                    <a:pt x="10893" y="3391"/>
                    <a:pt x="11528" y="2724"/>
                    <a:pt x="12075" y="1976"/>
                  </a:cubicBezTo>
                  <a:cubicBezTo>
                    <a:pt x="12096" y="1949"/>
                    <a:pt x="12092" y="1911"/>
                    <a:pt x="12066" y="1889"/>
                  </a:cubicBezTo>
                  <a:cubicBezTo>
                    <a:pt x="12038" y="1867"/>
                    <a:pt x="12000" y="1870"/>
                    <a:pt x="11978" y="1897"/>
                  </a:cubicBezTo>
                  <a:cubicBezTo>
                    <a:pt x="11371" y="2560"/>
                    <a:pt x="10667" y="3104"/>
                    <a:pt x="9921" y="3573"/>
                  </a:cubicBezTo>
                  <a:cubicBezTo>
                    <a:pt x="9175" y="4041"/>
                    <a:pt x="8381" y="4427"/>
                    <a:pt x="7545" y="4680"/>
                  </a:cubicBezTo>
                  <a:cubicBezTo>
                    <a:pt x="5894" y="5180"/>
                    <a:pt x="4105" y="5211"/>
                    <a:pt x="2406" y="4653"/>
                  </a:cubicBezTo>
                  <a:cubicBezTo>
                    <a:pt x="2074" y="4546"/>
                    <a:pt x="1650" y="4442"/>
                    <a:pt x="1269" y="4286"/>
                  </a:cubicBezTo>
                  <a:cubicBezTo>
                    <a:pt x="1054" y="4198"/>
                    <a:pt x="854" y="4093"/>
                    <a:pt x="702" y="3953"/>
                  </a:cubicBezTo>
                  <a:close/>
                  <a:moveTo>
                    <a:pt x="697" y="3958"/>
                  </a:moveTo>
                  <a:cubicBezTo>
                    <a:pt x="658" y="4000"/>
                    <a:pt x="651" y="4032"/>
                    <a:pt x="701" y="4049"/>
                  </a:cubicBezTo>
                  <a:cubicBezTo>
                    <a:pt x="734" y="4060"/>
                    <a:pt x="723" y="4001"/>
                    <a:pt x="697" y="3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7"/>
            <p:cNvSpPr/>
            <p:nvPr/>
          </p:nvSpPr>
          <p:spPr>
            <a:xfrm flipH="1">
              <a:off x="2648791" y="2863702"/>
              <a:ext cx="201747" cy="334991"/>
            </a:xfrm>
            <a:custGeom>
              <a:avLst/>
              <a:gdLst/>
              <a:ahLst/>
              <a:cxnLst/>
              <a:rect l="l" t="t" r="r" b="b"/>
              <a:pathLst>
                <a:path w="4933" h="8191" extrusionOk="0">
                  <a:moveTo>
                    <a:pt x="54" y="124"/>
                  </a:moveTo>
                  <a:cubicBezTo>
                    <a:pt x="19" y="217"/>
                    <a:pt x="0" y="124"/>
                    <a:pt x="19" y="222"/>
                  </a:cubicBezTo>
                  <a:cubicBezTo>
                    <a:pt x="29" y="271"/>
                    <a:pt x="82" y="297"/>
                    <a:pt x="117" y="332"/>
                  </a:cubicBezTo>
                  <a:cubicBezTo>
                    <a:pt x="533" y="762"/>
                    <a:pt x="952" y="1113"/>
                    <a:pt x="1348" y="1429"/>
                  </a:cubicBezTo>
                  <a:cubicBezTo>
                    <a:pt x="2762" y="2551"/>
                    <a:pt x="3855" y="3127"/>
                    <a:pt x="4153" y="4229"/>
                  </a:cubicBezTo>
                  <a:cubicBezTo>
                    <a:pt x="4379" y="5062"/>
                    <a:pt x="4186" y="6161"/>
                    <a:pt x="3413" y="7951"/>
                  </a:cubicBezTo>
                  <a:cubicBezTo>
                    <a:pt x="3379" y="8027"/>
                    <a:pt x="3411" y="8118"/>
                    <a:pt x="3485" y="8155"/>
                  </a:cubicBezTo>
                  <a:cubicBezTo>
                    <a:pt x="3561" y="8190"/>
                    <a:pt x="3652" y="8158"/>
                    <a:pt x="3688" y="8081"/>
                  </a:cubicBezTo>
                  <a:cubicBezTo>
                    <a:pt x="4657" y="6197"/>
                    <a:pt x="4932" y="4996"/>
                    <a:pt x="4713" y="4086"/>
                  </a:cubicBezTo>
                  <a:cubicBezTo>
                    <a:pt x="4420" y="2873"/>
                    <a:pt x="3292" y="2121"/>
                    <a:pt x="1666" y="1001"/>
                  </a:cubicBezTo>
                  <a:cubicBezTo>
                    <a:pt x="1254" y="718"/>
                    <a:pt x="815" y="413"/>
                    <a:pt x="328" y="81"/>
                  </a:cubicBezTo>
                  <a:cubicBezTo>
                    <a:pt x="289" y="53"/>
                    <a:pt x="255" y="4"/>
                    <a:pt x="205" y="4"/>
                  </a:cubicBezTo>
                  <a:cubicBezTo>
                    <a:pt x="105" y="1"/>
                    <a:pt x="201" y="6"/>
                    <a:pt x="115" y="54"/>
                  </a:cubicBezTo>
                  <a:cubicBezTo>
                    <a:pt x="70" y="23"/>
                    <a:pt x="17" y="82"/>
                    <a:pt x="54" y="1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7"/>
            <p:cNvSpPr/>
            <p:nvPr/>
          </p:nvSpPr>
          <p:spPr>
            <a:xfrm flipH="1">
              <a:off x="2757087" y="2332158"/>
              <a:ext cx="636856" cy="672069"/>
            </a:xfrm>
            <a:custGeom>
              <a:avLst/>
              <a:gdLst/>
              <a:ahLst/>
              <a:cxnLst/>
              <a:rect l="l" t="t" r="r" b="b"/>
              <a:pathLst>
                <a:path w="15572" h="16433" extrusionOk="0">
                  <a:moveTo>
                    <a:pt x="173" y="12580"/>
                  </a:moveTo>
                  <a:cubicBezTo>
                    <a:pt x="959" y="15826"/>
                    <a:pt x="10839" y="16432"/>
                    <a:pt x="12590" y="13582"/>
                  </a:cubicBezTo>
                  <a:cubicBezTo>
                    <a:pt x="15571" y="8733"/>
                    <a:pt x="13154" y="235"/>
                    <a:pt x="12099" y="113"/>
                  </a:cubicBezTo>
                  <a:cubicBezTo>
                    <a:pt x="11127" y="1"/>
                    <a:pt x="9805" y="6231"/>
                    <a:pt x="5712" y="7731"/>
                  </a:cubicBezTo>
                  <a:cubicBezTo>
                    <a:pt x="646" y="9587"/>
                    <a:pt x="1" y="11870"/>
                    <a:pt x="173" y="12580"/>
                  </a:cubicBezTo>
                  <a:close/>
                </a:path>
              </a:pathLst>
            </a:custGeom>
            <a:solidFill>
              <a:srgbClr val="A47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7"/>
            <p:cNvSpPr/>
            <p:nvPr/>
          </p:nvSpPr>
          <p:spPr>
            <a:xfrm flipH="1">
              <a:off x="2999896" y="3227118"/>
              <a:ext cx="183343" cy="102735"/>
            </a:xfrm>
            <a:custGeom>
              <a:avLst/>
              <a:gdLst/>
              <a:ahLst/>
              <a:cxnLst/>
              <a:rect l="l" t="t" r="r" b="b"/>
              <a:pathLst>
                <a:path w="4483" h="2512" extrusionOk="0">
                  <a:moveTo>
                    <a:pt x="4483" y="1039"/>
                  </a:moveTo>
                  <a:cubicBezTo>
                    <a:pt x="4483" y="1039"/>
                    <a:pt x="2346" y="1460"/>
                    <a:pt x="1" y="0"/>
                  </a:cubicBezTo>
                  <a:cubicBezTo>
                    <a:pt x="1" y="0"/>
                    <a:pt x="1036" y="2512"/>
                    <a:pt x="4483" y="1039"/>
                  </a:cubicBezTo>
                  <a:close/>
                </a:path>
              </a:pathLst>
            </a:custGeom>
            <a:solidFill>
              <a:srgbClr val="6D4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7"/>
            <p:cNvSpPr/>
            <p:nvPr/>
          </p:nvSpPr>
          <p:spPr>
            <a:xfrm flipH="1">
              <a:off x="1858896" y="2076630"/>
              <a:ext cx="566594" cy="809770"/>
            </a:xfrm>
            <a:custGeom>
              <a:avLst/>
              <a:gdLst/>
              <a:ahLst/>
              <a:cxnLst/>
              <a:rect l="l" t="t" r="r" b="b"/>
              <a:pathLst>
                <a:path w="13854" h="19800" extrusionOk="0">
                  <a:moveTo>
                    <a:pt x="13045" y="8908"/>
                  </a:moveTo>
                  <a:cubicBezTo>
                    <a:pt x="13045" y="8908"/>
                    <a:pt x="13854" y="5359"/>
                    <a:pt x="11722" y="2737"/>
                  </a:cubicBezTo>
                  <a:cubicBezTo>
                    <a:pt x="9496" y="1"/>
                    <a:pt x="8409" y="4028"/>
                    <a:pt x="8409" y="4028"/>
                  </a:cubicBezTo>
                  <a:cubicBezTo>
                    <a:pt x="8409" y="4028"/>
                    <a:pt x="4980" y="748"/>
                    <a:pt x="4158" y="3370"/>
                  </a:cubicBezTo>
                  <a:cubicBezTo>
                    <a:pt x="3337" y="5992"/>
                    <a:pt x="4413" y="8254"/>
                    <a:pt x="4413" y="8254"/>
                  </a:cubicBezTo>
                  <a:cubicBezTo>
                    <a:pt x="4413" y="8254"/>
                    <a:pt x="2191" y="5928"/>
                    <a:pt x="1552" y="8896"/>
                  </a:cubicBezTo>
                  <a:cubicBezTo>
                    <a:pt x="0" y="16101"/>
                    <a:pt x="4350" y="19800"/>
                    <a:pt x="4350" y="19800"/>
                  </a:cubicBezTo>
                  <a:cubicBezTo>
                    <a:pt x="4350" y="19800"/>
                    <a:pt x="7966" y="16425"/>
                    <a:pt x="7215" y="12521"/>
                  </a:cubicBezTo>
                  <a:cubicBezTo>
                    <a:pt x="7215" y="12521"/>
                    <a:pt x="9047" y="8541"/>
                    <a:pt x="13045" y="89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7"/>
            <p:cNvSpPr/>
            <p:nvPr/>
          </p:nvSpPr>
          <p:spPr>
            <a:xfrm flipH="1">
              <a:off x="1453111" y="3456757"/>
              <a:ext cx="705932" cy="1245206"/>
            </a:xfrm>
            <a:custGeom>
              <a:avLst/>
              <a:gdLst/>
              <a:ahLst/>
              <a:cxnLst/>
              <a:rect l="l" t="t" r="r" b="b"/>
              <a:pathLst>
                <a:path w="17261" h="30447" extrusionOk="0">
                  <a:moveTo>
                    <a:pt x="209" y="30446"/>
                  </a:moveTo>
                  <a:cubicBezTo>
                    <a:pt x="209" y="30446"/>
                    <a:pt x="1" y="0"/>
                    <a:pt x="3447" y="1651"/>
                  </a:cubicBezTo>
                  <a:cubicBezTo>
                    <a:pt x="14828" y="7098"/>
                    <a:pt x="15128" y="20697"/>
                    <a:pt x="17261" y="304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7"/>
            <p:cNvSpPr/>
            <p:nvPr/>
          </p:nvSpPr>
          <p:spPr>
            <a:xfrm flipH="1">
              <a:off x="1778658" y="3451360"/>
              <a:ext cx="351029" cy="301553"/>
            </a:xfrm>
            <a:custGeom>
              <a:avLst/>
              <a:gdLst/>
              <a:ahLst/>
              <a:cxnLst/>
              <a:rect l="l" t="t" r="r" b="b"/>
              <a:pathLst>
                <a:path w="8216" h="7058" extrusionOk="0">
                  <a:moveTo>
                    <a:pt x="6124" y="0"/>
                  </a:moveTo>
                  <a:cubicBezTo>
                    <a:pt x="5801" y="0"/>
                    <a:pt x="3970" y="1791"/>
                    <a:pt x="3202" y="2701"/>
                  </a:cubicBezTo>
                  <a:cubicBezTo>
                    <a:pt x="3118" y="2800"/>
                    <a:pt x="2823" y="3159"/>
                    <a:pt x="2591" y="3159"/>
                  </a:cubicBezTo>
                  <a:cubicBezTo>
                    <a:pt x="2561" y="3159"/>
                    <a:pt x="2531" y="3153"/>
                    <a:pt x="2504" y="3139"/>
                  </a:cubicBezTo>
                  <a:cubicBezTo>
                    <a:pt x="2226" y="3000"/>
                    <a:pt x="1986" y="1755"/>
                    <a:pt x="1856" y="1668"/>
                  </a:cubicBezTo>
                  <a:cubicBezTo>
                    <a:pt x="1803" y="1632"/>
                    <a:pt x="1741" y="1607"/>
                    <a:pt x="1679" y="1607"/>
                  </a:cubicBezTo>
                  <a:cubicBezTo>
                    <a:pt x="1594" y="1607"/>
                    <a:pt x="1509" y="1654"/>
                    <a:pt x="1444" y="1780"/>
                  </a:cubicBezTo>
                  <a:cubicBezTo>
                    <a:pt x="1301" y="2061"/>
                    <a:pt x="1550" y="2774"/>
                    <a:pt x="1554" y="3050"/>
                  </a:cubicBezTo>
                  <a:cubicBezTo>
                    <a:pt x="1564" y="3602"/>
                    <a:pt x="949" y="5219"/>
                    <a:pt x="335" y="5670"/>
                  </a:cubicBezTo>
                  <a:cubicBezTo>
                    <a:pt x="1" y="5915"/>
                    <a:pt x="1193" y="7057"/>
                    <a:pt x="1193" y="7057"/>
                  </a:cubicBezTo>
                  <a:cubicBezTo>
                    <a:pt x="1193" y="7057"/>
                    <a:pt x="2090" y="6465"/>
                    <a:pt x="2297" y="6377"/>
                  </a:cubicBezTo>
                  <a:cubicBezTo>
                    <a:pt x="2925" y="6112"/>
                    <a:pt x="3838" y="5885"/>
                    <a:pt x="4469" y="5669"/>
                  </a:cubicBezTo>
                  <a:cubicBezTo>
                    <a:pt x="4675" y="5598"/>
                    <a:pt x="8215" y="4887"/>
                    <a:pt x="8204" y="4468"/>
                  </a:cubicBezTo>
                  <a:cubicBezTo>
                    <a:pt x="8203" y="4398"/>
                    <a:pt x="8083" y="4369"/>
                    <a:pt x="7886" y="4369"/>
                  </a:cubicBezTo>
                  <a:cubicBezTo>
                    <a:pt x="7039" y="4369"/>
                    <a:pt x="4773" y="4901"/>
                    <a:pt x="4479" y="4901"/>
                  </a:cubicBezTo>
                  <a:cubicBezTo>
                    <a:pt x="4474" y="4901"/>
                    <a:pt x="4470" y="4901"/>
                    <a:pt x="4466" y="4901"/>
                  </a:cubicBezTo>
                  <a:cubicBezTo>
                    <a:pt x="4894" y="4666"/>
                    <a:pt x="8057" y="3235"/>
                    <a:pt x="7963" y="2822"/>
                  </a:cubicBezTo>
                  <a:cubicBezTo>
                    <a:pt x="7950" y="2762"/>
                    <a:pt x="7887" y="2736"/>
                    <a:pt x="7786" y="2736"/>
                  </a:cubicBezTo>
                  <a:cubicBezTo>
                    <a:pt x="7091" y="2736"/>
                    <a:pt x="4596" y="3985"/>
                    <a:pt x="4213" y="4100"/>
                  </a:cubicBezTo>
                  <a:cubicBezTo>
                    <a:pt x="4377" y="3882"/>
                    <a:pt x="6992" y="1876"/>
                    <a:pt x="7201" y="1716"/>
                  </a:cubicBezTo>
                  <a:cubicBezTo>
                    <a:pt x="7562" y="1443"/>
                    <a:pt x="7635" y="1161"/>
                    <a:pt x="7355" y="1161"/>
                  </a:cubicBezTo>
                  <a:cubicBezTo>
                    <a:pt x="7257" y="1161"/>
                    <a:pt x="7118" y="1195"/>
                    <a:pt x="6933" y="1275"/>
                  </a:cubicBezTo>
                  <a:cubicBezTo>
                    <a:pt x="6750" y="1354"/>
                    <a:pt x="4001" y="3144"/>
                    <a:pt x="3824" y="3256"/>
                  </a:cubicBezTo>
                  <a:cubicBezTo>
                    <a:pt x="4133" y="2798"/>
                    <a:pt x="6455" y="267"/>
                    <a:pt x="6157" y="11"/>
                  </a:cubicBezTo>
                  <a:cubicBezTo>
                    <a:pt x="6149" y="4"/>
                    <a:pt x="6138" y="0"/>
                    <a:pt x="6124" y="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7"/>
            <p:cNvSpPr/>
            <p:nvPr/>
          </p:nvSpPr>
          <p:spPr>
            <a:xfrm flipH="1">
              <a:off x="4317078" y="3831143"/>
              <a:ext cx="176412" cy="230886"/>
            </a:xfrm>
            <a:custGeom>
              <a:avLst/>
              <a:gdLst/>
              <a:ahLst/>
              <a:cxnLst/>
              <a:rect l="l" t="t" r="r" b="b"/>
              <a:pathLst>
                <a:path w="4129" h="5404" extrusionOk="0">
                  <a:moveTo>
                    <a:pt x="4078" y="0"/>
                  </a:moveTo>
                  <a:lnTo>
                    <a:pt x="0" y="39"/>
                  </a:lnTo>
                  <a:lnTo>
                    <a:pt x="51" y="5404"/>
                  </a:lnTo>
                  <a:lnTo>
                    <a:pt x="4129" y="5365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7"/>
            <p:cNvSpPr/>
            <p:nvPr/>
          </p:nvSpPr>
          <p:spPr>
            <a:xfrm flipH="1">
              <a:off x="1925033" y="2867181"/>
              <a:ext cx="3350281" cy="2075623"/>
            </a:xfrm>
            <a:custGeom>
              <a:avLst/>
              <a:gdLst/>
              <a:ahLst/>
              <a:cxnLst/>
              <a:rect l="l" t="t" r="r" b="b"/>
              <a:pathLst>
                <a:path w="78415" h="48581" extrusionOk="0">
                  <a:moveTo>
                    <a:pt x="17128" y="26354"/>
                  </a:moveTo>
                  <a:cubicBezTo>
                    <a:pt x="17128" y="26354"/>
                    <a:pt x="8594" y="7948"/>
                    <a:pt x="11217" y="0"/>
                  </a:cubicBezTo>
                  <a:lnTo>
                    <a:pt x="4387" y="1832"/>
                  </a:lnTo>
                  <a:cubicBezTo>
                    <a:pt x="4387" y="1832"/>
                    <a:pt x="0" y="13804"/>
                    <a:pt x="10965" y="34663"/>
                  </a:cubicBezTo>
                  <a:lnTo>
                    <a:pt x="11773" y="45414"/>
                  </a:lnTo>
                  <a:cubicBezTo>
                    <a:pt x="11773" y="45414"/>
                    <a:pt x="22805" y="48581"/>
                    <a:pt x="32957" y="44790"/>
                  </a:cubicBezTo>
                  <a:lnTo>
                    <a:pt x="32120" y="36296"/>
                  </a:lnTo>
                  <a:cubicBezTo>
                    <a:pt x="32120" y="36296"/>
                    <a:pt x="57587" y="33721"/>
                    <a:pt x="78415" y="21402"/>
                  </a:cubicBezTo>
                  <a:lnTo>
                    <a:pt x="72747" y="15183"/>
                  </a:lnTo>
                  <a:cubicBezTo>
                    <a:pt x="72747" y="15183"/>
                    <a:pt x="39929" y="29363"/>
                    <a:pt x="22637" y="26771"/>
                  </a:cubicBezTo>
                  <a:cubicBezTo>
                    <a:pt x="22636" y="26770"/>
                    <a:pt x="18639" y="27851"/>
                    <a:pt x="17128" y="263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7"/>
            <p:cNvSpPr/>
            <p:nvPr/>
          </p:nvSpPr>
          <p:spPr>
            <a:xfrm flipH="1">
              <a:off x="3607971" y="2806619"/>
              <a:ext cx="1591421" cy="1259661"/>
            </a:xfrm>
            <a:custGeom>
              <a:avLst/>
              <a:gdLst/>
              <a:ahLst/>
              <a:cxnLst/>
              <a:rect l="l" t="t" r="r" b="b"/>
              <a:pathLst>
                <a:path w="37248" h="29483" extrusionOk="0">
                  <a:moveTo>
                    <a:pt x="1540" y="17168"/>
                  </a:moveTo>
                  <a:cubicBezTo>
                    <a:pt x="0" y="10852"/>
                    <a:pt x="3879" y="4477"/>
                    <a:pt x="10193" y="2937"/>
                  </a:cubicBezTo>
                  <a:lnTo>
                    <a:pt x="17828" y="1075"/>
                  </a:lnTo>
                  <a:cubicBezTo>
                    <a:pt x="23463" y="0"/>
                    <a:pt x="27219" y="3639"/>
                    <a:pt x="32575" y="11851"/>
                  </a:cubicBezTo>
                  <a:cubicBezTo>
                    <a:pt x="37248" y="19014"/>
                    <a:pt x="30239" y="24542"/>
                    <a:pt x="23925" y="26082"/>
                  </a:cubicBezTo>
                  <a:lnTo>
                    <a:pt x="16289" y="27943"/>
                  </a:lnTo>
                  <a:cubicBezTo>
                    <a:pt x="9974" y="29482"/>
                    <a:pt x="3597" y="25605"/>
                    <a:pt x="2057" y="19291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7"/>
            <p:cNvSpPr/>
            <p:nvPr/>
          </p:nvSpPr>
          <p:spPr>
            <a:xfrm flipH="1">
              <a:off x="4376081" y="3344121"/>
              <a:ext cx="377945" cy="137788"/>
            </a:xfrm>
            <a:custGeom>
              <a:avLst/>
              <a:gdLst/>
              <a:ahLst/>
              <a:cxnLst/>
              <a:rect l="l" t="t" r="r" b="b"/>
              <a:pathLst>
                <a:path w="8846" h="3225" extrusionOk="0">
                  <a:moveTo>
                    <a:pt x="8675" y="3101"/>
                  </a:moveTo>
                  <a:cubicBezTo>
                    <a:pt x="8797" y="2947"/>
                    <a:pt x="8803" y="3094"/>
                    <a:pt x="8826" y="2899"/>
                  </a:cubicBezTo>
                  <a:cubicBezTo>
                    <a:pt x="8846" y="2746"/>
                    <a:pt x="8698" y="2620"/>
                    <a:pt x="8620" y="2488"/>
                  </a:cubicBezTo>
                  <a:cubicBezTo>
                    <a:pt x="8190" y="1764"/>
                    <a:pt x="7520" y="1171"/>
                    <a:pt x="6748" y="754"/>
                  </a:cubicBezTo>
                  <a:cubicBezTo>
                    <a:pt x="5998" y="351"/>
                    <a:pt x="5142" y="112"/>
                    <a:pt x="4299" y="78"/>
                  </a:cubicBezTo>
                  <a:cubicBezTo>
                    <a:pt x="2402" y="0"/>
                    <a:pt x="565" y="894"/>
                    <a:pt x="21" y="2989"/>
                  </a:cubicBezTo>
                  <a:cubicBezTo>
                    <a:pt x="0" y="3055"/>
                    <a:pt x="99" y="3087"/>
                    <a:pt x="120" y="3021"/>
                  </a:cubicBezTo>
                  <a:cubicBezTo>
                    <a:pt x="682" y="1544"/>
                    <a:pt x="1894" y="845"/>
                    <a:pt x="3242" y="735"/>
                  </a:cubicBezTo>
                  <a:cubicBezTo>
                    <a:pt x="3871" y="683"/>
                    <a:pt x="4519" y="782"/>
                    <a:pt x="5153" y="952"/>
                  </a:cubicBezTo>
                  <a:cubicBezTo>
                    <a:pt x="6089" y="1204"/>
                    <a:pt x="6979" y="1657"/>
                    <a:pt x="7651" y="2311"/>
                  </a:cubicBezTo>
                  <a:cubicBezTo>
                    <a:pt x="7910" y="2564"/>
                    <a:pt x="8023" y="2957"/>
                    <a:pt x="8332" y="3136"/>
                  </a:cubicBezTo>
                  <a:cubicBezTo>
                    <a:pt x="8485" y="3224"/>
                    <a:pt x="8415" y="3132"/>
                    <a:pt x="8592" y="3142"/>
                  </a:cubicBezTo>
                  <a:cubicBezTo>
                    <a:pt x="8603" y="3166"/>
                    <a:pt x="8631" y="3176"/>
                    <a:pt x="8654" y="3164"/>
                  </a:cubicBezTo>
                  <a:cubicBezTo>
                    <a:pt x="8677" y="3152"/>
                    <a:pt x="8686" y="3124"/>
                    <a:pt x="8675" y="3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7"/>
            <p:cNvSpPr/>
            <p:nvPr/>
          </p:nvSpPr>
          <p:spPr>
            <a:xfrm flipH="1">
              <a:off x="4416243" y="3443969"/>
              <a:ext cx="109974" cy="52979"/>
            </a:xfrm>
            <a:custGeom>
              <a:avLst/>
              <a:gdLst/>
              <a:ahLst/>
              <a:cxnLst/>
              <a:rect l="l" t="t" r="r" b="b"/>
              <a:pathLst>
                <a:path w="2574" h="1240" extrusionOk="0">
                  <a:moveTo>
                    <a:pt x="2555" y="1154"/>
                  </a:moveTo>
                  <a:cubicBezTo>
                    <a:pt x="2544" y="1078"/>
                    <a:pt x="2560" y="1046"/>
                    <a:pt x="2527" y="979"/>
                  </a:cubicBezTo>
                  <a:cubicBezTo>
                    <a:pt x="2322" y="580"/>
                    <a:pt x="1868" y="411"/>
                    <a:pt x="1487" y="238"/>
                  </a:cubicBezTo>
                  <a:cubicBezTo>
                    <a:pt x="1270" y="140"/>
                    <a:pt x="1042" y="54"/>
                    <a:pt x="799" y="26"/>
                  </a:cubicBezTo>
                  <a:cubicBezTo>
                    <a:pt x="565" y="1"/>
                    <a:pt x="335" y="32"/>
                    <a:pt x="86" y="71"/>
                  </a:cubicBezTo>
                  <a:cubicBezTo>
                    <a:pt x="40" y="70"/>
                    <a:pt x="2" y="107"/>
                    <a:pt x="1" y="152"/>
                  </a:cubicBezTo>
                  <a:cubicBezTo>
                    <a:pt x="0" y="197"/>
                    <a:pt x="36" y="235"/>
                    <a:pt x="82" y="237"/>
                  </a:cubicBezTo>
                  <a:cubicBezTo>
                    <a:pt x="312" y="283"/>
                    <a:pt x="509" y="364"/>
                    <a:pt x="717" y="427"/>
                  </a:cubicBezTo>
                  <a:cubicBezTo>
                    <a:pt x="925" y="490"/>
                    <a:pt x="1129" y="540"/>
                    <a:pt x="1323" y="620"/>
                  </a:cubicBezTo>
                  <a:cubicBezTo>
                    <a:pt x="1673" y="763"/>
                    <a:pt x="1939" y="1061"/>
                    <a:pt x="2317" y="1211"/>
                  </a:cubicBezTo>
                  <a:cubicBezTo>
                    <a:pt x="2384" y="1239"/>
                    <a:pt x="2415" y="1215"/>
                    <a:pt x="2489" y="1222"/>
                  </a:cubicBezTo>
                  <a:cubicBezTo>
                    <a:pt x="2507" y="1240"/>
                    <a:pt x="2537" y="1240"/>
                    <a:pt x="2556" y="1220"/>
                  </a:cubicBezTo>
                  <a:cubicBezTo>
                    <a:pt x="2573" y="1201"/>
                    <a:pt x="2572" y="1171"/>
                    <a:pt x="2555" y="1154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7"/>
            <p:cNvSpPr/>
            <p:nvPr/>
          </p:nvSpPr>
          <p:spPr>
            <a:xfrm flipH="1">
              <a:off x="3897988" y="3158310"/>
              <a:ext cx="227468" cy="205935"/>
            </a:xfrm>
            <a:custGeom>
              <a:avLst/>
              <a:gdLst/>
              <a:ahLst/>
              <a:cxnLst/>
              <a:rect l="l" t="t" r="r" b="b"/>
              <a:pathLst>
                <a:path w="5324" h="4820" extrusionOk="0">
                  <a:moveTo>
                    <a:pt x="411" y="4748"/>
                  </a:moveTo>
                  <a:cubicBezTo>
                    <a:pt x="543" y="4683"/>
                    <a:pt x="462" y="4801"/>
                    <a:pt x="552" y="4683"/>
                  </a:cubicBezTo>
                  <a:cubicBezTo>
                    <a:pt x="568" y="4661"/>
                    <a:pt x="565" y="4632"/>
                    <a:pt x="567" y="4605"/>
                  </a:cubicBezTo>
                  <a:cubicBezTo>
                    <a:pt x="603" y="4237"/>
                    <a:pt x="666" y="3859"/>
                    <a:pt x="787" y="3481"/>
                  </a:cubicBezTo>
                  <a:cubicBezTo>
                    <a:pt x="1090" y="2544"/>
                    <a:pt x="1684" y="1619"/>
                    <a:pt x="2475" y="1051"/>
                  </a:cubicBezTo>
                  <a:cubicBezTo>
                    <a:pt x="3029" y="654"/>
                    <a:pt x="3659" y="448"/>
                    <a:pt x="4322" y="487"/>
                  </a:cubicBezTo>
                  <a:cubicBezTo>
                    <a:pt x="4602" y="504"/>
                    <a:pt x="4885" y="540"/>
                    <a:pt x="5176" y="652"/>
                  </a:cubicBezTo>
                  <a:cubicBezTo>
                    <a:pt x="5259" y="695"/>
                    <a:pt x="5324" y="572"/>
                    <a:pt x="5241" y="529"/>
                  </a:cubicBezTo>
                  <a:cubicBezTo>
                    <a:pt x="4880" y="287"/>
                    <a:pt x="4509" y="142"/>
                    <a:pt x="4128" y="100"/>
                  </a:cubicBezTo>
                  <a:cubicBezTo>
                    <a:pt x="3203" y="1"/>
                    <a:pt x="2292" y="464"/>
                    <a:pt x="1569" y="1150"/>
                  </a:cubicBezTo>
                  <a:cubicBezTo>
                    <a:pt x="1031" y="1662"/>
                    <a:pt x="583" y="2314"/>
                    <a:pt x="335" y="3010"/>
                  </a:cubicBezTo>
                  <a:cubicBezTo>
                    <a:pt x="224" y="3315"/>
                    <a:pt x="155" y="3634"/>
                    <a:pt x="129" y="3958"/>
                  </a:cubicBezTo>
                  <a:cubicBezTo>
                    <a:pt x="108" y="4208"/>
                    <a:pt x="1" y="4502"/>
                    <a:pt x="151" y="4690"/>
                  </a:cubicBezTo>
                  <a:cubicBezTo>
                    <a:pt x="238" y="4799"/>
                    <a:pt x="187" y="4709"/>
                    <a:pt x="318" y="4757"/>
                  </a:cubicBezTo>
                  <a:cubicBezTo>
                    <a:pt x="324" y="4819"/>
                    <a:pt x="417" y="4810"/>
                    <a:pt x="412" y="4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 flipH="1">
              <a:off x="4057951" y="3309983"/>
              <a:ext cx="32813" cy="63917"/>
            </a:xfrm>
            <a:custGeom>
              <a:avLst/>
              <a:gdLst/>
              <a:ahLst/>
              <a:cxnLst/>
              <a:rect l="l" t="t" r="r" b="b"/>
              <a:pathLst>
                <a:path w="768" h="1496" extrusionOk="0">
                  <a:moveTo>
                    <a:pt x="209" y="1449"/>
                  </a:moveTo>
                  <a:cubicBezTo>
                    <a:pt x="233" y="1418"/>
                    <a:pt x="254" y="1415"/>
                    <a:pt x="270" y="1379"/>
                  </a:cubicBezTo>
                  <a:cubicBezTo>
                    <a:pt x="354" y="1182"/>
                    <a:pt x="353" y="957"/>
                    <a:pt x="428" y="752"/>
                  </a:cubicBezTo>
                  <a:cubicBezTo>
                    <a:pt x="514" y="519"/>
                    <a:pt x="614" y="291"/>
                    <a:pt x="750" y="93"/>
                  </a:cubicBezTo>
                  <a:cubicBezTo>
                    <a:pt x="768" y="70"/>
                    <a:pt x="765" y="38"/>
                    <a:pt x="743" y="19"/>
                  </a:cubicBezTo>
                  <a:cubicBezTo>
                    <a:pt x="721" y="1"/>
                    <a:pt x="688" y="4"/>
                    <a:pt x="669" y="27"/>
                  </a:cubicBezTo>
                  <a:cubicBezTo>
                    <a:pt x="493" y="213"/>
                    <a:pt x="330" y="427"/>
                    <a:pt x="222" y="668"/>
                  </a:cubicBezTo>
                  <a:cubicBezTo>
                    <a:pt x="123" y="888"/>
                    <a:pt x="0" y="1135"/>
                    <a:pt x="60" y="1363"/>
                  </a:cubicBezTo>
                  <a:cubicBezTo>
                    <a:pt x="70" y="1403"/>
                    <a:pt x="90" y="1411"/>
                    <a:pt x="113" y="1445"/>
                  </a:cubicBezTo>
                  <a:cubicBezTo>
                    <a:pt x="113" y="1471"/>
                    <a:pt x="133" y="1493"/>
                    <a:pt x="159" y="1494"/>
                  </a:cubicBezTo>
                  <a:cubicBezTo>
                    <a:pt x="185" y="1495"/>
                    <a:pt x="208" y="1475"/>
                    <a:pt x="209" y="144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 flipH="1">
              <a:off x="3965067" y="3012617"/>
              <a:ext cx="271859" cy="134413"/>
            </a:xfrm>
            <a:custGeom>
              <a:avLst/>
              <a:gdLst/>
              <a:ahLst/>
              <a:cxnLst/>
              <a:rect l="l" t="t" r="r" b="b"/>
              <a:pathLst>
                <a:path w="6363" h="3146" extrusionOk="0">
                  <a:moveTo>
                    <a:pt x="237" y="3078"/>
                  </a:moveTo>
                  <a:cubicBezTo>
                    <a:pt x="295" y="3020"/>
                    <a:pt x="344" y="3065"/>
                    <a:pt x="414" y="3001"/>
                  </a:cubicBezTo>
                  <a:cubicBezTo>
                    <a:pt x="712" y="2729"/>
                    <a:pt x="1270" y="2314"/>
                    <a:pt x="1520" y="2130"/>
                  </a:cubicBezTo>
                  <a:lnTo>
                    <a:pt x="2944" y="978"/>
                  </a:lnTo>
                  <a:cubicBezTo>
                    <a:pt x="3361" y="642"/>
                    <a:pt x="3925" y="506"/>
                    <a:pt x="4507" y="512"/>
                  </a:cubicBezTo>
                  <a:cubicBezTo>
                    <a:pt x="5148" y="520"/>
                    <a:pt x="5791" y="682"/>
                    <a:pt x="6286" y="879"/>
                  </a:cubicBezTo>
                  <a:cubicBezTo>
                    <a:pt x="6310" y="891"/>
                    <a:pt x="6339" y="881"/>
                    <a:pt x="6350" y="858"/>
                  </a:cubicBezTo>
                  <a:cubicBezTo>
                    <a:pt x="6363" y="834"/>
                    <a:pt x="6354" y="804"/>
                    <a:pt x="6330" y="792"/>
                  </a:cubicBezTo>
                  <a:cubicBezTo>
                    <a:pt x="5753" y="448"/>
                    <a:pt x="4950" y="152"/>
                    <a:pt x="4159" y="65"/>
                  </a:cubicBezTo>
                  <a:cubicBezTo>
                    <a:pt x="3571" y="0"/>
                    <a:pt x="3009" y="71"/>
                    <a:pt x="2516" y="316"/>
                  </a:cubicBezTo>
                  <a:cubicBezTo>
                    <a:pt x="2214" y="485"/>
                    <a:pt x="1928" y="647"/>
                    <a:pt x="1672" y="853"/>
                  </a:cubicBezTo>
                  <a:cubicBezTo>
                    <a:pt x="1421" y="1055"/>
                    <a:pt x="1206" y="1297"/>
                    <a:pt x="970" y="1546"/>
                  </a:cubicBezTo>
                  <a:cubicBezTo>
                    <a:pt x="776" y="1779"/>
                    <a:pt x="292" y="2235"/>
                    <a:pt x="87" y="2635"/>
                  </a:cubicBezTo>
                  <a:cubicBezTo>
                    <a:pt x="53" y="2701"/>
                    <a:pt x="0" y="2761"/>
                    <a:pt x="5" y="2828"/>
                  </a:cubicBezTo>
                  <a:cubicBezTo>
                    <a:pt x="7" y="2958"/>
                    <a:pt x="29" y="2988"/>
                    <a:pt x="101" y="3074"/>
                  </a:cubicBezTo>
                  <a:cubicBezTo>
                    <a:pt x="100" y="3111"/>
                    <a:pt x="129" y="3142"/>
                    <a:pt x="166" y="3144"/>
                  </a:cubicBezTo>
                  <a:cubicBezTo>
                    <a:pt x="204" y="3145"/>
                    <a:pt x="236" y="3115"/>
                    <a:pt x="237" y="30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 flipH="1">
              <a:off x="4487807" y="3175613"/>
              <a:ext cx="279165" cy="107539"/>
            </a:xfrm>
            <a:custGeom>
              <a:avLst/>
              <a:gdLst/>
              <a:ahLst/>
              <a:cxnLst/>
              <a:rect l="l" t="t" r="r" b="b"/>
              <a:pathLst>
                <a:path w="6534" h="2517" extrusionOk="0">
                  <a:moveTo>
                    <a:pt x="6512" y="1105"/>
                  </a:moveTo>
                  <a:cubicBezTo>
                    <a:pt x="6529" y="994"/>
                    <a:pt x="6532" y="958"/>
                    <a:pt x="6465" y="845"/>
                  </a:cubicBezTo>
                  <a:cubicBezTo>
                    <a:pt x="6434" y="787"/>
                    <a:pt x="6359" y="764"/>
                    <a:pt x="6295" y="725"/>
                  </a:cubicBezTo>
                  <a:cubicBezTo>
                    <a:pt x="5909" y="491"/>
                    <a:pt x="5257" y="359"/>
                    <a:pt x="4971" y="263"/>
                  </a:cubicBezTo>
                  <a:cubicBezTo>
                    <a:pt x="4640" y="175"/>
                    <a:pt x="4329" y="81"/>
                    <a:pt x="4010" y="43"/>
                  </a:cubicBezTo>
                  <a:cubicBezTo>
                    <a:pt x="3683" y="1"/>
                    <a:pt x="3356" y="13"/>
                    <a:pt x="3009" y="28"/>
                  </a:cubicBezTo>
                  <a:cubicBezTo>
                    <a:pt x="2461" y="78"/>
                    <a:pt x="1945" y="314"/>
                    <a:pt x="1478" y="678"/>
                  </a:cubicBezTo>
                  <a:cubicBezTo>
                    <a:pt x="853" y="1167"/>
                    <a:pt x="324" y="1841"/>
                    <a:pt x="15" y="2437"/>
                  </a:cubicBezTo>
                  <a:cubicBezTo>
                    <a:pt x="0" y="2460"/>
                    <a:pt x="8" y="2489"/>
                    <a:pt x="31" y="2503"/>
                  </a:cubicBezTo>
                  <a:cubicBezTo>
                    <a:pt x="53" y="2517"/>
                    <a:pt x="83" y="2510"/>
                    <a:pt x="97" y="2487"/>
                  </a:cubicBezTo>
                  <a:cubicBezTo>
                    <a:pt x="414" y="2059"/>
                    <a:pt x="877" y="1584"/>
                    <a:pt x="1419" y="1241"/>
                  </a:cubicBezTo>
                  <a:cubicBezTo>
                    <a:pt x="1910" y="929"/>
                    <a:pt x="2461" y="748"/>
                    <a:pt x="2993" y="816"/>
                  </a:cubicBezTo>
                  <a:lnTo>
                    <a:pt x="4810" y="1048"/>
                  </a:lnTo>
                  <a:cubicBezTo>
                    <a:pt x="5120" y="1073"/>
                    <a:pt x="5813" y="1134"/>
                    <a:pt x="6209" y="1208"/>
                  </a:cubicBezTo>
                  <a:cubicBezTo>
                    <a:pt x="6302" y="1226"/>
                    <a:pt x="6320" y="1163"/>
                    <a:pt x="6400" y="1181"/>
                  </a:cubicBezTo>
                  <a:cubicBezTo>
                    <a:pt x="6421" y="1212"/>
                    <a:pt x="6463" y="1221"/>
                    <a:pt x="6494" y="1200"/>
                  </a:cubicBezTo>
                  <a:cubicBezTo>
                    <a:pt x="6525" y="1179"/>
                    <a:pt x="6534" y="1136"/>
                    <a:pt x="6512" y="1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 flipH="1">
              <a:off x="4103709" y="3453710"/>
              <a:ext cx="154451" cy="127491"/>
            </a:xfrm>
            <a:custGeom>
              <a:avLst/>
              <a:gdLst/>
              <a:ahLst/>
              <a:cxnLst/>
              <a:rect l="l" t="t" r="r" b="b"/>
              <a:pathLst>
                <a:path w="3615" h="2984" extrusionOk="0">
                  <a:moveTo>
                    <a:pt x="1" y="1346"/>
                  </a:moveTo>
                  <a:cubicBezTo>
                    <a:pt x="1" y="1346"/>
                    <a:pt x="1256" y="1"/>
                    <a:pt x="2435" y="753"/>
                  </a:cubicBezTo>
                  <a:cubicBezTo>
                    <a:pt x="3615" y="1504"/>
                    <a:pt x="617" y="2984"/>
                    <a:pt x="1" y="1346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 flipH="1">
              <a:off x="4905059" y="3408379"/>
              <a:ext cx="496849" cy="388968"/>
            </a:xfrm>
            <a:custGeom>
              <a:avLst/>
              <a:gdLst/>
              <a:ahLst/>
              <a:cxnLst/>
              <a:rect l="l" t="t" r="r" b="b"/>
              <a:pathLst>
                <a:path w="11629" h="9104" extrusionOk="0">
                  <a:moveTo>
                    <a:pt x="9825" y="3407"/>
                  </a:moveTo>
                  <a:cubicBezTo>
                    <a:pt x="9825" y="3407"/>
                    <a:pt x="5954" y="0"/>
                    <a:pt x="2976" y="1532"/>
                  </a:cubicBezTo>
                  <a:cubicBezTo>
                    <a:pt x="1" y="3064"/>
                    <a:pt x="4167" y="8137"/>
                    <a:pt x="5431" y="8620"/>
                  </a:cubicBezTo>
                  <a:cubicBezTo>
                    <a:pt x="6694" y="9104"/>
                    <a:pt x="11628" y="8174"/>
                    <a:pt x="9825" y="3407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 flipH="1">
              <a:off x="5029090" y="3522284"/>
              <a:ext cx="213112" cy="169832"/>
            </a:xfrm>
            <a:custGeom>
              <a:avLst/>
              <a:gdLst/>
              <a:ahLst/>
              <a:cxnLst/>
              <a:rect l="l" t="t" r="r" b="b"/>
              <a:pathLst>
                <a:path w="4988" h="3975" extrusionOk="0">
                  <a:moveTo>
                    <a:pt x="1309" y="3328"/>
                  </a:moveTo>
                  <a:lnTo>
                    <a:pt x="545" y="2258"/>
                  </a:lnTo>
                  <a:cubicBezTo>
                    <a:pt x="281" y="1746"/>
                    <a:pt x="279" y="1239"/>
                    <a:pt x="485" y="901"/>
                  </a:cubicBezTo>
                  <a:cubicBezTo>
                    <a:pt x="690" y="562"/>
                    <a:pt x="1115" y="435"/>
                    <a:pt x="1633" y="671"/>
                  </a:cubicBezTo>
                  <a:cubicBezTo>
                    <a:pt x="2131" y="891"/>
                    <a:pt x="2536" y="1145"/>
                    <a:pt x="2898" y="1372"/>
                  </a:cubicBezTo>
                  <a:cubicBezTo>
                    <a:pt x="3362" y="1663"/>
                    <a:pt x="3745" y="1928"/>
                    <a:pt x="4030" y="2235"/>
                  </a:cubicBezTo>
                  <a:cubicBezTo>
                    <a:pt x="4545" y="2786"/>
                    <a:pt x="4788" y="3374"/>
                    <a:pt x="4901" y="3936"/>
                  </a:cubicBezTo>
                  <a:cubicBezTo>
                    <a:pt x="4904" y="3959"/>
                    <a:pt x="4926" y="3974"/>
                    <a:pt x="4949" y="3971"/>
                  </a:cubicBezTo>
                  <a:cubicBezTo>
                    <a:pt x="4971" y="3968"/>
                    <a:pt x="4988" y="3947"/>
                    <a:pt x="4985" y="3925"/>
                  </a:cubicBezTo>
                  <a:cubicBezTo>
                    <a:pt x="4941" y="3189"/>
                    <a:pt x="4707" y="2375"/>
                    <a:pt x="3984" y="1597"/>
                  </a:cubicBezTo>
                  <a:cubicBezTo>
                    <a:pt x="3718" y="1312"/>
                    <a:pt x="3394" y="1022"/>
                    <a:pt x="2976" y="774"/>
                  </a:cubicBezTo>
                  <a:cubicBezTo>
                    <a:pt x="2641" y="577"/>
                    <a:pt x="2242" y="421"/>
                    <a:pt x="1796" y="263"/>
                  </a:cubicBezTo>
                  <a:cubicBezTo>
                    <a:pt x="1042" y="0"/>
                    <a:pt x="482" y="259"/>
                    <a:pt x="223" y="756"/>
                  </a:cubicBezTo>
                  <a:cubicBezTo>
                    <a:pt x="6" y="1173"/>
                    <a:pt x="0" y="1774"/>
                    <a:pt x="343" y="2369"/>
                  </a:cubicBezTo>
                  <a:lnTo>
                    <a:pt x="1157" y="3440"/>
                  </a:lnTo>
                  <a:cubicBezTo>
                    <a:pt x="1187" y="3482"/>
                    <a:pt x="1247" y="3490"/>
                    <a:pt x="1288" y="3459"/>
                  </a:cubicBezTo>
                  <a:cubicBezTo>
                    <a:pt x="1329" y="3428"/>
                    <a:pt x="1338" y="3370"/>
                    <a:pt x="1309" y="33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 flipH="1">
              <a:off x="5029261" y="3626020"/>
              <a:ext cx="120954" cy="91175"/>
            </a:xfrm>
            <a:custGeom>
              <a:avLst/>
              <a:gdLst/>
              <a:ahLst/>
              <a:cxnLst/>
              <a:rect l="l" t="t" r="r" b="b"/>
              <a:pathLst>
                <a:path w="2831" h="2134" extrusionOk="0">
                  <a:moveTo>
                    <a:pt x="2626" y="1294"/>
                  </a:moveTo>
                  <a:cubicBezTo>
                    <a:pt x="2623" y="1323"/>
                    <a:pt x="2633" y="1351"/>
                    <a:pt x="2654" y="1372"/>
                  </a:cubicBezTo>
                  <a:cubicBezTo>
                    <a:pt x="2690" y="1409"/>
                    <a:pt x="2750" y="1409"/>
                    <a:pt x="2786" y="1372"/>
                  </a:cubicBezTo>
                  <a:cubicBezTo>
                    <a:pt x="2818" y="1348"/>
                    <a:pt x="2830" y="1286"/>
                    <a:pt x="2808" y="1202"/>
                  </a:cubicBezTo>
                  <a:cubicBezTo>
                    <a:pt x="2784" y="1107"/>
                    <a:pt x="2701" y="958"/>
                    <a:pt x="2685" y="925"/>
                  </a:cubicBezTo>
                  <a:cubicBezTo>
                    <a:pt x="2573" y="740"/>
                    <a:pt x="2465" y="585"/>
                    <a:pt x="2330" y="453"/>
                  </a:cubicBezTo>
                  <a:cubicBezTo>
                    <a:pt x="2190" y="312"/>
                    <a:pt x="2022" y="205"/>
                    <a:pt x="1805" y="113"/>
                  </a:cubicBezTo>
                  <a:cubicBezTo>
                    <a:pt x="1466" y="0"/>
                    <a:pt x="967" y="6"/>
                    <a:pt x="609" y="212"/>
                  </a:cubicBezTo>
                  <a:cubicBezTo>
                    <a:pt x="235" y="426"/>
                    <a:pt x="0" y="798"/>
                    <a:pt x="206" y="1260"/>
                  </a:cubicBezTo>
                  <a:cubicBezTo>
                    <a:pt x="264" y="1457"/>
                    <a:pt x="354" y="1600"/>
                    <a:pt x="466" y="1716"/>
                  </a:cubicBezTo>
                  <a:cubicBezTo>
                    <a:pt x="637" y="1893"/>
                    <a:pt x="863" y="2004"/>
                    <a:pt x="1120" y="2129"/>
                  </a:cubicBezTo>
                  <a:cubicBezTo>
                    <a:pt x="1130" y="2133"/>
                    <a:pt x="1141" y="2130"/>
                    <a:pt x="1145" y="2120"/>
                  </a:cubicBezTo>
                  <a:cubicBezTo>
                    <a:pt x="1151" y="2111"/>
                    <a:pt x="1146" y="2099"/>
                    <a:pt x="1137" y="2095"/>
                  </a:cubicBezTo>
                  <a:cubicBezTo>
                    <a:pt x="890" y="1966"/>
                    <a:pt x="667" y="1857"/>
                    <a:pt x="507" y="1676"/>
                  </a:cubicBezTo>
                  <a:cubicBezTo>
                    <a:pt x="407" y="1565"/>
                    <a:pt x="333" y="1424"/>
                    <a:pt x="286" y="1238"/>
                  </a:cubicBezTo>
                  <a:cubicBezTo>
                    <a:pt x="257" y="943"/>
                    <a:pt x="411" y="774"/>
                    <a:pt x="619" y="653"/>
                  </a:cubicBezTo>
                  <a:cubicBezTo>
                    <a:pt x="919" y="482"/>
                    <a:pt x="1358" y="436"/>
                    <a:pt x="1649" y="553"/>
                  </a:cubicBezTo>
                  <a:cubicBezTo>
                    <a:pt x="1801" y="595"/>
                    <a:pt x="1945" y="663"/>
                    <a:pt x="2073" y="754"/>
                  </a:cubicBezTo>
                  <a:cubicBezTo>
                    <a:pt x="2210" y="856"/>
                    <a:pt x="2337" y="972"/>
                    <a:pt x="2450" y="1099"/>
                  </a:cubicBezTo>
                  <a:cubicBezTo>
                    <a:pt x="2475" y="1122"/>
                    <a:pt x="2565" y="1316"/>
                    <a:pt x="2626" y="12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 flipH="1">
              <a:off x="3977072" y="3582184"/>
              <a:ext cx="417081" cy="145991"/>
            </a:xfrm>
            <a:custGeom>
              <a:avLst/>
              <a:gdLst/>
              <a:ahLst/>
              <a:cxnLst/>
              <a:rect l="l" t="t" r="r" b="b"/>
              <a:pathLst>
                <a:path w="9762" h="3417" extrusionOk="0">
                  <a:moveTo>
                    <a:pt x="44" y="3022"/>
                  </a:moveTo>
                  <a:cubicBezTo>
                    <a:pt x="87" y="3093"/>
                    <a:pt x="59" y="3112"/>
                    <a:pt x="130" y="3159"/>
                  </a:cubicBezTo>
                  <a:cubicBezTo>
                    <a:pt x="389" y="3339"/>
                    <a:pt x="752" y="3272"/>
                    <a:pt x="1070" y="3299"/>
                  </a:cubicBezTo>
                  <a:cubicBezTo>
                    <a:pt x="2455" y="3417"/>
                    <a:pt x="3892" y="3235"/>
                    <a:pt x="5250" y="2836"/>
                  </a:cubicBezTo>
                  <a:cubicBezTo>
                    <a:pt x="6442" y="2486"/>
                    <a:pt x="7595" y="1977"/>
                    <a:pt x="8573" y="1241"/>
                  </a:cubicBezTo>
                  <a:cubicBezTo>
                    <a:pt x="8997" y="923"/>
                    <a:pt x="9373" y="552"/>
                    <a:pt x="9727" y="160"/>
                  </a:cubicBezTo>
                  <a:cubicBezTo>
                    <a:pt x="9761" y="126"/>
                    <a:pt x="9762" y="71"/>
                    <a:pt x="9729" y="36"/>
                  </a:cubicBezTo>
                  <a:cubicBezTo>
                    <a:pt x="9696" y="1"/>
                    <a:pt x="9641" y="0"/>
                    <a:pt x="9606" y="34"/>
                  </a:cubicBezTo>
                  <a:cubicBezTo>
                    <a:pt x="9212" y="363"/>
                    <a:pt x="8785" y="643"/>
                    <a:pt x="8350" y="920"/>
                  </a:cubicBezTo>
                  <a:cubicBezTo>
                    <a:pt x="7356" y="1553"/>
                    <a:pt x="6275" y="2075"/>
                    <a:pt x="5126" y="2406"/>
                  </a:cubicBezTo>
                  <a:cubicBezTo>
                    <a:pt x="3812" y="2784"/>
                    <a:pt x="2436" y="2921"/>
                    <a:pt x="1096" y="2873"/>
                  </a:cubicBezTo>
                  <a:cubicBezTo>
                    <a:pt x="788" y="2861"/>
                    <a:pt x="468" y="2728"/>
                    <a:pt x="178" y="2821"/>
                  </a:cubicBezTo>
                  <a:cubicBezTo>
                    <a:pt x="99" y="2848"/>
                    <a:pt x="121" y="2873"/>
                    <a:pt x="58" y="2929"/>
                  </a:cubicBezTo>
                  <a:cubicBezTo>
                    <a:pt x="32" y="2925"/>
                    <a:pt x="8" y="2942"/>
                    <a:pt x="3" y="2969"/>
                  </a:cubicBezTo>
                  <a:cubicBezTo>
                    <a:pt x="0" y="2994"/>
                    <a:pt x="19" y="3017"/>
                    <a:pt x="44" y="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 flipH="1">
              <a:off x="4305158" y="3104177"/>
              <a:ext cx="638098" cy="638141"/>
            </a:xfrm>
            <a:custGeom>
              <a:avLst/>
              <a:gdLst/>
              <a:ahLst/>
              <a:cxnLst/>
              <a:rect l="l" t="t" r="r" b="b"/>
              <a:pathLst>
                <a:path w="14935" h="14936" extrusionOk="0">
                  <a:moveTo>
                    <a:pt x="7102" y="101"/>
                  </a:moveTo>
                  <a:cubicBezTo>
                    <a:pt x="5069" y="203"/>
                    <a:pt x="3269" y="1119"/>
                    <a:pt x="2001" y="2518"/>
                  </a:cubicBezTo>
                  <a:cubicBezTo>
                    <a:pt x="734" y="3918"/>
                    <a:pt x="0" y="5800"/>
                    <a:pt x="102" y="7834"/>
                  </a:cubicBezTo>
                  <a:cubicBezTo>
                    <a:pt x="202" y="9867"/>
                    <a:pt x="1118" y="11667"/>
                    <a:pt x="2518" y="12934"/>
                  </a:cubicBezTo>
                  <a:cubicBezTo>
                    <a:pt x="3917" y="14202"/>
                    <a:pt x="5800" y="14935"/>
                    <a:pt x="7833" y="14834"/>
                  </a:cubicBezTo>
                  <a:cubicBezTo>
                    <a:pt x="9865" y="14733"/>
                    <a:pt x="11666" y="13817"/>
                    <a:pt x="12934" y="12417"/>
                  </a:cubicBezTo>
                  <a:cubicBezTo>
                    <a:pt x="14200" y="11017"/>
                    <a:pt x="14934" y="9134"/>
                    <a:pt x="14834" y="7102"/>
                  </a:cubicBezTo>
                  <a:cubicBezTo>
                    <a:pt x="14733" y="5069"/>
                    <a:pt x="13817" y="3268"/>
                    <a:pt x="12416" y="2001"/>
                  </a:cubicBezTo>
                  <a:cubicBezTo>
                    <a:pt x="11015" y="733"/>
                    <a:pt x="9136" y="0"/>
                    <a:pt x="7102" y="101"/>
                  </a:cubicBezTo>
                  <a:close/>
                  <a:moveTo>
                    <a:pt x="7156" y="1196"/>
                  </a:moveTo>
                  <a:cubicBezTo>
                    <a:pt x="8888" y="1110"/>
                    <a:pt x="10489" y="1736"/>
                    <a:pt x="11680" y="2814"/>
                  </a:cubicBezTo>
                  <a:cubicBezTo>
                    <a:pt x="12873" y="3893"/>
                    <a:pt x="13653" y="5426"/>
                    <a:pt x="13740" y="7157"/>
                  </a:cubicBezTo>
                  <a:cubicBezTo>
                    <a:pt x="13825" y="8888"/>
                    <a:pt x="13200" y="10490"/>
                    <a:pt x="12121" y="11681"/>
                  </a:cubicBezTo>
                  <a:cubicBezTo>
                    <a:pt x="11042" y="12873"/>
                    <a:pt x="9510" y="13654"/>
                    <a:pt x="7778" y="13739"/>
                  </a:cubicBezTo>
                  <a:cubicBezTo>
                    <a:pt x="6047" y="13825"/>
                    <a:pt x="4445" y="13201"/>
                    <a:pt x="3253" y="12122"/>
                  </a:cubicBezTo>
                  <a:cubicBezTo>
                    <a:pt x="2019" y="11004"/>
                    <a:pt x="1279" y="9443"/>
                    <a:pt x="1195" y="7779"/>
                  </a:cubicBezTo>
                  <a:cubicBezTo>
                    <a:pt x="1112" y="6116"/>
                    <a:pt x="1695" y="4488"/>
                    <a:pt x="2813" y="3254"/>
                  </a:cubicBezTo>
                  <a:cubicBezTo>
                    <a:pt x="3892" y="2063"/>
                    <a:pt x="5425" y="1282"/>
                    <a:pt x="7156" y="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 flipH="1">
              <a:off x="3603058" y="2881409"/>
              <a:ext cx="638098" cy="638141"/>
            </a:xfrm>
            <a:custGeom>
              <a:avLst/>
              <a:gdLst/>
              <a:ahLst/>
              <a:cxnLst/>
              <a:rect l="l" t="t" r="r" b="b"/>
              <a:pathLst>
                <a:path w="14935" h="14936" extrusionOk="0">
                  <a:moveTo>
                    <a:pt x="7100" y="101"/>
                  </a:moveTo>
                  <a:cubicBezTo>
                    <a:pt x="5069" y="203"/>
                    <a:pt x="3267" y="1119"/>
                    <a:pt x="2000" y="2518"/>
                  </a:cubicBezTo>
                  <a:cubicBezTo>
                    <a:pt x="733" y="3918"/>
                    <a:pt x="0" y="5801"/>
                    <a:pt x="100" y="7834"/>
                  </a:cubicBezTo>
                  <a:cubicBezTo>
                    <a:pt x="202" y="9867"/>
                    <a:pt x="1118" y="11667"/>
                    <a:pt x="2517" y="12934"/>
                  </a:cubicBezTo>
                  <a:cubicBezTo>
                    <a:pt x="3917" y="14202"/>
                    <a:pt x="5800" y="14935"/>
                    <a:pt x="7832" y="14834"/>
                  </a:cubicBezTo>
                  <a:cubicBezTo>
                    <a:pt x="9864" y="14733"/>
                    <a:pt x="11666" y="13816"/>
                    <a:pt x="12932" y="12417"/>
                  </a:cubicBezTo>
                  <a:cubicBezTo>
                    <a:pt x="14200" y="11017"/>
                    <a:pt x="14934" y="9135"/>
                    <a:pt x="14833" y="7102"/>
                  </a:cubicBezTo>
                  <a:cubicBezTo>
                    <a:pt x="14733" y="5069"/>
                    <a:pt x="13816" y="3268"/>
                    <a:pt x="12416" y="2001"/>
                  </a:cubicBezTo>
                  <a:cubicBezTo>
                    <a:pt x="11015" y="733"/>
                    <a:pt x="9134" y="0"/>
                    <a:pt x="7100" y="101"/>
                  </a:cubicBezTo>
                  <a:close/>
                  <a:moveTo>
                    <a:pt x="7155" y="1196"/>
                  </a:moveTo>
                  <a:cubicBezTo>
                    <a:pt x="8887" y="1110"/>
                    <a:pt x="10489" y="1735"/>
                    <a:pt x="11680" y="2815"/>
                  </a:cubicBezTo>
                  <a:cubicBezTo>
                    <a:pt x="12872" y="3893"/>
                    <a:pt x="13652" y="5426"/>
                    <a:pt x="13738" y="7157"/>
                  </a:cubicBezTo>
                  <a:cubicBezTo>
                    <a:pt x="13824" y="8888"/>
                    <a:pt x="13200" y="10490"/>
                    <a:pt x="12121" y="11682"/>
                  </a:cubicBezTo>
                  <a:cubicBezTo>
                    <a:pt x="11042" y="12874"/>
                    <a:pt x="9510" y="13653"/>
                    <a:pt x="7778" y="13739"/>
                  </a:cubicBezTo>
                  <a:cubicBezTo>
                    <a:pt x="6045" y="13825"/>
                    <a:pt x="4444" y="13201"/>
                    <a:pt x="3253" y="12122"/>
                  </a:cubicBezTo>
                  <a:cubicBezTo>
                    <a:pt x="2017" y="11004"/>
                    <a:pt x="1277" y="9443"/>
                    <a:pt x="1195" y="7779"/>
                  </a:cubicBezTo>
                  <a:cubicBezTo>
                    <a:pt x="1112" y="6116"/>
                    <a:pt x="1694" y="4488"/>
                    <a:pt x="2812" y="3254"/>
                  </a:cubicBezTo>
                  <a:cubicBezTo>
                    <a:pt x="3892" y="2063"/>
                    <a:pt x="5424" y="1282"/>
                    <a:pt x="7154" y="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 flipH="1">
              <a:off x="4208300" y="3204239"/>
              <a:ext cx="158296" cy="105403"/>
            </a:xfrm>
            <a:custGeom>
              <a:avLst/>
              <a:gdLst/>
              <a:ahLst/>
              <a:cxnLst/>
              <a:rect l="l" t="t" r="r" b="b"/>
              <a:pathLst>
                <a:path w="3705" h="2467" extrusionOk="0">
                  <a:moveTo>
                    <a:pt x="1694" y="1380"/>
                  </a:moveTo>
                  <a:cubicBezTo>
                    <a:pt x="1765" y="1342"/>
                    <a:pt x="1839" y="1307"/>
                    <a:pt x="1914" y="1277"/>
                  </a:cubicBezTo>
                  <a:cubicBezTo>
                    <a:pt x="2089" y="1204"/>
                    <a:pt x="2274" y="1153"/>
                    <a:pt x="2463" y="1128"/>
                  </a:cubicBezTo>
                  <a:cubicBezTo>
                    <a:pt x="2503" y="1122"/>
                    <a:pt x="2644" y="1072"/>
                    <a:pt x="2780" y="1044"/>
                  </a:cubicBezTo>
                  <a:lnTo>
                    <a:pt x="2888" y="1063"/>
                  </a:lnTo>
                  <a:cubicBezTo>
                    <a:pt x="2975" y="1107"/>
                    <a:pt x="3156" y="1195"/>
                    <a:pt x="3225" y="1213"/>
                  </a:cubicBezTo>
                  <a:cubicBezTo>
                    <a:pt x="3393" y="1255"/>
                    <a:pt x="3490" y="1168"/>
                    <a:pt x="3523" y="1122"/>
                  </a:cubicBezTo>
                  <a:cubicBezTo>
                    <a:pt x="3554" y="1078"/>
                    <a:pt x="3609" y="994"/>
                    <a:pt x="3564" y="880"/>
                  </a:cubicBezTo>
                  <a:cubicBezTo>
                    <a:pt x="3584" y="849"/>
                    <a:pt x="3597" y="814"/>
                    <a:pt x="3602" y="778"/>
                  </a:cubicBezTo>
                  <a:cubicBezTo>
                    <a:pt x="3665" y="742"/>
                    <a:pt x="3585" y="700"/>
                    <a:pt x="3626" y="650"/>
                  </a:cubicBezTo>
                  <a:cubicBezTo>
                    <a:pt x="3649" y="624"/>
                    <a:pt x="3602" y="613"/>
                    <a:pt x="3620" y="584"/>
                  </a:cubicBezTo>
                  <a:cubicBezTo>
                    <a:pt x="3705" y="437"/>
                    <a:pt x="3520" y="489"/>
                    <a:pt x="3418" y="254"/>
                  </a:cubicBezTo>
                  <a:cubicBezTo>
                    <a:pt x="3391" y="191"/>
                    <a:pt x="3339" y="186"/>
                    <a:pt x="3261" y="140"/>
                  </a:cubicBezTo>
                  <a:cubicBezTo>
                    <a:pt x="3021" y="0"/>
                    <a:pt x="2472" y="96"/>
                    <a:pt x="2348" y="106"/>
                  </a:cubicBezTo>
                  <a:cubicBezTo>
                    <a:pt x="2065" y="136"/>
                    <a:pt x="1788" y="204"/>
                    <a:pt x="1522" y="309"/>
                  </a:cubicBezTo>
                  <a:cubicBezTo>
                    <a:pt x="1250" y="417"/>
                    <a:pt x="997" y="567"/>
                    <a:pt x="772" y="756"/>
                  </a:cubicBezTo>
                  <a:lnTo>
                    <a:pt x="261" y="1292"/>
                  </a:lnTo>
                  <a:lnTo>
                    <a:pt x="66" y="1784"/>
                  </a:lnTo>
                  <a:cubicBezTo>
                    <a:pt x="0" y="1995"/>
                    <a:pt x="81" y="2224"/>
                    <a:pt x="263" y="2345"/>
                  </a:cubicBezTo>
                  <a:cubicBezTo>
                    <a:pt x="447" y="2467"/>
                    <a:pt x="690" y="2453"/>
                    <a:pt x="857" y="2309"/>
                  </a:cubicBezTo>
                  <a:lnTo>
                    <a:pt x="1310" y="1845"/>
                  </a:lnTo>
                  <a:cubicBezTo>
                    <a:pt x="1449" y="1675"/>
                    <a:pt x="1564" y="1516"/>
                    <a:pt x="1694" y="13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 flipH="1">
              <a:off x="3903222" y="2560651"/>
              <a:ext cx="1527333" cy="1561641"/>
            </a:xfrm>
            <a:custGeom>
              <a:avLst/>
              <a:gdLst/>
              <a:ahLst/>
              <a:cxnLst/>
              <a:rect l="l" t="t" r="r" b="b"/>
              <a:pathLst>
                <a:path w="35748" h="36551" extrusionOk="0">
                  <a:moveTo>
                    <a:pt x="32511" y="3442"/>
                  </a:moveTo>
                  <a:cubicBezTo>
                    <a:pt x="31134" y="1389"/>
                    <a:pt x="26149" y="0"/>
                    <a:pt x="20581" y="2262"/>
                  </a:cubicBezTo>
                  <a:cubicBezTo>
                    <a:pt x="17119" y="3668"/>
                    <a:pt x="593" y="9098"/>
                    <a:pt x="812" y="16059"/>
                  </a:cubicBezTo>
                  <a:cubicBezTo>
                    <a:pt x="1032" y="23019"/>
                    <a:pt x="977" y="31143"/>
                    <a:pt x="0" y="34038"/>
                  </a:cubicBezTo>
                  <a:cubicBezTo>
                    <a:pt x="0" y="34038"/>
                    <a:pt x="4043" y="36003"/>
                    <a:pt x="6326" y="35921"/>
                  </a:cubicBezTo>
                  <a:lnTo>
                    <a:pt x="7730" y="29998"/>
                  </a:lnTo>
                  <a:lnTo>
                    <a:pt x="7389" y="35827"/>
                  </a:lnTo>
                  <a:lnTo>
                    <a:pt x="14326" y="36551"/>
                  </a:lnTo>
                  <a:cubicBezTo>
                    <a:pt x="14326" y="36551"/>
                    <a:pt x="13914" y="29288"/>
                    <a:pt x="12875" y="23752"/>
                  </a:cubicBezTo>
                  <a:cubicBezTo>
                    <a:pt x="12276" y="20557"/>
                    <a:pt x="10414" y="14317"/>
                    <a:pt x="10414" y="14317"/>
                  </a:cubicBezTo>
                  <a:lnTo>
                    <a:pt x="12889" y="19382"/>
                  </a:lnTo>
                  <a:lnTo>
                    <a:pt x="18029" y="17321"/>
                  </a:lnTo>
                  <a:lnTo>
                    <a:pt x="17524" y="13482"/>
                  </a:lnTo>
                  <a:lnTo>
                    <a:pt x="19271" y="16059"/>
                  </a:lnTo>
                  <a:lnTo>
                    <a:pt x="24060" y="14521"/>
                  </a:lnTo>
                  <a:lnTo>
                    <a:pt x="22738" y="10621"/>
                  </a:lnTo>
                  <a:lnTo>
                    <a:pt x="25171" y="14104"/>
                  </a:lnTo>
                  <a:lnTo>
                    <a:pt x="30285" y="12266"/>
                  </a:lnTo>
                  <a:lnTo>
                    <a:pt x="29112" y="8429"/>
                  </a:lnTo>
                  <a:lnTo>
                    <a:pt x="31542" y="11759"/>
                  </a:lnTo>
                  <a:lnTo>
                    <a:pt x="33972" y="10865"/>
                  </a:lnTo>
                  <a:lnTo>
                    <a:pt x="32348" y="7116"/>
                  </a:lnTo>
                  <a:lnTo>
                    <a:pt x="34777" y="10612"/>
                  </a:lnTo>
                  <a:lnTo>
                    <a:pt x="35748" y="10212"/>
                  </a:lnTo>
                  <a:cubicBezTo>
                    <a:pt x="35748" y="10212"/>
                    <a:pt x="35478" y="7860"/>
                    <a:pt x="32511" y="344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5DB19C-19D3-EFFF-526F-78B636AD28B1}"/>
              </a:ext>
            </a:extLst>
          </p:cNvPr>
          <p:cNvSpPr txBox="1"/>
          <p:nvPr/>
        </p:nvSpPr>
        <p:spPr>
          <a:xfrm>
            <a:off x="5008440" y="2219078"/>
            <a:ext cx="3519444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dirty="0"/>
              <a:t>In 2015, over three quarters of people expressed concern over caring for elderly relatives</a:t>
            </a:r>
          </a:p>
          <a:p>
            <a:pPr algn="r"/>
            <a:r>
              <a:rPr lang="en-US" dirty="0"/>
              <a:t>.</a:t>
            </a:r>
          </a:p>
          <a:p>
            <a:r>
              <a:rPr lang="en-US" dirty="0"/>
              <a:t>Struggles with not being </a:t>
            </a:r>
          </a:p>
          <a:p>
            <a:r>
              <a:rPr lang="en-US" dirty="0"/>
              <a:t>able to take care of their relatives </a:t>
            </a:r>
          </a:p>
          <a:p>
            <a:r>
              <a:rPr lang="en-US" dirty="0"/>
              <a:t>as much as they would want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8FFA-5A51-7CC1-1210-F3FE6A123F56}"/>
              </a:ext>
            </a:extLst>
          </p:cNvPr>
          <p:cNvSpPr txBox="1"/>
          <p:nvPr/>
        </p:nvSpPr>
        <p:spPr>
          <a:xfrm>
            <a:off x="5121762" y="4099961"/>
            <a:ext cx="375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Manrope Medium"/>
                <a:sym typeface="Manrope Medium"/>
              </a:rPr>
              <a:t>Our Client should feel at ease when thinking about their elderly relatives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45"/>
          <p:cNvGrpSpPr/>
          <p:nvPr/>
        </p:nvGrpSpPr>
        <p:grpSpPr>
          <a:xfrm>
            <a:off x="-1115350" y="2001450"/>
            <a:ext cx="6273525" cy="5500500"/>
            <a:chOff x="-1115350" y="2001450"/>
            <a:chExt cx="6273525" cy="5500500"/>
          </a:xfrm>
        </p:grpSpPr>
        <p:sp>
          <p:nvSpPr>
            <p:cNvPr id="676" name="Google Shape;676;p45"/>
            <p:cNvSpPr/>
            <p:nvPr/>
          </p:nvSpPr>
          <p:spPr>
            <a:xfrm>
              <a:off x="-1115350" y="2001450"/>
              <a:ext cx="5500500" cy="5500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4471175" y="2997625"/>
              <a:ext cx="687000" cy="68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45"/>
          <p:cNvGrpSpPr/>
          <p:nvPr/>
        </p:nvGrpSpPr>
        <p:grpSpPr>
          <a:xfrm>
            <a:off x="-41267" y="1435034"/>
            <a:ext cx="4016705" cy="3988721"/>
            <a:chOff x="-41267" y="1435034"/>
            <a:chExt cx="4016705" cy="3988721"/>
          </a:xfrm>
        </p:grpSpPr>
        <p:sp>
          <p:nvSpPr>
            <p:cNvPr id="679" name="Google Shape;679;p45"/>
            <p:cNvSpPr/>
            <p:nvPr/>
          </p:nvSpPr>
          <p:spPr>
            <a:xfrm>
              <a:off x="49396" y="3174027"/>
              <a:ext cx="2806349" cy="2000641"/>
            </a:xfrm>
            <a:custGeom>
              <a:avLst/>
              <a:gdLst/>
              <a:ahLst/>
              <a:cxnLst/>
              <a:rect l="l" t="t" r="r" b="b"/>
              <a:pathLst>
                <a:path w="65684" h="46826" extrusionOk="0">
                  <a:moveTo>
                    <a:pt x="22046" y="2931"/>
                  </a:moveTo>
                  <a:cubicBezTo>
                    <a:pt x="22046" y="2931"/>
                    <a:pt x="5367" y="7147"/>
                    <a:pt x="2685" y="14139"/>
                  </a:cubicBezTo>
                  <a:cubicBezTo>
                    <a:pt x="1" y="21130"/>
                    <a:pt x="1624" y="46720"/>
                    <a:pt x="1624" y="46720"/>
                  </a:cubicBezTo>
                  <a:lnTo>
                    <a:pt x="63563" y="46825"/>
                  </a:lnTo>
                  <a:cubicBezTo>
                    <a:pt x="63563" y="46825"/>
                    <a:pt x="65684" y="19835"/>
                    <a:pt x="63714" y="15635"/>
                  </a:cubicBezTo>
                  <a:cubicBezTo>
                    <a:pt x="61745" y="11434"/>
                    <a:pt x="32096" y="0"/>
                    <a:pt x="3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1849656" y="3810288"/>
              <a:ext cx="2125782" cy="1365235"/>
            </a:xfrm>
            <a:custGeom>
              <a:avLst/>
              <a:gdLst/>
              <a:ahLst/>
              <a:cxnLst/>
              <a:rect l="l" t="t" r="r" b="b"/>
              <a:pathLst>
                <a:path w="49755" h="31954" extrusionOk="0">
                  <a:moveTo>
                    <a:pt x="16700" y="2001"/>
                  </a:moveTo>
                  <a:cubicBezTo>
                    <a:pt x="16700" y="2001"/>
                    <a:pt x="4065" y="4877"/>
                    <a:pt x="2032" y="9649"/>
                  </a:cubicBezTo>
                  <a:cubicBezTo>
                    <a:pt x="0" y="14419"/>
                    <a:pt x="1230" y="31880"/>
                    <a:pt x="1230" y="31880"/>
                  </a:cubicBezTo>
                  <a:lnTo>
                    <a:pt x="48148" y="31953"/>
                  </a:lnTo>
                  <a:cubicBezTo>
                    <a:pt x="48148" y="31953"/>
                    <a:pt x="49755" y="13536"/>
                    <a:pt x="48262" y="10668"/>
                  </a:cubicBezTo>
                  <a:cubicBezTo>
                    <a:pt x="46769" y="7802"/>
                    <a:pt x="24312" y="0"/>
                    <a:pt x="24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2751154" y="3808579"/>
              <a:ext cx="506633" cy="957638"/>
            </a:xfrm>
            <a:custGeom>
              <a:avLst/>
              <a:gdLst/>
              <a:ahLst/>
              <a:cxnLst/>
              <a:rect l="l" t="t" r="r" b="b"/>
              <a:pathLst>
                <a:path w="11858" h="22414" extrusionOk="0">
                  <a:moveTo>
                    <a:pt x="9500" y="109"/>
                  </a:moveTo>
                  <a:cubicBezTo>
                    <a:pt x="9518" y="197"/>
                    <a:pt x="9510" y="263"/>
                    <a:pt x="9544" y="348"/>
                  </a:cubicBezTo>
                  <a:cubicBezTo>
                    <a:pt x="9648" y="610"/>
                    <a:pt x="9833" y="833"/>
                    <a:pt x="9968" y="1092"/>
                  </a:cubicBezTo>
                  <a:cubicBezTo>
                    <a:pt x="10562" y="2248"/>
                    <a:pt x="10929" y="3655"/>
                    <a:pt x="11051" y="5213"/>
                  </a:cubicBezTo>
                  <a:cubicBezTo>
                    <a:pt x="11242" y="7671"/>
                    <a:pt x="10863" y="10492"/>
                    <a:pt x="9725" y="13143"/>
                  </a:cubicBezTo>
                  <a:cubicBezTo>
                    <a:pt x="8471" y="16066"/>
                    <a:pt x="6389" y="18558"/>
                    <a:pt x="3736" y="20313"/>
                  </a:cubicBezTo>
                  <a:cubicBezTo>
                    <a:pt x="2647" y="21035"/>
                    <a:pt x="1451" y="21673"/>
                    <a:pt x="109" y="22142"/>
                  </a:cubicBezTo>
                  <a:cubicBezTo>
                    <a:pt x="39" y="22164"/>
                    <a:pt x="1" y="22238"/>
                    <a:pt x="23" y="22307"/>
                  </a:cubicBezTo>
                  <a:cubicBezTo>
                    <a:pt x="45" y="22375"/>
                    <a:pt x="119" y="22414"/>
                    <a:pt x="188" y="22392"/>
                  </a:cubicBezTo>
                  <a:cubicBezTo>
                    <a:pt x="1590" y="21992"/>
                    <a:pt x="2871" y="21442"/>
                    <a:pt x="4006" y="20732"/>
                  </a:cubicBezTo>
                  <a:cubicBezTo>
                    <a:pt x="6920" y="18910"/>
                    <a:pt x="8905" y="16185"/>
                    <a:pt x="10149" y="13326"/>
                  </a:cubicBezTo>
                  <a:cubicBezTo>
                    <a:pt x="11338" y="10597"/>
                    <a:pt x="11857" y="7699"/>
                    <a:pt x="11632" y="5164"/>
                  </a:cubicBezTo>
                  <a:cubicBezTo>
                    <a:pt x="11487" y="3531"/>
                    <a:pt x="11053" y="2044"/>
                    <a:pt x="10337" y="884"/>
                  </a:cubicBezTo>
                  <a:cubicBezTo>
                    <a:pt x="10174" y="621"/>
                    <a:pt x="10034" y="338"/>
                    <a:pt x="9799" y="155"/>
                  </a:cubicBezTo>
                  <a:cubicBezTo>
                    <a:pt x="9725" y="98"/>
                    <a:pt x="9658" y="85"/>
                    <a:pt x="9573" y="48"/>
                  </a:cubicBezTo>
                  <a:cubicBezTo>
                    <a:pt x="9534" y="1"/>
                    <a:pt x="9462" y="59"/>
                    <a:pt x="9500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5"/>
            <p:cNvSpPr/>
            <p:nvPr/>
          </p:nvSpPr>
          <p:spPr>
            <a:xfrm>
              <a:off x="2275454" y="3938591"/>
              <a:ext cx="300528" cy="869326"/>
            </a:xfrm>
            <a:custGeom>
              <a:avLst/>
              <a:gdLst/>
              <a:ahLst/>
              <a:cxnLst/>
              <a:rect l="l" t="t" r="r" b="b"/>
              <a:pathLst>
                <a:path w="7034" h="20347" extrusionOk="0">
                  <a:moveTo>
                    <a:pt x="4229" y="1010"/>
                  </a:moveTo>
                  <a:cubicBezTo>
                    <a:pt x="3955" y="998"/>
                    <a:pt x="3608" y="982"/>
                    <a:pt x="3356" y="1041"/>
                  </a:cubicBezTo>
                  <a:cubicBezTo>
                    <a:pt x="3051" y="1111"/>
                    <a:pt x="2873" y="1276"/>
                    <a:pt x="2937" y="1566"/>
                  </a:cubicBezTo>
                  <a:cubicBezTo>
                    <a:pt x="2966" y="1697"/>
                    <a:pt x="3060" y="1812"/>
                    <a:pt x="3192" y="1892"/>
                  </a:cubicBezTo>
                  <a:cubicBezTo>
                    <a:pt x="3227" y="1913"/>
                    <a:pt x="3265" y="1932"/>
                    <a:pt x="3302" y="1948"/>
                  </a:cubicBezTo>
                  <a:cubicBezTo>
                    <a:pt x="2901" y="1954"/>
                    <a:pt x="2451" y="1977"/>
                    <a:pt x="2209" y="2074"/>
                  </a:cubicBezTo>
                  <a:cubicBezTo>
                    <a:pt x="1883" y="2206"/>
                    <a:pt x="1762" y="2455"/>
                    <a:pt x="2344" y="2860"/>
                  </a:cubicBezTo>
                  <a:lnTo>
                    <a:pt x="2660" y="3023"/>
                  </a:lnTo>
                  <a:lnTo>
                    <a:pt x="2803" y="3065"/>
                  </a:lnTo>
                  <a:lnTo>
                    <a:pt x="2659" y="3085"/>
                  </a:lnTo>
                  <a:cubicBezTo>
                    <a:pt x="2424" y="3113"/>
                    <a:pt x="2149" y="3123"/>
                    <a:pt x="1915" y="3195"/>
                  </a:cubicBezTo>
                  <a:cubicBezTo>
                    <a:pt x="1729" y="3251"/>
                    <a:pt x="1567" y="3346"/>
                    <a:pt x="1450" y="3507"/>
                  </a:cubicBezTo>
                  <a:cubicBezTo>
                    <a:pt x="1284" y="3749"/>
                    <a:pt x="1332" y="3948"/>
                    <a:pt x="1489" y="4110"/>
                  </a:cubicBezTo>
                  <a:cubicBezTo>
                    <a:pt x="1706" y="4333"/>
                    <a:pt x="2208" y="4442"/>
                    <a:pt x="2407" y="4544"/>
                  </a:cubicBezTo>
                  <a:cubicBezTo>
                    <a:pt x="2297" y="4579"/>
                    <a:pt x="2106" y="4641"/>
                    <a:pt x="2082" y="4647"/>
                  </a:cubicBezTo>
                  <a:cubicBezTo>
                    <a:pt x="1895" y="4692"/>
                    <a:pt x="1697" y="4735"/>
                    <a:pt x="1523" y="4816"/>
                  </a:cubicBezTo>
                  <a:cubicBezTo>
                    <a:pt x="1392" y="4875"/>
                    <a:pt x="1276" y="4957"/>
                    <a:pt x="1185" y="5073"/>
                  </a:cubicBezTo>
                  <a:cubicBezTo>
                    <a:pt x="1077" y="5209"/>
                    <a:pt x="1069" y="5366"/>
                    <a:pt x="1126" y="5516"/>
                  </a:cubicBezTo>
                  <a:cubicBezTo>
                    <a:pt x="1194" y="5694"/>
                    <a:pt x="1360" y="5861"/>
                    <a:pt x="1496" y="5961"/>
                  </a:cubicBezTo>
                  <a:cubicBezTo>
                    <a:pt x="1547" y="5997"/>
                    <a:pt x="1600" y="6029"/>
                    <a:pt x="1656" y="6056"/>
                  </a:cubicBezTo>
                  <a:lnTo>
                    <a:pt x="1285" y="6184"/>
                  </a:lnTo>
                  <a:cubicBezTo>
                    <a:pt x="1081" y="6265"/>
                    <a:pt x="852" y="6398"/>
                    <a:pt x="672" y="6565"/>
                  </a:cubicBezTo>
                  <a:cubicBezTo>
                    <a:pt x="541" y="6687"/>
                    <a:pt x="436" y="6826"/>
                    <a:pt x="382" y="6977"/>
                  </a:cubicBezTo>
                  <a:cubicBezTo>
                    <a:pt x="309" y="7175"/>
                    <a:pt x="354" y="7344"/>
                    <a:pt x="462" y="7489"/>
                  </a:cubicBezTo>
                  <a:cubicBezTo>
                    <a:pt x="596" y="7669"/>
                    <a:pt x="832" y="7806"/>
                    <a:pt x="1029" y="7902"/>
                  </a:cubicBezTo>
                  <a:cubicBezTo>
                    <a:pt x="1063" y="7918"/>
                    <a:pt x="1209" y="7974"/>
                    <a:pt x="1330" y="8021"/>
                  </a:cubicBezTo>
                  <a:cubicBezTo>
                    <a:pt x="1124" y="8160"/>
                    <a:pt x="777" y="8266"/>
                    <a:pt x="555" y="8429"/>
                  </a:cubicBezTo>
                  <a:cubicBezTo>
                    <a:pt x="381" y="8556"/>
                    <a:pt x="273" y="8714"/>
                    <a:pt x="285" y="8914"/>
                  </a:cubicBezTo>
                  <a:cubicBezTo>
                    <a:pt x="294" y="9042"/>
                    <a:pt x="347" y="9154"/>
                    <a:pt x="426" y="9252"/>
                  </a:cubicBezTo>
                  <a:cubicBezTo>
                    <a:pt x="530" y="9378"/>
                    <a:pt x="678" y="9477"/>
                    <a:pt x="818" y="9548"/>
                  </a:cubicBezTo>
                  <a:cubicBezTo>
                    <a:pt x="824" y="9551"/>
                    <a:pt x="984" y="9576"/>
                    <a:pt x="1080" y="9618"/>
                  </a:cubicBezTo>
                  <a:cubicBezTo>
                    <a:pt x="927" y="9806"/>
                    <a:pt x="346" y="9952"/>
                    <a:pt x="143" y="10188"/>
                  </a:cubicBezTo>
                  <a:cubicBezTo>
                    <a:pt x="35" y="10314"/>
                    <a:pt x="1" y="10455"/>
                    <a:pt x="73" y="10614"/>
                  </a:cubicBezTo>
                  <a:cubicBezTo>
                    <a:pt x="141" y="10764"/>
                    <a:pt x="248" y="10880"/>
                    <a:pt x="378" y="10971"/>
                  </a:cubicBezTo>
                  <a:cubicBezTo>
                    <a:pt x="553" y="11093"/>
                    <a:pt x="773" y="11167"/>
                    <a:pt x="989" y="11208"/>
                  </a:cubicBezTo>
                  <a:lnTo>
                    <a:pt x="1159" y="11199"/>
                  </a:lnTo>
                  <a:cubicBezTo>
                    <a:pt x="925" y="11354"/>
                    <a:pt x="554" y="11511"/>
                    <a:pt x="326" y="11726"/>
                  </a:cubicBezTo>
                  <a:cubicBezTo>
                    <a:pt x="129" y="11911"/>
                    <a:pt x="21" y="12127"/>
                    <a:pt x="78" y="12382"/>
                  </a:cubicBezTo>
                  <a:cubicBezTo>
                    <a:pt x="136" y="12652"/>
                    <a:pt x="304" y="12782"/>
                    <a:pt x="520" y="12835"/>
                  </a:cubicBezTo>
                  <a:cubicBezTo>
                    <a:pt x="789" y="12902"/>
                    <a:pt x="1164" y="12800"/>
                    <a:pt x="1431" y="12790"/>
                  </a:cubicBezTo>
                  <a:cubicBezTo>
                    <a:pt x="1394" y="12850"/>
                    <a:pt x="1366" y="12906"/>
                    <a:pt x="1363" y="12909"/>
                  </a:cubicBezTo>
                  <a:cubicBezTo>
                    <a:pt x="1190" y="13057"/>
                    <a:pt x="915" y="13210"/>
                    <a:pt x="773" y="13413"/>
                  </a:cubicBezTo>
                  <a:cubicBezTo>
                    <a:pt x="691" y="13528"/>
                    <a:pt x="646" y="13658"/>
                    <a:pt x="664" y="13808"/>
                  </a:cubicBezTo>
                  <a:cubicBezTo>
                    <a:pt x="697" y="14091"/>
                    <a:pt x="866" y="14224"/>
                    <a:pt x="1091" y="14274"/>
                  </a:cubicBezTo>
                  <a:cubicBezTo>
                    <a:pt x="1344" y="14331"/>
                    <a:pt x="1680" y="14266"/>
                    <a:pt x="1908" y="14227"/>
                  </a:cubicBezTo>
                  <a:lnTo>
                    <a:pt x="2025" y="14206"/>
                  </a:lnTo>
                  <a:cubicBezTo>
                    <a:pt x="1798" y="14364"/>
                    <a:pt x="1503" y="14541"/>
                    <a:pt x="1334" y="14742"/>
                  </a:cubicBezTo>
                  <a:cubicBezTo>
                    <a:pt x="1169" y="14939"/>
                    <a:pt x="1108" y="15155"/>
                    <a:pt x="1239" y="15386"/>
                  </a:cubicBezTo>
                  <a:cubicBezTo>
                    <a:pt x="1354" y="15592"/>
                    <a:pt x="1550" y="15680"/>
                    <a:pt x="1775" y="15694"/>
                  </a:cubicBezTo>
                  <a:cubicBezTo>
                    <a:pt x="2016" y="15711"/>
                    <a:pt x="2291" y="15640"/>
                    <a:pt x="2503" y="15575"/>
                  </a:cubicBezTo>
                  <a:cubicBezTo>
                    <a:pt x="2339" y="15730"/>
                    <a:pt x="2189" y="15902"/>
                    <a:pt x="2132" y="16078"/>
                  </a:cubicBezTo>
                  <a:cubicBezTo>
                    <a:pt x="2066" y="16277"/>
                    <a:pt x="2094" y="16483"/>
                    <a:pt x="2306" y="16682"/>
                  </a:cubicBezTo>
                  <a:cubicBezTo>
                    <a:pt x="2439" y="16806"/>
                    <a:pt x="2609" y="16850"/>
                    <a:pt x="2789" y="16845"/>
                  </a:cubicBezTo>
                  <a:cubicBezTo>
                    <a:pt x="2942" y="16840"/>
                    <a:pt x="3104" y="16799"/>
                    <a:pt x="3249" y="16750"/>
                  </a:cubicBezTo>
                  <a:lnTo>
                    <a:pt x="3012" y="16962"/>
                  </a:lnTo>
                  <a:cubicBezTo>
                    <a:pt x="2834" y="17231"/>
                    <a:pt x="2791" y="17605"/>
                    <a:pt x="2943" y="17834"/>
                  </a:cubicBezTo>
                  <a:cubicBezTo>
                    <a:pt x="3045" y="17987"/>
                    <a:pt x="3226" y="18090"/>
                    <a:pt x="3523" y="18065"/>
                  </a:cubicBezTo>
                  <a:cubicBezTo>
                    <a:pt x="3691" y="18050"/>
                    <a:pt x="3858" y="18019"/>
                    <a:pt x="4021" y="17972"/>
                  </a:cubicBezTo>
                  <a:cubicBezTo>
                    <a:pt x="4112" y="17948"/>
                    <a:pt x="4200" y="17919"/>
                    <a:pt x="4286" y="17884"/>
                  </a:cubicBezTo>
                  <a:cubicBezTo>
                    <a:pt x="4199" y="18018"/>
                    <a:pt x="4125" y="18155"/>
                    <a:pt x="4086" y="18289"/>
                  </a:cubicBezTo>
                  <a:cubicBezTo>
                    <a:pt x="4006" y="18576"/>
                    <a:pt x="4063" y="18853"/>
                    <a:pt x="4425" y="19057"/>
                  </a:cubicBezTo>
                  <a:cubicBezTo>
                    <a:pt x="4581" y="19140"/>
                    <a:pt x="4758" y="19146"/>
                    <a:pt x="4935" y="19103"/>
                  </a:cubicBezTo>
                  <a:cubicBezTo>
                    <a:pt x="5146" y="19052"/>
                    <a:pt x="5356" y="18934"/>
                    <a:pt x="5513" y="18834"/>
                  </a:cubicBezTo>
                  <a:cubicBezTo>
                    <a:pt x="5421" y="18976"/>
                    <a:pt x="5328" y="19120"/>
                    <a:pt x="5276" y="19273"/>
                  </a:cubicBezTo>
                  <a:cubicBezTo>
                    <a:pt x="5221" y="19429"/>
                    <a:pt x="5213" y="19599"/>
                    <a:pt x="5255" y="19759"/>
                  </a:cubicBezTo>
                  <a:cubicBezTo>
                    <a:pt x="5374" y="20213"/>
                    <a:pt x="5674" y="20347"/>
                    <a:pt x="6002" y="20294"/>
                  </a:cubicBezTo>
                  <a:cubicBezTo>
                    <a:pt x="6391" y="20231"/>
                    <a:pt x="6834" y="19866"/>
                    <a:pt x="7004" y="19454"/>
                  </a:cubicBezTo>
                  <a:cubicBezTo>
                    <a:pt x="7033" y="19389"/>
                    <a:pt x="7002" y="19313"/>
                    <a:pt x="6937" y="19284"/>
                  </a:cubicBezTo>
                  <a:cubicBezTo>
                    <a:pt x="6871" y="19256"/>
                    <a:pt x="6795" y="19287"/>
                    <a:pt x="6768" y="19352"/>
                  </a:cubicBezTo>
                  <a:cubicBezTo>
                    <a:pt x="6625" y="19681"/>
                    <a:pt x="6272" y="19976"/>
                    <a:pt x="5959" y="20021"/>
                  </a:cubicBezTo>
                  <a:cubicBezTo>
                    <a:pt x="5767" y="20049"/>
                    <a:pt x="5600" y="19956"/>
                    <a:pt x="5535" y="19688"/>
                  </a:cubicBezTo>
                  <a:cubicBezTo>
                    <a:pt x="5508" y="19576"/>
                    <a:pt x="5526" y="19468"/>
                    <a:pt x="5557" y="19364"/>
                  </a:cubicBezTo>
                  <a:cubicBezTo>
                    <a:pt x="5648" y="19067"/>
                    <a:pt x="5863" y="18781"/>
                    <a:pt x="5948" y="18499"/>
                  </a:cubicBezTo>
                  <a:cubicBezTo>
                    <a:pt x="5963" y="18451"/>
                    <a:pt x="5953" y="18423"/>
                    <a:pt x="5945" y="18409"/>
                  </a:cubicBezTo>
                  <a:cubicBezTo>
                    <a:pt x="5923" y="18364"/>
                    <a:pt x="5878" y="18315"/>
                    <a:pt x="5798" y="18357"/>
                  </a:cubicBezTo>
                  <a:cubicBezTo>
                    <a:pt x="5774" y="18369"/>
                    <a:pt x="5702" y="18443"/>
                    <a:pt x="5665" y="18469"/>
                  </a:cubicBezTo>
                  <a:lnTo>
                    <a:pt x="5431" y="18622"/>
                  </a:lnTo>
                  <a:cubicBezTo>
                    <a:pt x="5286" y="18706"/>
                    <a:pt x="5082" y="18813"/>
                    <a:pt x="4880" y="18851"/>
                  </a:cubicBezTo>
                  <a:cubicBezTo>
                    <a:pt x="4768" y="18873"/>
                    <a:pt x="4656" y="18871"/>
                    <a:pt x="4561" y="18815"/>
                  </a:cubicBezTo>
                  <a:cubicBezTo>
                    <a:pt x="4345" y="18695"/>
                    <a:pt x="4304" y="18534"/>
                    <a:pt x="4352" y="18363"/>
                  </a:cubicBezTo>
                  <a:cubicBezTo>
                    <a:pt x="4439" y="18048"/>
                    <a:pt x="4757" y="17718"/>
                    <a:pt x="4927" y="17498"/>
                  </a:cubicBezTo>
                  <a:cubicBezTo>
                    <a:pt x="4928" y="17496"/>
                    <a:pt x="4838" y="17226"/>
                    <a:pt x="4700" y="17336"/>
                  </a:cubicBezTo>
                  <a:cubicBezTo>
                    <a:pt x="4637" y="17384"/>
                    <a:pt x="4499" y="17489"/>
                    <a:pt x="4377" y="17550"/>
                  </a:cubicBezTo>
                  <a:cubicBezTo>
                    <a:pt x="4239" y="17617"/>
                    <a:pt x="4096" y="17672"/>
                    <a:pt x="3949" y="17713"/>
                  </a:cubicBezTo>
                  <a:cubicBezTo>
                    <a:pt x="3801" y="17754"/>
                    <a:pt x="3650" y="17783"/>
                    <a:pt x="3498" y="17797"/>
                  </a:cubicBezTo>
                  <a:cubicBezTo>
                    <a:pt x="3286" y="17817"/>
                    <a:pt x="3168" y="17737"/>
                    <a:pt x="3131" y="17607"/>
                  </a:cubicBezTo>
                  <a:cubicBezTo>
                    <a:pt x="3085" y="17454"/>
                    <a:pt x="3134" y="17258"/>
                    <a:pt x="3233" y="17107"/>
                  </a:cubicBezTo>
                  <a:cubicBezTo>
                    <a:pt x="3354" y="16922"/>
                    <a:pt x="3630" y="16796"/>
                    <a:pt x="3799" y="16643"/>
                  </a:cubicBezTo>
                  <a:cubicBezTo>
                    <a:pt x="3859" y="16591"/>
                    <a:pt x="3910" y="16528"/>
                    <a:pt x="3949" y="16456"/>
                  </a:cubicBezTo>
                  <a:cubicBezTo>
                    <a:pt x="4032" y="16291"/>
                    <a:pt x="3933" y="16254"/>
                    <a:pt x="3826" y="16257"/>
                  </a:cubicBezTo>
                  <a:cubicBezTo>
                    <a:pt x="3804" y="16258"/>
                    <a:pt x="3720" y="16299"/>
                    <a:pt x="3682" y="16314"/>
                  </a:cubicBezTo>
                  <a:lnTo>
                    <a:pt x="3350" y="16437"/>
                  </a:lnTo>
                  <a:cubicBezTo>
                    <a:pt x="3188" y="16499"/>
                    <a:pt x="2977" y="16578"/>
                    <a:pt x="2780" y="16585"/>
                  </a:cubicBezTo>
                  <a:cubicBezTo>
                    <a:pt x="2670" y="16589"/>
                    <a:pt x="2563" y="16570"/>
                    <a:pt x="2482" y="16492"/>
                  </a:cubicBezTo>
                  <a:cubicBezTo>
                    <a:pt x="2319" y="16341"/>
                    <a:pt x="2342" y="16181"/>
                    <a:pt x="2438" y="16031"/>
                  </a:cubicBezTo>
                  <a:cubicBezTo>
                    <a:pt x="2615" y="15750"/>
                    <a:pt x="2995" y="15497"/>
                    <a:pt x="3165" y="15325"/>
                  </a:cubicBezTo>
                  <a:cubicBezTo>
                    <a:pt x="3214" y="15276"/>
                    <a:pt x="3210" y="15231"/>
                    <a:pt x="3209" y="15214"/>
                  </a:cubicBezTo>
                  <a:cubicBezTo>
                    <a:pt x="3204" y="15169"/>
                    <a:pt x="3166" y="15070"/>
                    <a:pt x="3040" y="15103"/>
                  </a:cubicBezTo>
                  <a:cubicBezTo>
                    <a:pt x="3009" y="15112"/>
                    <a:pt x="2903" y="15169"/>
                    <a:pt x="2856" y="15188"/>
                  </a:cubicBezTo>
                  <a:lnTo>
                    <a:pt x="2514" y="15309"/>
                  </a:lnTo>
                  <a:cubicBezTo>
                    <a:pt x="2318" y="15370"/>
                    <a:pt x="2036" y="15460"/>
                    <a:pt x="1791" y="15444"/>
                  </a:cubicBezTo>
                  <a:cubicBezTo>
                    <a:pt x="1653" y="15435"/>
                    <a:pt x="1527" y="15390"/>
                    <a:pt x="1456" y="15264"/>
                  </a:cubicBezTo>
                  <a:cubicBezTo>
                    <a:pt x="1382" y="15133"/>
                    <a:pt x="1432" y="15013"/>
                    <a:pt x="1526" y="14900"/>
                  </a:cubicBezTo>
                  <a:cubicBezTo>
                    <a:pt x="1799" y="14574"/>
                    <a:pt x="2387" y="14300"/>
                    <a:pt x="2522" y="14079"/>
                  </a:cubicBezTo>
                  <a:cubicBezTo>
                    <a:pt x="2593" y="13961"/>
                    <a:pt x="2527" y="13910"/>
                    <a:pt x="2454" y="13886"/>
                  </a:cubicBezTo>
                  <a:cubicBezTo>
                    <a:pt x="2429" y="13877"/>
                    <a:pt x="2317" y="13907"/>
                    <a:pt x="2268" y="13914"/>
                  </a:cubicBezTo>
                  <a:lnTo>
                    <a:pt x="1869" y="13979"/>
                  </a:lnTo>
                  <a:cubicBezTo>
                    <a:pt x="1669" y="14008"/>
                    <a:pt x="1373" y="14068"/>
                    <a:pt x="1153" y="14015"/>
                  </a:cubicBezTo>
                  <a:cubicBezTo>
                    <a:pt x="1038" y="13987"/>
                    <a:pt x="951" y="13921"/>
                    <a:pt x="937" y="13777"/>
                  </a:cubicBezTo>
                  <a:cubicBezTo>
                    <a:pt x="926" y="13669"/>
                    <a:pt x="983" y="13584"/>
                    <a:pt x="1057" y="13509"/>
                  </a:cubicBezTo>
                  <a:cubicBezTo>
                    <a:pt x="1201" y="13362"/>
                    <a:pt x="1413" y="13247"/>
                    <a:pt x="1553" y="13133"/>
                  </a:cubicBezTo>
                  <a:cubicBezTo>
                    <a:pt x="1567" y="13122"/>
                    <a:pt x="1804" y="12884"/>
                    <a:pt x="1851" y="12779"/>
                  </a:cubicBezTo>
                  <a:cubicBezTo>
                    <a:pt x="1908" y="12654"/>
                    <a:pt x="1845" y="12576"/>
                    <a:pt x="1772" y="12541"/>
                  </a:cubicBezTo>
                  <a:cubicBezTo>
                    <a:pt x="1531" y="12434"/>
                    <a:pt x="968" y="12621"/>
                    <a:pt x="597" y="12528"/>
                  </a:cubicBezTo>
                  <a:cubicBezTo>
                    <a:pt x="493" y="12502"/>
                    <a:pt x="412" y="12442"/>
                    <a:pt x="382" y="12312"/>
                  </a:cubicBezTo>
                  <a:cubicBezTo>
                    <a:pt x="348" y="12168"/>
                    <a:pt x="426" y="12051"/>
                    <a:pt x="536" y="11944"/>
                  </a:cubicBezTo>
                  <a:cubicBezTo>
                    <a:pt x="895" y="11598"/>
                    <a:pt x="1557" y="11339"/>
                    <a:pt x="1640" y="11075"/>
                  </a:cubicBezTo>
                  <a:lnTo>
                    <a:pt x="1439" y="10897"/>
                  </a:lnTo>
                  <a:lnTo>
                    <a:pt x="1043" y="10928"/>
                  </a:lnTo>
                  <a:cubicBezTo>
                    <a:pt x="893" y="10901"/>
                    <a:pt x="742" y="10858"/>
                    <a:pt x="610" y="10787"/>
                  </a:cubicBezTo>
                  <a:cubicBezTo>
                    <a:pt x="488" y="10720"/>
                    <a:pt x="382" y="10629"/>
                    <a:pt x="323" y="10499"/>
                  </a:cubicBezTo>
                  <a:cubicBezTo>
                    <a:pt x="281" y="10410"/>
                    <a:pt x="352" y="10346"/>
                    <a:pt x="439" y="10279"/>
                  </a:cubicBezTo>
                  <a:cubicBezTo>
                    <a:pt x="749" y="10044"/>
                    <a:pt x="1299" y="9844"/>
                    <a:pt x="1360" y="9632"/>
                  </a:cubicBezTo>
                  <a:cubicBezTo>
                    <a:pt x="1363" y="9560"/>
                    <a:pt x="1321" y="9492"/>
                    <a:pt x="1255" y="9463"/>
                  </a:cubicBezTo>
                  <a:cubicBezTo>
                    <a:pt x="1166" y="9422"/>
                    <a:pt x="942" y="9326"/>
                    <a:pt x="934" y="9322"/>
                  </a:cubicBezTo>
                  <a:cubicBezTo>
                    <a:pt x="840" y="9275"/>
                    <a:pt x="740" y="9215"/>
                    <a:pt x="662" y="9138"/>
                  </a:cubicBezTo>
                  <a:cubicBezTo>
                    <a:pt x="592" y="9071"/>
                    <a:pt x="538" y="8992"/>
                    <a:pt x="532" y="8897"/>
                  </a:cubicBezTo>
                  <a:cubicBezTo>
                    <a:pt x="523" y="8780"/>
                    <a:pt x="599" y="8696"/>
                    <a:pt x="699" y="8621"/>
                  </a:cubicBezTo>
                  <a:cubicBezTo>
                    <a:pt x="990" y="8403"/>
                    <a:pt x="1477" y="8263"/>
                    <a:pt x="1636" y="8050"/>
                  </a:cubicBezTo>
                  <a:cubicBezTo>
                    <a:pt x="1637" y="8049"/>
                    <a:pt x="1666" y="7903"/>
                    <a:pt x="1539" y="7856"/>
                  </a:cubicBezTo>
                  <a:cubicBezTo>
                    <a:pt x="1432" y="7815"/>
                    <a:pt x="1173" y="7719"/>
                    <a:pt x="1127" y="7699"/>
                  </a:cubicBezTo>
                  <a:cubicBezTo>
                    <a:pt x="959" y="7619"/>
                    <a:pt x="752" y="7510"/>
                    <a:pt x="637" y="7358"/>
                  </a:cubicBezTo>
                  <a:cubicBezTo>
                    <a:pt x="571" y="7271"/>
                    <a:pt x="539" y="7168"/>
                    <a:pt x="582" y="7048"/>
                  </a:cubicBezTo>
                  <a:cubicBezTo>
                    <a:pt x="636" y="6897"/>
                    <a:pt x="755" y="6760"/>
                    <a:pt x="896" y="6646"/>
                  </a:cubicBezTo>
                  <a:cubicBezTo>
                    <a:pt x="1037" y="6531"/>
                    <a:pt x="1194" y="6439"/>
                    <a:pt x="1361" y="6371"/>
                  </a:cubicBezTo>
                  <a:cubicBezTo>
                    <a:pt x="1439" y="6339"/>
                    <a:pt x="1688" y="6280"/>
                    <a:pt x="1827" y="6210"/>
                  </a:cubicBezTo>
                  <a:cubicBezTo>
                    <a:pt x="1902" y="6172"/>
                    <a:pt x="1949" y="6124"/>
                    <a:pt x="1965" y="6083"/>
                  </a:cubicBezTo>
                  <a:cubicBezTo>
                    <a:pt x="1996" y="6003"/>
                    <a:pt x="1971" y="5945"/>
                    <a:pt x="1905" y="5900"/>
                  </a:cubicBezTo>
                  <a:cubicBezTo>
                    <a:pt x="1844" y="5857"/>
                    <a:pt x="1693" y="5843"/>
                    <a:pt x="1630" y="5790"/>
                  </a:cubicBezTo>
                  <a:cubicBezTo>
                    <a:pt x="1527" y="5705"/>
                    <a:pt x="1408" y="5569"/>
                    <a:pt x="1357" y="5429"/>
                  </a:cubicBezTo>
                  <a:cubicBezTo>
                    <a:pt x="1329" y="5355"/>
                    <a:pt x="1319" y="5280"/>
                    <a:pt x="1369" y="5211"/>
                  </a:cubicBezTo>
                  <a:cubicBezTo>
                    <a:pt x="1435" y="5121"/>
                    <a:pt x="1521" y="5056"/>
                    <a:pt x="1617" y="5006"/>
                  </a:cubicBezTo>
                  <a:cubicBezTo>
                    <a:pt x="1776" y="4926"/>
                    <a:pt x="1960" y="4881"/>
                    <a:pt x="2132" y="4832"/>
                  </a:cubicBezTo>
                  <a:cubicBezTo>
                    <a:pt x="2169" y="4821"/>
                    <a:pt x="2470" y="4729"/>
                    <a:pt x="2572" y="4669"/>
                  </a:cubicBezTo>
                  <a:cubicBezTo>
                    <a:pt x="2655" y="4621"/>
                    <a:pt x="2654" y="4548"/>
                    <a:pt x="2637" y="4517"/>
                  </a:cubicBezTo>
                  <a:cubicBezTo>
                    <a:pt x="2580" y="4404"/>
                    <a:pt x="2084" y="4239"/>
                    <a:pt x="1782" y="4017"/>
                  </a:cubicBezTo>
                  <a:cubicBezTo>
                    <a:pt x="1651" y="3920"/>
                    <a:pt x="1559" y="3809"/>
                    <a:pt x="1667" y="3652"/>
                  </a:cubicBezTo>
                  <a:cubicBezTo>
                    <a:pt x="1743" y="3533"/>
                    <a:pt x="1858" y="3461"/>
                    <a:pt x="1989" y="3416"/>
                  </a:cubicBezTo>
                  <a:cubicBezTo>
                    <a:pt x="2209" y="3339"/>
                    <a:pt x="2469" y="3327"/>
                    <a:pt x="2689" y="3293"/>
                  </a:cubicBezTo>
                  <a:lnTo>
                    <a:pt x="3103" y="3252"/>
                  </a:lnTo>
                  <a:cubicBezTo>
                    <a:pt x="3168" y="3242"/>
                    <a:pt x="3325" y="3223"/>
                    <a:pt x="3358" y="3207"/>
                  </a:cubicBezTo>
                  <a:cubicBezTo>
                    <a:pt x="3394" y="3190"/>
                    <a:pt x="3419" y="3159"/>
                    <a:pt x="3427" y="3123"/>
                  </a:cubicBezTo>
                  <a:cubicBezTo>
                    <a:pt x="3433" y="3091"/>
                    <a:pt x="3440" y="3008"/>
                    <a:pt x="3328" y="2976"/>
                  </a:cubicBezTo>
                  <a:lnTo>
                    <a:pt x="2769" y="2788"/>
                  </a:lnTo>
                  <a:lnTo>
                    <a:pt x="2495" y="2635"/>
                  </a:lnTo>
                  <a:cubicBezTo>
                    <a:pt x="2311" y="2514"/>
                    <a:pt x="2215" y="2443"/>
                    <a:pt x="2215" y="2370"/>
                  </a:cubicBezTo>
                  <a:cubicBezTo>
                    <a:pt x="2215" y="2302"/>
                    <a:pt x="2317" y="2290"/>
                    <a:pt x="2436" y="2257"/>
                  </a:cubicBezTo>
                  <a:cubicBezTo>
                    <a:pt x="2934" y="2119"/>
                    <a:pt x="3872" y="2136"/>
                    <a:pt x="4086" y="2099"/>
                  </a:cubicBezTo>
                  <a:cubicBezTo>
                    <a:pt x="4111" y="2096"/>
                    <a:pt x="4134" y="2084"/>
                    <a:pt x="4148" y="2065"/>
                  </a:cubicBezTo>
                  <a:cubicBezTo>
                    <a:pt x="4165" y="2044"/>
                    <a:pt x="4193" y="1950"/>
                    <a:pt x="4094" y="1931"/>
                  </a:cubicBezTo>
                  <a:cubicBezTo>
                    <a:pt x="4071" y="1926"/>
                    <a:pt x="3981" y="1920"/>
                    <a:pt x="3944" y="1914"/>
                  </a:cubicBezTo>
                  <a:lnTo>
                    <a:pt x="3739" y="1856"/>
                  </a:lnTo>
                  <a:cubicBezTo>
                    <a:pt x="3596" y="1812"/>
                    <a:pt x="3460" y="1749"/>
                    <a:pt x="3333" y="1670"/>
                  </a:cubicBezTo>
                  <a:cubicBezTo>
                    <a:pt x="3264" y="1623"/>
                    <a:pt x="3200" y="1577"/>
                    <a:pt x="3181" y="1508"/>
                  </a:cubicBezTo>
                  <a:cubicBezTo>
                    <a:pt x="3145" y="1363"/>
                    <a:pt x="3262" y="1305"/>
                    <a:pt x="3412" y="1264"/>
                  </a:cubicBezTo>
                  <a:cubicBezTo>
                    <a:pt x="3877" y="1140"/>
                    <a:pt x="4668" y="1227"/>
                    <a:pt x="4769" y="1152"/>
                  </a:cubicBezTo>
                  <a:cubicBezTo>
                    <a:pt x="4868" y="1079"/>
                    <a:pt x="4838" y="1016"/>
                    <a:pt x="4789" y="974"/>
                  </a:cubicBezTo>
                  <a:cubicBezTo>
                    <a:pt x="4748" y="936"/>
                    <a:pt x="4497" y="924"/>
                    <a:pt x="4403" y="878"/>
                  </a:cubicBezTo>
                  <a:cubicBezTo>
                    <a:pt x="4280" y="815"/>
                    <a:pt x="4114" y="727"/>
                    <a:pt x="4018" y="608"/>
                  </a:cubicBezTo>
                  <a:cubicBezTo>
                    <a:pt x="3969" y="546"/>
                    <a:pt x="3943" y="474"/>
                    <a:pt x="3975" y="390"/>
                  </a:cubicBezTo>
                  <a:cubicBezTo>
                    <a:pt x="4021" y="257"/>
                    <a:pt x="4206" y="249"/>
                    <a:pt x="4407" y="246"/>
                  </a:cubicBezTo>
                  <a:cubicBezTo>
                    <a:pt x="4750" y="240"/>
                    <a:pt x="5162" y="311"/>
                    <a:pt x="5291" y="360"/>
                  </a:cubicBezTo>
                  <a:cubicBezTo>
                    <a:pt x="5347" y="385"/>
                    <a:pt x="5386" y="302"/>
                    <a:pt x="5331" y="274"/>
                  </a:cubicBezTo>
                  <a:cubicBezTo>
                    <a:pt x="5181" y="193"/>
                    <a:pt x="4638" y="0"/>
                    <a:pt x="4244" y="27"/>
                  </a:cubicBezTo>
                  <a:cubicBezTo>
                    <a:pt x="4006" y="42"/>
                    <a:pt x="3825" y="146"/>
                    <a:pt x="3768" y="315"/>
                  </a:cubicBezTo>
                  <a:cubicBezTo>
                    <a:pt x="3713" y="480"/>
                    <a:pt x="3756" y="623"/>
                    <a:pt x="3855" y="741"/>
                  </a:cubicBezTo>
                  <a:cubicBezTo>
                    <a:pt x="3950" y="854"/>
                    <a:pt x="4097" y="944"/>
                    <a:pt x="4229" y="1010"/>
                  </a:cubicBezTo>
                  <a:close/>
                  <a:moveTo>
                    <a:pt x="1115" y="9635"/>
                  </a:moveTo>
                  <a:cubicBezTo>
                    <a:pt x="1119" y="9688"/>
                    <a:pt x="1127" y="9742"/>
                    <a:pt x="1147" y="9696"/>
                  </a:cubicBezTo>
                  <a:cubicBezTo>
                    <a:pt x="1158" y="9674"/>
                    <a:pt x="1144" y="9653"/>
                    <a:pt x="1115" y="9635"/>
                  </a:cubicBezTo>
                  <a:close/>
                  <a:moveTo>
                    <a:pt x="3187" y="3179"/>
                  </a:moveTo>
                  <a:cubicBezTo>
                    <a:pt x="3180" y="3184"/>
                    <a:pt x="3197" y="3186"/>
                    <a:pt x="3269" y="3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2567223" y="4394381"/>
              <a:ext cx="151332" cy="406144"/>
            </a:xfrm>
            <a:custGeom>
              <a:avLst/>
              <a:gdLst/>
              <a:ahLst/>
              <a:cxnLst/>
              <a:rect l="l" t="t" r="r" b="b"/>
              <a:pathLst>
                <a:path w="3542" h="9506" extrusionOk="0">
                  <a:moveTo>
                    <a:pt x="1296" y="5176"/>
                  </a:moveTo>
                  <a:lnTo>
                    <a:pt x="1266" y="5178"/>
                  </a:lnTo>
                  <a:cubicBezTo>
                    <a:pt x="1266" y="5178"/>
                    <a:pt x="1312" y="5203"/>
                    <a:pt x="1326" y="5209"/>
                  </a:cubicBezTo>
                  <a:lnTo>
                    <a:pt x="1349" y="5220"/>
                  </a:lnTo>
                  <a:cubicBezTo>
                    <a:pt x="1435" y="5300"/>
                    <a:pt x="1489" y="5420"/>
                    <a:pt x="1553" y="5519"/>
                  </a:cubicBezTo>
                  <a:lnTo>
                    <a:pt x="1739" y="5847"/>
                  </a:lnTo>
                  <a:lnTo>
                    <a:pt x="1830" y="6088"/>
                  </a:lnTo>
                  <a:cubicBezTo>
                    <a:pt x="1854" y="6197"/>
                    <a:pt x="1823" y="6258"/>
                    <a:pt x="1756" y="6287"/>
                  </a:cubicBezTo>
                  <a:cubicBezTo>
                    <a:pt x="1618" y="6344"/>
                    <a:pt x="1401" y="6304"/>
                    <a:pt x="1258" y="6266"/>
                  </a:cubicBezTo>
                  <a:cubicBezTo>
                    <a:pt x="1209" y="6254"/>
                    <a:pt x="1131" y="6224"/>
                    <a:pt x="1064" y="6218"/>
                  </a:cubicBezTo>
                  <a:cubicBezTo>
                    <a:pt x="1015" y="6212"/>
                    <a:pt x="964" y="6221"/>
                    <a:pt x="920" y="6243"/>
                  </a:cubicBezTo>
                  <a:cubicBezTo>
                    <a:pt x="878" y="6263"/>
                    <a:pt x="850" y="6301"/>
                    <a:pt x="845" y="6346"/>
                  </a:cubicBezTo>
                  <a:cubicBezTo>
                    <a:pt x="838" y="6394"/>
                    <a:pt x="948" y="6502"/>
                    <a:pt x="994" y="6561"/>
                  </a:cubicBezTo>
                  <a:lnTo>
                    <a:pt x="1189" y="6813"/>
                  </a:lnTo>
                  <a:cubicBezTo>
                    <a:pt x="1269" y="6918"/>
                    <a:pt x="1380" y="7090"/>
                    <a:pt x="1424" y="7260"/>
                  </a:cubicBezTo>
                  <a:cubicBezTo>
                    <a:pt x="1449" y="7356"/>
                    <a:pt x="1455" y="7453"/>
                    <a:pt x="1402" y="7530"/>
                  </a:cubicBezTo>
                  <a:cubicBezTo>
                    <a:pt x="1348" y="7607"/>
                    <a:pt x="1282" y="7624"/>
                    <a:pt x="1208" y="7612"/>
                  </a:cubicBezTo>
                  <a:cubicBezTo>
                    <a:pt x="956" y="7568"/>
                    <a:pt x="657" y="7301"/>
                    <a:pt x="472" y="7309"/>
                  </a:cubicBezTo>
                  <a:cubicBezTo>
                    <a:pt x="401" y="7311"/>
                    <a:pt x="377" y="7350"/>
                    <a:pt x="368" y="7387"/>
                  </a:cubicBezTo>
                  <a:cubicBezTo>
                    <a:pt x="359" y="7431"/>
                    <a:pt x="475" y="7574"/>
                    <a:pt x="520" y="7641"/>
                  </a:cubicBezTo>
                  <a:lnTo>
                    <a:pt x="738" y="7981"/>
                  </a:lnTo>
                  <a:cubicBezTo>
                    <a:pt x="841" y="8149"/>
                    <a:pt x="1032" y="8456"/>
                    <a:pt x="1094" y="8751"/>
                  </a:cubicBezTo>
                  <a:cubicBezTo>
                    <a:pt x="1131" y="8932"/>
                    <a:pt x="1119" y="9105"/>
                    <a:pt x="999" y="9217"/>
                  </a:cubicBezTo>
                  <a:cubicBezTo>
                    <a:pt x="912" y="9296"/>
                    <a:pt x="819" y="9229"/>
                    <a:pt x="724" y="9153"/>
                  </a:cubicBezTo>
                  <a:cubicBezTo>
                    <a:pt x="536" y="9000"/>
                    <a:pt x="352" y="8740"/>
                    <a:pt x="292" y="8648"/>
                  </a:cubicBezTo>
                  <a:lnTo>
                    <a:pt x="119" y="8434"/>
                  </a:lnTo>
                  <a:cubicBezTo>
                    <a:pt x="96" y="8370"/>
                    <a:pt x="0" y="8406"/>
                    <a:pt x="23" y="8470"/>
                  </a:cubicBezTo>
                  <a:lnTo>
                    <a:pt x="94" y="8772"/>
                  </a:lnTo>
                  <a:cubicBezTo>
                    <a:pt x="171" y="8896"/>
                    <a:pt x="428" y="9295"/>
                    <a:pt x="689" y="9425"/>
                  </a:cubicBezTo>
                  <a:cubicBezTo>
                    <a:pt x="852" y="9506"/>
                    <a:pt x="1015" y="9504"/>
                    <a:pt x="1143" y="9356"/>
                  </a:cubicBezTo>
                  <a:cubicBezTo>
                    <a:pt x="1260" y="9225"/>
                    <a:pt x="1291" y="9056"/>
                    <a:pt x="1270" y="8871"/>
                  </a:cubicBezTo>
                  <a:cubicBezTo>
                    <a:pt x="1230" y="8521"/>
                    <a:pt x="999" y="8108"/>
                    <a:pt x="871" y="7899"/>
                  </a:cubicBezTo>
                  <a:lnTo>
                    <a:pt x="660" y="7551"/>
                  </a:lnTo>
                  <a:lnTo>
                    <a:pt x="652" y="7536"/>
                  </a:lnTo>
                  <a:cubicBezTo>
                    <a:pt x="812" y="7617"/>
                    <a:pt x="1001" y="7766"/>
                    <a:pt x="1174" y="7801"/>
                  </a:cubicBezTo>
                  <a:cubicBezTo>
                    <a:pt x="1322" y="7831"/>
                    <a:pt x="1458" y="7798"/>
                    <a:pt x="1568" y="7647"/>
                  </a:cubicBezTo>
                  <a:cubicBezTo>
                    <a:pt x="1659" y="7524"/>
                    <a:pt x="1669" y="7368"/>
                    <a:pt x="1633" y="7209"/>
                  </a:cubicBezTo>
                  <a:cubicBezTo>
                    <a:pt x="1587" y="7007"/>
                    <a:pt x="1464" y="6802"/>
                    <a:pt x="1374" y="6677"/>
                  </a:cubicBezTo>
                  <a:lnTo>
                    <a:pt x="1253" y="6514"/>
                  </a:lnTo>
                  <a:cubicBezTo>
                    <a:pt x="1438" y="6550"/>
                    <a:pt x="1686" y="6564"/>
                    <a:pt x="1846" y="6491"/>
                  </a:cubicBezTo>
                  <a:cubicBezTo>
                    <a:pt x="1998" y="6421"/>
                    <a:pt x="2099" y="6288"/>
                    <a:pt x="2035" y="6039"/>
                  </a:cubicBezTo>
                  <a:lnTo>
                    <a:pt x="1914" y="5754"/>
                  </a:lnTo>
                  <a:lnTo>
                    <a:pt x="1705" y="5418"/>
                  </a:lnTo>
                  <a:lnTo>
                    <a:pt x="1636" y="5326"/>
                  </a:lnTo>
                  <a:cubicBezTo>
                    <a:pt x="1725" y="5350"/>
                    <a:pt x="1816" y="5358"/>
                    <a:pt x="1909" y="5350"/>
                  </a:cubicBezTo>
                  <a:cubicBezTo>
                    <a:pt x="2019" y="5336"/>
                    <a:pt x="2120" y="5288"/>
                    <a:pt x="2195" y="5190"/>
                  </a:cubicBezTo>
                  <a:cubicBezTo>
                    <a:pt x="2287" y="5073"/>
                    <a:pt x="2319" y="4929"/>
                    <a:pt x="2311" y="4781"/>
                  </a:cubicBezTo>
                  <a:cubicBezTo>
                    <a:pt x="2301" y="4587"/>
                    <a:pt x="2219" y="4383"/>
                    <a:pt x="2132" y="4237"/>
                  </a:cubicBezTo>
                  <a:lnTo>
                    <a:pt x="2098" y="4184"/>
                  </a:lnTo>
                  <a:cubicBezTo>
                    <a:pt x="2223" y="4228"/>
                    <a:pt x="2357" y="4275"/>
                    <a:pt x="2469" y="4267"/>
                  </a:cubicBezTo>
                  <a:cubicBezTo>
                    <a:pt x="2624" y="4259"/>
                    <a:pt x="2754" y="4188"/>
                    <a:pt x="2817" y="3998"/>
                  </a:cubicBezTo>
                  <a:cubicBezTo>
                    <a:pt x="2871" y="3838"/>
                    <a:pt x="2868" y="3664"/>
                    <a:pt x="2806" y="3507"/>
                  </a:cubicBezTo>
                  <a:cubicBezTo>
                    <a:pt x="2742" y="3339"/>
                    <a:pt x="2616" y="3192"/>
                    <a:pt x="2503" y="3041"/>
                  </a:cubicBezTo>
                  <a:cubicBezTo>
                    <a:pt x="2611" y="3086"/>
                    <a:pt x="2762" y="3117"/>
                    <a:pt x="2891" y="3100"/>
                  </a:cubicBezTo>
                  <a:cubicBezTo>
                    <a:pt x="3026" y="3084"/>
                    <a:pt x="3138" y="3015"/>
                    <a:pt x="3194" y="2882"/>
                  </a:cubicBezTo>
                  <a:cubicBezTo>
                    <a:pt x="3247" y="2760"/>
                    <a:pt x="3249" y="2604"/>
                    <a:pt x="3223" y="2443"/>
                  </a:cubicBezTo>
                  <a:cubicBezTo>
                    <a:pt x="3189" y="2236"/>
                    <a:pt x="3105" y="2022"/>
                    <a:pt x="3034" y="1879"/>
                  </a:cubicBezTo>
                  <a:lnTo>
                    <a:pt x="3029" y="1869"/>
                  </a:lnTo>
                  <a:lnTo>
                    <a:pt x="3034" y="1870"/>
                  </a:lnTo>
                  <a:cubicBezTo>
                    <a:pt x="3119" y="1879"/>
                    <a:pt x="3205" y="1864"/>
                    <a:pt x="3281" y="1823"/>
                  </a:cubicBezTo>
                  <a:cubicBezTo>
                    <a:pt x="3384" y="1767"/>
                    <a:pt x="3450" y="1688"/>
                    <a:pt x="3484" y="1592"/>
                  </a:cubicBezTo>
                  <a:cubicBezTo>
                    <a:pt x="3542" y="1429"/>
                    <a:pt x="3504" y="1212"/>
                    <a:pt x="3483" y="1064"/>
                  </a:cubicBezTo>
                  <a:cubicBezTo>
                    <a:pt x="3467" y="947"/>
                    <a:pt x="3435" y="834"/>
                    <a:pt x="3389" y="726"/>
                  </a:cubicBezTo>
                  <a:cubicBezTo>
                    <a:pt x="3292" y="494"/>
                    <a:pt x="3144" y="273"/>
                    <a:pt x="3036" y="58"/>
                  </a:cubicBezTo>
                  <a:cubicBezTo>
                    <a:pt x="3020" y="19"/>
                    <a:pt x="2975" y="0"/>
                    <a:pt x="2935" y="18"/>
                  </a:cubicBezTo>
                  <a:cubicBezTo>
                    <a:pt x="2896" y="36"/>
                    <a:pt x="2879" y="81"/>
                    <a:pt x="2896" y="119"/>
                  </a:cubicBezTo>
                  <a:cubicBezTo>
                    <a:pt x="2970" y="310"/>
                    <a:pt x="3072" y="505"/>
                    <a:pt x="3144" y="706"/>
                  </a:cubicBezTo>
                  <a:cubicBezTo>
                    <a:pt x="3189" y="831"/>
                    <a:pt x="3220" y="957"/>
                    <a:pt x="3225" y="1086"/>
                  </a:cubicBezTo>
                  <a:cubicBezTo>
                    <a:pt x="3228" y="1172"/>
                    <a:pt x="3240" y="1287"/>
                    <a:pt x="3226" y="1391"/>
                  </a:cubicBezTo>
                  <a:cubicBezTo>
                    <a:pt x="3218" y="1448"/>
                    <a:pt x="3198" y="1501"/>
                    <a:pt x="3140" y="1526"/>
                  </a:cubicBezTo>
                  <a:lnTo>
                    <a:pt x="2652" y="1468"/>
                  </a:lnTo>
                  <a:cubicBezTo>
                    <a:pt x="2536" y="1494"/>
                    <a:pt x="2509" y="1565"/>
                    <a:pt x="2504" y="1630"/>
                  </a:cubicBezTo>
                  <a:cubicBezTo>
                    <a:pt x="2502" y="1668"/>
                    <a:pt x="2594" y="1788"/>
                    <a:pt x="2634" y="1844"/>
                  </a:cubicBezTo>
                  <a:lnTo>
                    <a:pt x="2753" y="2028"/>
                  </a:lnTo>
                  <a:cubicBezTo>
                    <a:pt x="2819" y="2145"/>
                    <a:pt x="2902" y="2323"/>
                    <a:pt x="2939" y="2497"/>
                  </a:cubicBezTo>
                  <a:cubicBezTo>
                    <a:pt x="2963" y="2600"/>
                    <a:pt x="2974" y="2702"/>
                    <a:pt x="2944" y="2782"/>
                  </a:cubicBezTo>
                  <a:cubicBezTo>
                    <a:pt x="2923" y="2838"/>
                    <a:pt x="2865" y="2850"/>
                    <a:pt x="2806" y="2852"/>
                  </a:cubicBezTo>
                  <a:cubicBezTo>
                    <a:pt x="2718" y="2854"/>
                    <a:pt x="2631" y="2837"/>
                    <a:pt x="2551" y="2802"/>
                  </a:cubicBezTo>
                  <a:lnTo>
                    <a:pt x="2379" y="2710"/>
                  </a:lnTo>
                  <a:cubicBezTo>
                    <a:pt x="2338" y="2686"/>
                    <a:pt x="2250" y="2616"/>
                    <a:pt x="2226" y="2611"/>
                  </a:cubicBezTo>
                  <a:cubicBezTo>
                    <a:pt x="2141" y="2596"/>
                    <a:pt x="2044" y="2609"/>
                    <a:pt x="2093" y="2762"/>
                  </a:cubicBezTo>
                  <a:cubicBezTo>
                    <a:pt x="2171" y="3052"/>
                    <a:pt x="2463" y="3297"/>
                    <a:pt x="2562" y="3594"/>
                  </a:cubicBezTo>
                  <a:cubicBezTo>
                    <a:pt x="2596" y="3695"/>
                    <a:pt x="2594" y="3806"/>
                    <a:pt x="2554" y="3905"/>
                  </a:cubicBezTo>
                  <a:cubicBezTo>
                    <a:pt x="2524" y="3984"/>
                    <a:pt x="2455" y="3981"/>
                    <a:pt x="2383" y="3970"/>
                  </a:cubicBezTo>
                  <a:cubicBezTo>
                    <a:pt x="2161" y="3933"/>
                    <a:pt x="1894" y="3798"/>
                    <a:pt x="1761" y="3815"/>
                  </a:cubicBezTo>
                  <a:cubicBezTo>
                    <a:pt x="1657" y="3828"/>
                    <a:pt x="1629" y="3893"/>
                    <a:pt x="1623" y="3950"/>
                  </a:cubicBezTo>
                  <a:cubicBezTo>
                    <a:pt x="1620" y="3981"/>
                    <a:pt x="1690" y="4088"/>
                    <a:pt x="1721" y="4135"/>
                  </a:cubicBezTo>
                  <a:lnTo>
                    <a:pt x="1889" y="4383"/>
                  </a:lnTo>
                  <a:cubicBezTo>
                    <a:pt x="1956" y="4490"/>
                    <a:pt x="2004" y="4607"/>
                    <a:pt x="2031" y="4729"/>
                  </a:cubicBezTo>
                  <a:cubicBezTo>
                    <a:pt x="2051" y="4837"/>
                    <a:pt x="2050" y="4947"/>
                    <a:pt x="1986" y="5034"/>
                  </a:cubicBezTo>
                  <a:cubicBezTo>
                    <a:pt x="1947" y="5085"/>
                    <a:pt x="1890" y="5099"/>
                    <a:pt x="1832" y="5100"/>
                  </a:cubicBezTo>
                  <a:cubicBezTo>
                    <a:pt x="1747" y="5101"/>
                    <a:pt x="1658" y="5078"/>
                    <a:pt x="1585" y="5055"/>
                  </a:cubicBezTo>
                  <a:lnTo>
                    <a:pt x="1418" y="4993"/>
                  </a:lnTo>
                  <a:cubicBezTo>
                    <a:pt x="1397" y="4984"/>
                    <a:pt x="1348" y="4960"/>
                    <a:pt x="1336" y="4957"/>
                  </a:cubicBezTo>
                  <a:cubicBezTo>
                    <a:pt x="1152" y="4912"/>
                    <a:pt x="1006" y="4937"/>
                    <a:pt x="1222" y="5152"/>
                  </a:cubicBezTo>
                  <a:cubicBezTo>
                    <a:pt x="1246" y="5158"/>
                    <a:pt x="1260" y="5153"/>
                    <a:pt x="1281" y="5165"/>
                  </a:cubicBezTo>
                  <a:close/>
                  <a:moveTo>
                    <a:pt x="1424" y="5042"/>
                  </a:moveTo>
                  <a:cubicBezTo>
                    <a:pt x="1414" y="5024"/>
                    <a:pt x="1403" y="5009"/>
                    <a:pt x="1390" y="49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2691980" y="4490811"/>
              <a:ext cx="71607" cy="287967"/>
            </a:xfrm>
            <a:custGeom>
              <a:avLst/>
              <a:gdLst/>
              <a:ahLst/>
              <a:cxnLst/>
              <a:rect l="l" t="t" r="r" b="b"/>
              <a:pathLst>
                <a:path w="1676" h="6740" extrusionOk="0">
                  <a:moveTo>
                    <a:pt x="607" y="1115"/>
                  </a:moveTo>
                  <a:cubicBezTo>
                    <a:pt x="460" y="1280"/>
                    <a:pt x="236" y="1470"/>
                    <a:pt x="120" y="1671"/>
                  </a:cubicBezTo>
                  <a:cubicBezTo>
                    <a:pt x="29" y="1825"/>
                    <a:pt x="1" y="1985"/>
                    <a:pt x="65" y="2134"/>
                  </a:cubicBezTo>
                  <a:cubicBezTo>
                    <a:pt x="104" y="2227"/>
                    <a:pt x="181" y="2300"/>
                    <a:pt x="277" y="2335"/>
                  </a:cubicBezTo>
                  <a:cubicBezTo>
                    <a:pt x="400" y="2379"/>
                    <a:pt x="550" y="2366"/>
                    <a:pt x="672" y="2311"/>
                  </a:cubicBezTo>
                  <a:lnTo>
                    <a:pt x="687" y="2304"/>
                  </a:lnTo>
                  <a:lnTo>
                    <a:pt x="214" y="2875"/>
                  </a:lnTo>
                  <a:cubicBezTo>
                    <a:pt x="180" y="2938"/>
                    <a:pt x="136" y="3036"/>
                    <a:pt x="121" y="3129"/>
                  </a:cubicBezTo>
                  <a:cubicBezTo>
                    <a:pt x="106" y="3213"/>
                    <a:pt x="115" y="3294"/>
                    <a:pt x="154" y="3357"/>
                  </a:cubicBezTo>
                  <a:cubicBezTo>
                    <a:pt x="209" y="3447"/>
                    <a:pt x="291" y="3494"/>
                    <a:pt x="389" y="3509"/>
                  </a:cubicBezTo>
                  <a:cubicBezTo>
                    <a:pt x="475" y="3521"/>
                    <a:pt x="575" y="3506"/>
                    <a:pt x="668" y="3479"/>
                  </a:cubicBezTo>
                  <a:cubicBezTo>
                    <a:pt x="597" y="3560"/>
                    <a:pt x="531" y="3642"/>
                    <a:pt x="469" y="3728"/>
                  </a:cubicBezTo>
                  <a:cubicBezTo>
                    <a:pt x="372" y="3863"/>
                    <a:pt x="286" y="4004"/>
                    <a:pt x="212" y="4152"/>
                  </a:cubicBezTo>
                  <a:cubicBezTo>
                    <a:pt x="132" y="4316"/>
                    <a:pt x="118" y="4474"/>
                    <a:pt x="191" y="4568"/>
                  </a:cubicBezTo>
                  <a:cubicBezTo>
                    <a:pt x="239" y="4629"/>
                    <a:pt x="324" y="4674"/>
                    <a:pt x="470" y="4670"/>
                  </a:cubicBezTo>
                  <a:lnTo>
                    <a:pt x="711" y="4629"/>
                  </a:lnTo>
                  <a:lnTo>
                    <a:pt x="727" y="4620"/>
                  </a:lnTo>
                  <a:cubicBezTo>
                    <a:pt x="588" y="4755"/>
                    <a:pt x="318" y="5016"/>
                    <a:pt x="192" y="5274"/>
                  </a:cubicBezTo>
                  <a:cubicBezTo>
                    <a:pt x="124" y="5415"/>
                    <a:pt x="100" y="5558"/>
                    <a:pt x="142" y="5684"/>
                  </a:cubicBezTo>
                  <a:cubicBezTo>
                    <a:pt x="183" y="5808"/>
                    <a:pt x="298" y="5852"/>
                    <a:pt x="448" y="5833"/>
                  </a:cubicBezTo>
                  <a:cubicBezTo>
                    <a:pt x="487" y="5827"/>
                    <a:pt x="526" y="5819"/>
                    <a:pt x="562" y="5807"/>
                  </a:cubicBezTo>
                  <a:cubicBezTo>
                    <a:pt x="466" y="5920"/>
                    <a:pt x="384" y="6043"/>
                    <a:pt x="318" y="6176"/>
                  </a:cubicBezTo>
                  <a:cubicBezTo>
                    <a:pt x="202" y="6411"/>
                    <a:pt x="263" y="6571"/>
                    <a:pt x="387" y="6654"/>
                  </a:cubicBezTo>
                  <a:cubicBezTo>
                    <a:pt x="488" y="6722"/>
                    <a:pt x="655" y="6740"/>
                    <a:pt x="846" y="6677"/>
                  </a:cubicBezTo>
                  <a:lnTo>
                    <a:pt x="1139" y="6553"/>
                  </a:lnTo>
                  <a:lnTo>
                    <a:pt x="1586" y="6207"/>
                  </a:lnTo>
                  <a:cubicBezTo>
                    <a:pt x="1620" y="6184"/>
                    <a:pt x="1629" y="6137"/>
                    <a:pt x="1606" y="6102"/>
                  </a:cubicBezTo>
                  <a:cubicBezTo>
                    <a:pt x="1582" y="6068"/>
                    <a:pt x="1536" y="6059"/>
                    <a:pt x="1500" y="6083"/>
                  </a:cubicBezTo>
                  <a:lnTo>
                    <a:pt x="1031" y="6347"/>
                  </a:lnTo>
                  <a:lnTo>
                    <a:pt x="775" y="6461"/>
                  </a:lnTo>
                  <a:cubicBezTo>
                    <a:pt x="666" y="6499"/>
                    <a:pt x="568" y="6508"/>
                    <a:pt x="509" y="6469"/>
                  </a:cubicBezTo>
                  <a:cubicBezTo>
                    <a:pt x="458" y="6436"/>
                    <a:pt x="468" y="6368"/>
                    <a:pt x="514" y="6271"/>
                  </a:cubicBezTo>
                  <a:cubicBezTo>
                    <a:pt x="580" y="6135"/>
                    <a:pt x="664" y="6009"/>
                    <a:pt x="764" y="5894"/>
                  </a:cubicBezTo>
                  <a:cubicBezTo>
                    <a:pt x="916" y="5717"/>
                    <a:pt x="1096" y="5564"/>
                    <a:pt x="1278" y="5413"/>
                  </a:cubicBezTo>
                  <a:lnTo>
                    <a:pt x="1278" y="5413"/>
                  </a:lnTo>
                  <a:lnTo>
                    <a:pt x="1280" y="5411"/>
                  </a:lnTo>
                  <a:cubicBezTo>
                    <a:pt x="1310" y="5387"/>
                    <a:pt x="1337" y="5364"/>
                    <a:pt x="1363" y="5339"/>
                  </a:cubicBezTo>
                  <a:cubicBezTo>
                    <a:pt x="1607" y="5126"/>
                    <a:pt x="1676" y="5013"/>
                    <a:pt x="1635" y="4989"/>
                  </a:cubicBezTo>
                  <a:cubicBezTo>
                    <a:pt x="1628" y="4947"/>
                    <a:pt x="1536" y="4974"/>
                    <a:pt x="1336" y="5117"/>
                  </a:cubicBezTo>
                  <a:lnTo>
                    <a:pt x="1314" y="5131"/>
                  </a:lnTo>
                  <a:cubicBezTo>
                    <a:pt x="1289" y="5151"/>
                    <a:pt x="1262" y="5171"/>
                    <a:pt x="1235" y="5191"/>
                  </a:cubicBezTo>
                  <a:lnTo>
                    <a:pt x="1160" y="5252"/>
                  </a:lnTo>
                  <a:lnTo>
                    <a:pt x="1151" y="5259"/>
                  </a:lnTo>
                  <a:lnTo>
                    <a:pt x="1090" y="5310"/>
                  </a:lnTo>
                  <a:lnTo>
                    <a:pt x="907" y="5438"/>
                  </a:lnTo>
                  <a:cubicBezTo>
                    <a:pt x="844" y="5479"/>
                    <a:pt x="657" y="5588"/>
                    <a:pt x="492" y="5633"/>
                  </a:cubicBezTo>
                  <a:cubicBezTo>
                    <a:pt x="413" y="5655"/>
                    <a:pt x="338" y="5686"/>
                    <a:pt x="317" y="5626"/>
                  </a:cubicBezTo>
                  <a:cubicBezTo>
                    <a:pt x="278" y="5513"/>
                    <a:pt x="330" y="5384"/>
                    <a:pt x="407" y="5258"/>
                  </a:cubicBezTo>
                  <a:cubicBezTo>
                    <a:pt x="535" y="5047"/>
                    <a:pt x="742" y="4849"/>
                    <a:pt x="853" y="4741"/>
                  </a:cubicBezTo>
                  <a:lnTo>
                    <a:pt x="1155" y="4475"/>
                  </a:lnTo>
                  <a:cubicBezTo>
                    <a:pt x="1197" y="4439"/>
                    <a:pt x="1304" y="4365"/>
                    <a:pt x="1312" y="4337"/>
                  </a:cubicBezTo>
                  <a:cubicBezTo>
                    <a:pt x="1326" y="4291"/>
                    <a:pt x="1324" y="4233"/>
                    <a:pt x="1233" y="4218"/>
                  </a:cubicBezTo>
                  <a:lnTo>
                    <a:pt x="668" y="4467"/>
                  </a:lnTo>
                  <a:lnTo>
                    <a:pt x="466" y="4501"/>
                  </a:lnTo>
                  <a:cubicBezTo>
                    <a:pt x="379" y="4502"/>
                    <a:pt x="330" y="4489"/>
                    <a:pt x="318" y="4443"/>
                  </a:cubicBezTo>
                  <a:cubicBezTo>
                    <a:pt x="302" y="4387"/>
                    <a:pt x="331" y="4311"/>
                    <a:pt x="371" y="4232"/>
                  </a:cubicBezTo>
                  <a:cubicBezTo>
                    <a:pt x="441" y="4094"/>
                    <a:pt x="525" y="3963"/>
                    <a:pt x="618" y="3839"/>
                  </a:cubicBezTo>
                  <a:cubicBezTo>
                    <a:pt x="712" y="3716"/>
                    <a:pt x="814" y="3598"/>
                    <a:pt x="925" y="3487"/>
                  </a:cubicBezTo>
                  <a:cubicBezTo>
                    <a:pt x="964" y="3447"/>
                    <a:pt x="1085" y="3355"/>
                    <a:pt x="1144" y="3278"/>
                  </a:cubicBezTo>
                  <a:cubicBezTo>
                    <a:pt x="1171" y="3244"/>
                    <a:pt x="1189" y="3203"/>
                    <a:pt x="1194" y="3159"/>
                  </a:cubicBezTo>
                  <a:cubicBezTo>
                    <a:pt x="1201" y="3063"/>
                    <a:pt x="1139" y="3044"/>
                    <a:pt x="1090" y="3044"/>
                  </a:cubicBezTo>
                  <a:cubicBezTo>
                    <a:pt x="1069" y="3044"/>
                    <a:pt x="996" y="3095"/>
                    <a:pt x="964" y="3116"/>
                  </a:cubicBezTo>
                  <a:lnTo>
                    <a:pt x="797" y="3212"/>
                  </a:lnTo>
                  <a:cubicBezTo>
                    <a:pt x="727" y="3242"/>
                    <a:pt x="623" y="3282"/>
                    <a:pt x="520" y="3294"/>
                  </a:cubicBezTo>
                  <a:cubicBezTo>
                    <a:pt x="451" y="3302"/>
                    <a:pt x="379" y="3304"/>
                    <a:pt x="345" y="3246"/>
                  </a:cubicBezTo>
                  <a:lnTo>
                    <a:pt x="417" y="2988"/>
                  </a:lnTo>
                  <a:cubicBezTo>
                    <a:pt x="517" y="2796"/>
                    <a:pt x="704" y="2633"/>
                    <a:pt x="830" y="2445"/>
                  </a:cubicBezTo>
                  <a:cubicBezTo>
                    <a:pt x="892" y="2356"/>
                    <a:pt x="938" y="2257"/>
                    <a:pt x="967" y="2152"/>
                  </a:cubicBezTo>
                  <a:cubicBezTo>
                    <a:pt x="988" y="2071"/>
                    <a:pt x="952" y="2056"/>
                    <a:pt x="908" y="2060"/>
                  </a:cubicBezTo>
                  <a:cubicBezTo>
                    <a:pt x="892" y="2061"/>
                    <a:pt x="825" y="2101"/>
                    <a:pt x="798" y="2115"/>
                  </a:cubicBezTo>
                  <a:lnTo>
                    <a:pt x="622" y="2189"/>
                  </a:lnTo>
                  <a:cubicBezTo>
                    <a:pt x="545" y="2219"/>
                    <a:pt x="460" y="2223"/>
                    <a:pt x="379" y="2203"/>
                  </a:cubicBezTo>
                  <a:cubicBezTo>
                    <a:pt x="310" y="2187"/>
                    <a:pt x="254" y="2136"/>
                    <a:pt x="232" y="2068"/>
                  </a:cubicBezTo>
                  <a:cubicBezTo>
                    <a:pt x="193" y="1970"/>
                    <a:pt x="232" y="1871"/>
                    <a:pt x="288" y="1769"/>
                  </a:cubicBezTo>
                  <a:cubicBezTo>
                    <a:pt x="440" y="1501"/>
                    <a:pt x="751" y="1225"/>
                    <a:pt x="843" y="1023"/>
                  </a:cubicBezTo>
                  <a:cubicBezTo>
                    <a:pt x="875" y="939"/>
                    <a:pt x="835" y="917"/>
                    <a:pt x="790" y="911"/>
                  </a:cubicBezTo>
                  <a:cubicBezTo>
                    <a:pt x="763" y="908"/>
                    <a:pt x="649" y="959"/>
                    <a:pt x="597" y="964"/>
                  </a:cubicBezTo>
                  <a:cubicBezTo>
                    <a:pt x="546" y="970"/>
                    <a:pt x="493" y="963"/>
                    <a:pt x="443" y="947"/>
                  </a:cubicBezTo>
                  <a:cubicBezTo>
                    <a:pt x="409" y="935"/>
                    <a:pt x="384" y="907"/>
                    <a:pt x="374" y="872"/>
                  </a:cubicBezTo>
                  <a:cubicBezTo>
                    <a:pt x="341" y="772"/>
                    <a:pt x="386" y="667"/>
                    <a:pt x="441" y="561"/>
                  </a:cubicBezTo>
                  <a:cubicBezTo>
                    <a:pt x="537" y="377"/>
                    <a:pt x="683" y="195"/>
                    <a:pt x="796" y="92"/>
                  </a:cubicBezTo>
                  <a:cubicBezTo>
                    <a:pt x="817" y="77"/>
                    <a:pt x="821" y="46"/>
                    <a:pt x="805" y="25"/>
                  </a:cubicBezTo>
                  <a:cubicBezTo>
                    <a:pt x="789" y="4"/>
                    <a:pt x="759" y="1"/>
                    <a:pt x="738" y="16"/>
                  </a:cubicBezTo>
                  <a:cubicBezTo>
                    <a:pt x="595" y="104"/>
                    <a:pt x="379" y="262"/>
                    <a:pt x="258" y="457"/>
                  </a:cubicBezTo>
                  <a:cubicBezTo>
                    <a:pt x="163" y="610"/>
                    <a:pt x="133" y="784"/>
                    <a:pt x="189" y="936"/>
                  </a:cubicBezTo>
                  <a:cubicBezTo>
                    <a:pt x="216" y="1008"/>
                    <a:pt x="273" y="1066"/>
                    <a:pt x="344" y="1094"/>
                  </a:cubicBezTo>
                  <a:cubicBezTo>
                    <a:pt x="426" y="1126"/>
                    <a:pt x="524" y="1129"/>
                    <a:pt x="607" y="1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2733508" y="4716528"/>
              <a:ext cx="126509" cy="100361"/>
            </a:xfrm>
            <a:custGeom>
              <a:avLst/>
              <a:gdLst/>
              <a:ahLst/>
              <a:cxnLst/>
              <a:rect l="l" t="t" r="r" b="b"/>
              <a:pathLst>
                <a:path w="2961" h="2349" extrusionOk="0">
                  <a:moveTo>
                    <a:pt x="2145" y="839"/>
                  </a:moveTo>
                  <a:lnTo>
                    <a:pt x="2148" y="824"/>
                  </a:lnTo>
                  <a:lnTo>
                    <a:pt x="2173" y="706"/>
                  </a:lnTo>
                  <a:cubicBezTo>
                    <a:pt x="2175" y="693"/>
                    <a:pt x="2184" y="658"/>
                    <a:pt x="2186" y="649"/>
                  </a:cubicBezTo>
                  <a:cubicBezTo>
                    <a:pt x="2231" y="288"/>
                    <a:pt x="2158" y="87"/>
                    <a:pt x="1916" y="582"/>
                  </a:cubicBezTo>
                  <a:cubicBezTo>
                    <a:pt x="1856" y="708"/>
                    <a:pt x="1829" y="905"/>
                    <a:pt x="1843" y="1108"/>
                  </a:cubicBezTo>
                  <a:lnTo>
                    <a:pt x="1833" y="1183"/>
                  </a:lnTo>
                  <a:cubicBezTo>
                    <a:pt x="1806" y="1352"/>
                    <a:pt x="1777" y="1616"/>
                    <a:pt x="1686" y="1827"/>
                  </a:cubicBezTo>
                  <a:cubicBezTo>
                    <a:pt x="1631" y="1956"/>
                    <a:pt x="1555" y="2067"/>
                    <a:pt x="1436" y="2109"/>
                  </a:cubicBezTo>
                  <a:lnTo>
                    <a:pt x="1307" y="2005"/>
                  </a:lnTo>
                  <a:cubicBezTo>
                    <a:pt x="1276" y="1925"/>
                    <a:pt x="1257" y="1841"/>
                    <a:pt x="1254" y="1756"/>
                  </a:cubicBezTo>
                  <a:cubicBezTo>
                    <a:pt x="1246" y="1619"/>
                    <a:pt x="1265" y="1476"/>
                    <a:pt x="1281" y="1345"/>
                  </a:cubicBezTo>
                  <a:lnTo>
                    <a:pt x="1282" y="1122"/>
                  </a:lnTo>
                  <a:cubicBezTo>
                    <a:pt x="1285" y="1087"/>
                    <a:pt x="1295" y="1000"/>
                    <a:pt x="1297" y="976"/>
                  </a:cubicBezTo>
                  <a:lnTo>
                    <a:pt x="1298" y="968"/>
                  </a:lnTo>
                  <a:cubicBezTo>
                    <a:pt x="1422" y="561"/>
                    <a:pt x="1379" y="470"/>
                    <a:pt x="1296" y="574"/>
                  </a:cubicBezTo>
                  <a:cubicBezTo>
                    <a:pt x="1267" y="441"/>
                    <a:pt x="1197" y="506"/>
                    <a:pt x="1136" y="937"/>
                  </a:cubicBezTo>
                  <a:lnTo>
                    <a:pt x="1135" y="944"/>
                  </a:lnTo>
                  <a:lnTo>
                    <a:pt x="1103" y="1058"/>
                  </a:lnTo>
                  <a:cubicBezTo>
                    <a:pt x="1067" y="1166"/>
                    <a:pt x="1021" y="1271"/>
                    <a:pt x="965" y="1370"/>
                  </a:cubicBezTo>
                  <a:cubicBezTo>
                    <a:pt x="846" y="1587"/>
                    <a:pt x="689" y="1793"/>
                    <a:pt x="557" y="1945"/>
                  </a:cubicBezTo>
                  <a:cubicBezTo>
                    <a:pt x="517" y="1990"/>
                    <a:pt x="461" y="2052"/>
                    <a:pt x="397" y="2095"/>
                  </a:cubicBezTo>
                  <a:cubicBezTo>
                    <a:pt x="353" y="2123"/>
                    <a:pt x="306" y="2146"/>
                    <a:pt x="261" y="2126"/>
                  </a:cubicBezTo>
                  <a:cubicBezTo>
                    <a:pt x="225" y="2110"/>
                    <a:pt x="222" y="2069"/>
                    <a:pt x="221" y="2030"/>
                  </a:cubicBezTo>
                  <a:cubicBezTo>
                    <a:pt x="221" y="1966"/>
                    <a:pt x="230" y="1902"/>
                    <a:pt x="249" y="1841"/>
                  </a:cubicBezTo>
                  <a:cubicBezTo>
                    <a:pt x="293" y="1644"/>
                    <a:pt x="369" y="1462"/>
                    <a:pt x="459" y="1288"/>
                  </a:cubicBezTo>
                  <a:cubicBezTo>
                    <a:pt x="521" y="1171"/>
                    <a:pt x="582" y="1055"/>
                    <a:pt x="668" y="946"/>
                  </a:cubicBezTo>
                  <a:cubicBezTo>
                    <a:pt x="712" y="901"/>
                    <a:pt x="645" y="835"/>
                    <a:pt x="601" y="880"/>
                  </a:cubicBezTo>
                  <a:cubicBezTo>
                    <a:pt x="456" y="997"/>
                    <a:pt x="329" y="1127"/>
                    <a:pt x="236" y="1281"/>
                  </a:cubicBezTo>
                  <a:cubicBezTo>
                    <a:pt x="142" y="1435"/>
                    <a:pt x="87" y="1610"/>
                    <a:pt x="42" y="1790"/>
                  </a:cubicBezTo>
                  <a:cubicBezTo>
                    <a:pt x="23" y="1870"/>
                    <a:pt x="1" y="1994"/>
                    <a:pt x="21" y="2098"/>
                  </a:cubicBezTo>
                  <a:cubicBezTo>
                    <a:pt x="40" y="2193"/>
                    <a:pt x="88" y="2272"/>
                    <a:pt x="180" y="2310"/>
                  </a:cubicBezTo>
                  <a:cubicBezTo>
                    <a:pt x="273" y="2349"/>
                    <a:pt x="367" y="2334"/>
                    <a:pt x="455" y="2285"/>
                  </a:cubicBezTo>
                  <a:cubicBezTo>
                    <a:pt x="552" y="2231"/>
                    <a:pt x="642" y="2135"/>
                    <a:pt x="698" y="2066"/>
                  </a:cubicBezTo>
                  <a:cubicBezTo>
                    <a:pt x="828" y="1907"/>
                    <a:pt x="945" y="1739"/>
                    <a:pt x="1048" y="1562"/>
                  </a:cubicBezTo>
                  <a:cubicBezTo>
                    <a:pt x="1048" y="1633"/>
                    <a:pt x="1053" y="1705"/>
                    <a:pt x="1063" y="1775"/>
                  </a:cubicBezTo>
                  <a:cubicBezTo>
                    <a:pt x="1075" y="1881"/>
                    <a:pt x="1104" y="1984"/>
                    <a:pt x="1152" y="2079"/>
                  </a:cubicBezTo>
                  <a:cubicBezTo>
                    <a:pt x="1186" y="2146"/>
                    <a:pt x="1240" y="2213"/>
                    <a:pt x="1307" y="2248"/>
                  </a:cubicBezTo>
                  <a:cubicBezTo>
                    <a:pt x="1362" y="2276"/>
                    <a:pt x="1426" y="2281"/>
                    <a:pt x="1484" y="2261"/>
                  </a:cubicBezTo>
                  <a:cubicBezTo>
                    <a:pt x="1648" y="2211"/>
                    <a:pt x="1765" y="2074"/>
                    <a:pt x="1851" y="1904"/>
                  </a:cubicBezTo>
                  <a:cubicBezTo>
                    <a:pt x="1894" y="1816"/>
                    <a:pt x="1929" y="1725"/>
                    <a:pt x="1958" y="1631"/>
                  </a:cubicBezTo>
                  <a:cubicBezTo>
                    <a:pt x="1971" y="1666"/>
                    <a:pt x="1984" y="1699"/>
                    <a:pt x="1997" y="1728"/>
                  </a:cubicBezTo>
                  <a:cubicBezTo>
                    <a:pt x="2065" y="1860"/>
                    <a:pt x="2166" y="1953"/>
                    <a:pt x="2280" y="1978"/>
                  </a:cubicBezTo>
                  <a:cubicBezTo>
                    <a:pt x="2396" y="2003"/>
                    <a:pt x="2526" y="1980"/>
                    <a:pt x="2633" y="1852"/>
                  </a:cubicBezTo>
                  <a:cubicBezTo>
                    <a:pt x="2816" y="1662"/>
                    <a:pt x="2894" y="1421"/>
                    <a:pt x="2921" y="1161"/>
                  </a:cubicBezTo>
                  <a:cubicBezTo>
                    <a:pt x="2961" y="807"/>
                    <a:pt x="2905" y="420"/>
                    <a:pt x="2931" y="103"/>
                  </a:cubicBezTo>
                  <a:cubicBezTo>
                    <a:pt x="2935" y="53"/>
                    <a:pt x="2898" y="9"/>
                    <a:pt x="2848" y="5"/>
                  </a:cubicBezTo>
                  <a:cubicBezTo>
                    <a:pt x="2798" y="0"/>
                    <a:pt x="2753" y="38"/>
                    <a:pt x="2750" y="88"/>
                  </a:cubicBezTo>
                  <a:cubicBezTo>
                    <a:pt x="2722" y="454"/>
                    <a:pt x="2809" y="915"/>
                    <a:pt x="2721" y="1306"/>
                  </a:cubicBezTo>
                  <a:cubicBezTo>
                    <a:pt x="2686" y="1464"/>
                    <a:pt x="2620" y="1608"/>
                    <a:pt x="2503" y="1728"/>
                  </a:cubicBezTo>
                  <a:cubicBezTo>
                    <a:pt x="2449" y="1777"/>
                    <a:pt x="2393" y="1787"/>
                    <a:pt x="2344" y="1768"/>
                  </a:cubicBezTo>
                  <a:cubicBezTo>
                    <a:pt x="2294" y="1749"/>
                    <a:pt x="2264" y="1693"/>
                    <a:pt x="2244" y="1628"/>
                  </a:cubicBezTo>
                  <a:cubicBezTo>
                    <a:pt x="2192" y="1490"/>
                    <a:pt x="2159" y="1260"/>
                    <a:pt x="2147" y="1048"/>
                  </a:cubicBezTo>
                  <a:cubicBezTo>
                    <a:pt x="2143" y="978"/>
                    <a:pt x="2143" y="909"/>
                    <a:pt x="2145" y="8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3176353" y="3948631"/>
              <a:ext cx="150691" cy="439768"/>
            </a:xfrm>
            <a:custGeom>
              <a:avLst/>
              <a:gdLst/>
              <a:ahLst/>
              <a:cxnLst/>
              <a:rect l="l" t="t" r="r" b="b"/>
              <a:pathLst>
                <a:path w="3527" h="10293" extrusionOk="0">
                  <a:moveTo>
                    <a:pt x="1122" y="7130"/>
                  </a:moveTo>
                  <a:cubicBezTo>
                    <a:pt x="1240" y="7181"/>
                    <a:pt x="1381" y="7275"/>
                    <a:pt x="1392" y="7280"/>
                  </a:cubicBezTo>
                  <a:cubicBezTo>
                    <a:pt x="1617" y="7364"/>
                    <a:pt x="1859" y="7414"/>
                    <a:pt x="2085" y="7379"/>
                  </a:cubicBezTo>
                  <a:cubicBezTo>
                    <a:pt x="2252" y="7356"/>
                    <a:pt x="2407" y="7283"/>
                    <a:pt x="2533" y="7172"/>
                  </a:cubicBezTo>
                  <a:cubicBezTo>
                    <a:pt x="2810" y="6925"/>
                    <a:pt x="2815" y="6548"/>
                    <a:pt x="2671" y="6124"/>
                  </a:cubicBezTo>
                  <a:cubicBezTo>
                    <a:pt x="2478" y="5554"/>
                    <a:pt x="2018" y="4889"/>
                    <a:pt x="1736" y="4460"/>
                  </a:cubicBezTo>
                  <a:lnTo>
                    <a:pt x="1899" y="4497"/>
                  </a:lnTo>
                  <a:cubicBezTo>
                    <a:pt x="2110" y="4530"/>
                    <a:pt x="2434" y="4587"/>
                    <a:pt x="2704" y="4543"/>
                  </a:cubicBezTo>
                  <a:cubicBezTo>
                    <a:pt x="2927" y="4508"/>
                    <a:pt x="3118" y="4410"/>
                    <a:pt x="3210" y="4200"/>
                  </a:cubicBezTo>
                  <a:cubicBezTo>
                    <a:pt x="3341" y="3925"/>
                    <a:pt x="3242" y="3585"/>
                    <a:pt x="3017" y="3234"/>
                  </a:cubicBezTo>
                  <a:cubicBezTo>
                    <a:pt x="2695" y="2733"/>
                    <a:pt x="2116" y="2199"/>
                    <a:pt x="1841" y="1826"/>
                  </a:cubicBezTo>
                  <a:lnTo>
                    <a:pt x="2163" y="1868"/>
                  </a:lnTo>
                  <a:cubicBezTo>
                    <a:pt x="2378" y="1868"/>
                    <a:pt x="2729" y="1850"/>
                    <a:pt x="3004" y="1745"/>
                  </a:cubicBezTo>
                  <a:cubicBezTo>
                    <a:pt x="3229" y="1659"/>
                    <a:pt x="3403" y="1517"/>
                    <a:pt x="3454" y="1302"/>
                  </a:cubicBezTo>
                  <a:cubicBezTo>
                    <a:pt x="3526" y="995"/>
                    <a:pt x="3324" y="712"/>
                    <a:pt x="3004" y="495"/>
                  </a:cubicBezTo>
                  <a:cubicBezTo>
                    <a:pt x="2606" y="224"/>
                    <a:pt x="2034" y="52"/>
                    <a:pt x="1783" y="27"/>
                  </a:cubicBezTo>
                  <a:cubicBezTo>
                    <a:pt x="1682" y="18"/>
                    <a:pt x="1338" y="1"/>
                    <a:pt x="1159" y="108"/>
                  </a:cubicBezTo>
                  <a:cubicBezTo>
                    <a:pt x="1032" y="184"/>
                    <a:pt x="966" y="288"/>
                    <a:pt x="1036" y="411"/>
                  </a:cubicBezTo>
                  <a:cubicBezTo>
                    <a:pt x="1053" y="472"/>
                    <a:pt x="1147" y="446"/>
                    <a:pt x="1129" y="384"/>
                  </a:cubicBezTo>
                  <a:cubicBezTo>
                    <a:pt x="1136" y="355"/>
                    <a:pt x="1165" y="365"/>
                    <a:pt x="1182" y="348"/>
                  </a:cubicBezTo>
                  <a:cubicBezTo>
                    <a:pt x="1208" y="319"/>
                    <a:pt x="1254" y="306"/>
                    <a:pt x="1310" y="293"/>
                  </a:cubicBezTo>
                  <a:cubicBezTo>
                    <a:pt x="1471" y="254"/>
                    <a:pt x="1687" y="257"/>
                    <a:pt x="1760" y="265"/>
                  </a:cubicBezTo>
                  <a:cubicBezTo>
                    <a:pt x="1988" y="288"/>
                    <a:pt x="2505" y="448"/>
                    <a:pt x="2869" y="695"/>
                  </a:cubicBezTo>
                  <a:cubicBezTo>
                    <a:pt x="3093" y="848"/>
                    <a:pt x="3269" y="1029"/>
                    <a:pt x="3217" y="1245"/>
                  </a:cubicBezTo>
                  <a:cubicBezTo>
                    <a:pt x="3185" y="1383"/>
                    <a:pt x="3062" y="1462"/>
                    <a:pt x="2917" y="1517"/>
                  </a:cubicBezTo>
                  <a:cubicBezTo>
                    <a:pt x="2671" y="1611"/>
                    <a:pt x="2357" y="1624"/>
                    <a:pt x="2165" y="1623"/>
                  </a:cubicBezTo>
                  <a:lnTo>
                    <a:pt x="1651" y="1552"/>
                  </a:lnTo>
                  <a:cubicBezTo>
                    <a:pt x="1620" y="1547"/>
                    <a:pt x="1588" y="1547"/>
                    <a:pt x="1557" y="1550"/>
                  </a:cubicBezTo>
                  <a:cubicBezTo>
                    <a:pt x="1503" y="1571"/>
                    <a:pt x="1445" y="1614"/>
                    <a:pt x="1488" y="1717"/>
                  </a:cubicBezTo>
                  <a:cubicBezTo>
                    <a:pt x="1645" y="2083"/>
                    <a:pt x="2411" y="2753"/>
                    <a:pt x="2804" y="3370"/>
                  </a:cubicBezTo>
                  <a:cubicBezTo>
                    <a:pt x="2972" y="3634"/>
                    <a:pt x="3079" y="3883"/>
                    <a:pt x="2980" y="4087"/>
                  </a:cubicBezTo>
                  <a:cubicBezTo>
                    <a:pt x="2918" y="4207"/>
                    <a:pt x="2798" y="4246"/>
                    <a:pt x="2667" y="4259"/>
                  </a:cubicBezTo>
                  <a:cubicBezTo>
                    <a:pt x="2428" y="4280"/>
                    <a:pt x="2149" y="4200"/>
                    <a:pt x="1967" y="4156"/>
                  </a:cubicBezTo>
                  <a:lnTo>
                    <a:pt x="1438" y="4051"/>
                  </a:lnTo>
                  <a:cubicBezTo>
                    <a:pt x="1409" y="4048"/>
                    <a:pt x="1340" y="4050"/>
                    <a:pt x="1326" y="4055"/>
                  </a:cubicBezTo>
                  <a:cubicBezTo>
                    <a:pt x="1250" y="4090"/>
                    <a:pt x="1161" y="4151"/>
                    <a:pt x="1241" y="4291"/>
                  </a:cubicBezTo>
                  <a:cubicBezTo>
                    <a:pt x="1394" y="4562"/>
                    <a:pt x="2008" y="5245"/>
                    <a:pt x="2331" y="5911"/>
                  </a:cubicBezTo>
                  <a:cubicBezTo>
                    <a:pt x="2536" y="6333"/>
                    <a:pt x="2638" y="6743"/>
                    <a:pt x="2364" y="6975"/>
                  </a:cubicBezTo>
                  <a:cubicBezTo>
                    <a:pt x="2242" y="7078"/>
                    <a:pt x="2102" y="7117"/>
                    <a:pt x="1958" y="7118"/>
                  </a:cubicBezTo>
                  <a:cubicBezTo>
                    <a:pt x="1803" y="7118"/>
                    <a:pt x="1645" y="7075"/>
                    <a:pt x="1496" y="7014"/>
                  </a:cubicBezTo>
                  <a:cubicBezTo>
                    <a:pt x="1477" y="7005"/>
                    <a:pt x="1164" y="6884"/>
                    <a:pt x="1038" y="6850"/>
                  </a:cubicBezTo>
                  <a:cubicBezTo>
                    <a:pt x="1008" y="6841"/>
                    <a:pt x="978" y="6836"/>
                    <a:pt x="947" y="6836"/>
                  </a:cubicBezTo>
                  <a:cubicBezTo>
                    <a:pt x="838" y="6842"/>
                    <a:pt x="811" y="6916"/>
                    <a:pt x="805" y="6965"/>
                  </a:cubicBezTo>
                  <a:cubicBezTo>
                    <a:pt x="794" y="7063"/>
                    <a:pt x="827" y="7178"/>
                    <a:pt x="893" y="7295"/>
                  </a:cubicBezTo>
                  <a:cubicBezTo>
                    <a:pt x="996" y="7477"/>
                    <a:pt x="1175" y="7669"/>
                    <a:pt x="1250" y="7791"/>
                  </a:cubicBezTo>
                  <a:cubicBezTo>
                    <a:pt x="1495" y="8186"/>
                    <a:pt x="1936" y="9039"/>
                    <a:pt x="1868" y="9558"/>
                  </a:cubicBezTo>
                  <a:cubicBezTo>
                    <a:pt x="1827" y="9873"/>
                    <a:pt x="1567" y="9996"/>
                    <a:pt x="952" y="9778"/>
                  </a:cubicBezTo>
                  <a:lnTo>
                    <a:pt x="184" y="9423"/>
                  </a:lnTo>
                  <a:cubicBezTo>
                    <a:pt x="130" y="9393"/>
                    <a:pt x="62" y="9412"/>
                    <a:pt x="31" y="9465"/>
                  </a:cubicBezTo>
                  <a:cubicBezTo>
                    <a:pt x="0" y="9519"/>
                    <a:pt x="20" y="9588"/>
                    <a:pt x="74" y="9619"/>
                  </a:cubicBezTo>
                  <a:lnTo>
                    <a:pt x="866" y="10046"/>
                  </a:lnTo>
                  <a:cubicBezTo>
                    <a:pt x="1724" y="10292"/>
                    <a:pt x="2018" y="10014"/>
                    <a:pt x="2067" y="9582"/>
                  </a:cubicBezTo>
                  <a:cubicBezTo>
                    <a:pt x="2131" y="9023"/>
                    <a:pt x="1721" y="8092"/>
                    <a:pt x="1470" y="7660"/>
                  </a:cubicBezTo>
                  <a:cubicBezTo>
                    <a:pt x="1411" y="7553"/>
                    <a:pt x="1273" y="7391"/>
                    <a:pt x="1176" y="7230"/>
                  </a:cubicBezTo>
                  <a:cubicBezTo>
                    <a:pt x="1156" y="7198"/>
                    <a:pt x="1139" y="7164"/>
                    <a:pt x="1122" y="7130"/>
                  </a:cubicBezTo>
                  <a:close/>
                  <a:moveTo>
                    <a:pt x="1022" y="7101"/>
                  </a:moveTo>
                  <a:cubicBezTo>
                    <a:pt x="990" y="7097"/>
                    <a:pt x="967" y="7105"/>
                    <a:pt x="959" y="7130"/>
                  </a:cubicBezTo>
                  <a:cubicBezTo>
                    <a:pt x="942" y="7190"/>
                    <a:pt x="982" y="7151"/>
                    <a:pt x="1022" y="7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2984219" y="4357552"/>
              <a:ext cx="247634" cy="351755"/>
            </a:xfrm>
            <a:custGeom>
              <a:avLst/>
              <a:gdLst/>
              <a:ahLst/>
              <a:cxnLst/>
              <a:rect l="l" t="t" r="r" b="b"/>
              <a:pathLst>
                <a:path w="5796" h="8233" extrusionOk="0">
                  <a:moveTo>
                    <a:pt x="1179" y="5584"/>
                  </a:moveTo>
                  <a:cubicBezTo>
                    <a:pt x="1081" y="5655"/>
                    <a:pt x="1121" y="5699"/>
                    <a:pt x="1200" y="5704"/>
                  </a:cubicBezTo>
                  <a:cubicBezTo>
                    <a:pt x="1283" y="6123"/>
                    <a:pt x="1499" y="6515"/>
                    <a:pt x="1595" y="6929"/>
                  </a:cubicBezTo>
                  <a:cubicBezTo>
                    <a:pt x="1636" y="7109"/>
                    <a:pt x="1654" y="7295"/>
                    <a:pt x="1617" y="7493"/>
                  </a:cubicBezTo>
                  <a:cubicBezTo>
                    <a:pt x="1579" y="7693"/>
                    <a:pt x="1503" y="7834"/>
                    <a:pt x="1379" y="7874"/>
                  </a:cubicBezTo>
                  <a:cubicBezTo>
                    <a:pt x="1259" y="7912"/>
                    <a:pt x="1113" y="7852"/>
                    <a:pt x="953" y="7708"/>
                  </a:cubicBezTo>
                  <a:cubicBezTo>
                    <a:pt x="793" y="7569"/>
                    <a:pt x="675" y="7379"/>
                    <a:pt x="565" y="7179"/>
                  </a:cubicBezTo>
                  <a:cubicBezTo>
                    <a:pt x="398" y="6869"/>
                    <a:pt x="259" y="6547"/>
                    <a:pt x="148" y="6214"/>
                  </a:cubicBezTo>
                  <a:cubicBezTo>
                    <a:pt x="139" y="6174"/>
                    <a:pt x="100" y="6150"/>
                    <a:pt x="61" y="6160"/>
                  </a:cubicBezTo>
                  <a:cubicBezTo>
                    <a:pt x="22" y="6170"/>
                    <a:pt x="0" y="6211"/>
                    <a:pt x="11" y="6249"/>
                  </a:cubicBezTo>
                  <a:cubicBezTo>
                    <a:pt x="58" y="6528"/>
                    <a:pt x="109" y="6846"/>
                    <a:pt x="220" y="7141"/>
                  </a:cubicBezTo>
                  <a:cubicBezTo>
                    <a:pt x="338" y="7453"/>
                    <a:pt x="522" y="7732"/>
                    <a:pt x="750" y="7936"/>
                  </a:cubicBezTo>
                  <a:cubicBezTo>
                    <a:pt x="1018" y="8175"/>
                    <a:pt x="1273" y="8233"/>
                    <a:pt x="1473" y="8169"/>
                  </a:cubicBezTo>
                  <a:cubicBezTo>
                    <a:pt x="1686" y="8102"/>
                    <a:pt x="1859" y="7892"/>
                    <a:pt x="1925" y="7551"/>
                  </a:cubicBezTo>
                  <a:cubicBezTo>
                    <a:pt x="1971" y="7309"/>
                    <a:pt x="1952" y="7080"/>
                    <a:pt x="1902" y="6857"/>
                  </a:cubicBezTo>
                  <a:cubicBezTo>
                    <a:pt x="1845" y="6611"/>
                    <a:pt x="1743" y="6374"/>
                    <a:pt x="1655" y="6133"/>
                  </a:cubicBezTo>
                  <a:cubicBezTo>
                    <a:pt x="1793" y="6268"/>
                    <a:pt x="1970" y="6416"/>
                    <a:pt x="2154" y="6499"/>
                  </a:cubicBezTo>
                  <a:cubicBezTo>
                    <a:pt x="2377" y="6602"/>
                    <a:pt x="2608" y="6614"/>
                    <a:pt x="2806" y="6466"/>
                  </a:cubicBezTo>
                  <a:cubicBezTo>
                    <a:pt x="3002" y="6320"/>
                    <a:pt x="3053" y="5998"/>
                    <a:pt x="2983" y="5610"/>
                  </a:cubicBezTo>
                  <a:cubicBezTo>
                    <a:pt x="2925" y="5286"/>
                    <a:pt x="2796" y="4913"/>
                    <a:pt x="2673" y="4594"/>
                  </a:cubicBezTo>
                  <a:cubicBezTo>
                    <a:pt x="2875" y="4772"/>
                    <a:pt x="3208" y="4984"/>
                    <a:pt x="3529" y="5055"/>
                  </a:cubicBezTo>
                  <a:cubicBezTo>
                    <a:pt x="3802" y="5113"/>
                    <a:pt x="4067" y="5073"/>
                    <a:pt x="4263" y="4865"/>
                  </a:cubicBezTo>
                  <a:cubicBezTo>
                    <a:pt x="4527" y="4582"/>
                    <a:pt x="4605" y="4265"/>
                    <a:pt x="4577" y="3934"/>
                  </a:cubicBezTo>
                  <a:cubicBezTo>
                    <a:pt x="4531" y="3416"/>
                    <a:pt x="4197" y="2863"/>
                    <a:pt x="3972" y="2392"/>
                  </a:cubicBezTo>
                  <a:lnTo>
                    <a:pt x="4139" y="2491"/>
                  </a:lnTo>
                  <a:cubicBezTo>
                    <a:pt x="4377" y="2617"/>
                    <a:pt x="4619" y="2711"/>
                    <a:pt x="4861" y="2711"/>
                  </a:cubicBezTo>
                  <a:cubicBezTo>
                    <a:pt x="5043" y="2713"/>
                    <a:pt x="5223" y="2660"/>
                    <a:pt x="5375" y="2558"/>
                  </a:cubicBezTo>
                  <a:cubicBezTo>
                    <a:pt x="5750" y="2315"/>
                    <a:pt x="5796" y="1884"/>
                    <a:pt x="5658" y="1423"/>
                  </a:cubicBezTo>
                  <a:cubicBezTo>
                    <a:pt x="5548" y="1057"/>
                    <a:pt x="5345" y="661"/>
                    <a:pt x="5123" y="379"/>
                  </a:cubicBezTo>
                  <a:cubicBezTo>
                    <a:pt x="4996" y="217"/>
                    <a:pt x="4862" y="104"/>
                    <a:pt x="4770" y="23"/>
                  </a:cubicBezTo>
                  <a:cubicBezTo>
                    <a:pt x="4754" y="2"/>
                    <a:pt x="4724" y="0"/>
                    <a:pt x="4704" y="17"/>
                  </a:cubicBezTo>
                  <a:cubicBezTo>
                    <a:pt x="4683" y="32"/>
                    <a:pt x="4680" y="63"/>
                    <a:pt x="4698" y="83"/>
                  </a:cubicBezTo>
                  <a:cubicBezTo>
                    <a:pt x="4758" y="185"/>
                    <a:pt x="4824" y="339"/>
                    <a:pt x="4920" y="514"/>
                  </a:cubicBezTo>
                  <a:cubicBezTo>
                    <a:pt x="5081" y="806"/>
                    <a:pt x="5294" y="1159"/>
                    <a:pt x="5390" y="1500"/>
                  </a:cubicBezTo>
                  <a:cubicBezTo>
                    <a:pt x="5484" y="1831"/>
                    <a:pt x="5490" y="2147"/>
                    <a:pt x="5221" y="2319"/>
                  </a:cubicBezTo>
                  <a:cubicBezTo>
                    <a:pt x="5086" y="2406"/>
                    <a:pt x="4924" y="2441"/>
                    <a:pt x="4767" y="2415"/>
                  </a:cubicBezTo>
                  <a:cubicBezTo>
                    <a:pt x="4602" y="2392"/>
                    <a:pt x="4439" y="2318"/>
                    <a:pt x="4276" y="2232"/>
                  </a:cubicBezTo>
                  <a:lnTo>
                    <a:pt x="3767" y="1924"/>
                  </a:lnTo>
                  <a:cubicBezTo>
                    <a:pt x="3743" y="1910"/>
                    <a:pt x="3718" y="1897"/>
                    <a:pt x="3691" y="1889"/>
                  </a:cubicBezTo>
                  <a:cubicBezTo>
                    <a:pt x="3588" y="1872"/>
                    <a:pt x="3469" y="1892"/>
                    <a:pt x="3525" y="2080"/>
                  </a:cubicBezTo>
                  <a:cubicBezTo>
                    <a:pt x="3658" y="2530"/>
                    <a:pt x="4073" y="3121"/>
                    <a:pt x="4224" y="3696"/>
                  </a:cubicBezTo>
                  <a:cubicBezTo>
                    <a:pt x="4313" y="4035"/>
                    <a:pt x="4305" y="4369"/>
                    <a:pt x="4037" y="4652"/>
                  </a:cubicBezTo>
                  <a:cubicBezTo>
                    <a:pt x="3920" y="4776"/>
                    <a:pt x="3758" y="4784"/>
                    <a:pt x="3596" y="4748"/>
                  </a:cubicBezTo>
                  <a:cubicBezTo>
                    <a:pt x="3309" y="4685"/>
                    <a:pt x="3013" y="4481"/>
                    <a:pt x="2847" y="4328"/>
                  </a:cubicBezTo>
                  <a:lnTo>
                    <a:pt x="2561" y="4052"/>
                  </a:lnTo>
                  <a:cubicBezTo>
                    <a:pt x="2510" y="4002"/>
                    <a:pt x="2393" y="3866"/>
                    <a:pt x="2357" y="3844"/>
                  </a:cubicBezTo>
                  <a:cubicBezTo>
                    <a:pt x="2316" y="3818"/>
                    <a:pt x="2265" y="3810"/>
                    <a:pt x="2219" y="3825"/>
                  </a:cubicBezTo>
                  <a:cubicBezTo>
                    <a:pt x="2178" y="3837"/>
                    <a:pt x="2064" y="3891"/>
                    <a:pt x="2118" y="4046"/>
                  </a:cubicBezTo>
                  <a:cubicBezTo>
                    <a:pt x="2191" y="4260"/>
                    <a:pt x="2478" y="4878"/>
                    <a:pt x="2621" y="5433"/>
                  </a:cubicBezTo>
                  <a:cubicBezTo>
                    <a:pt x="2709" y="5776"/>
                    <a:pt x="2779" y="6090"/>
                    <a:pt x="2616" y="6211"/>
                  </a:cubicBezTo>
                  <a:cubicBezTo>
                    <a:pt x="2516" y="6286"/>
                    <a:pt x="2398" y="6263"/>
                    <a:pt x="2286" y="6211"/>
                  </a:cubicBezTo>
                  <a:cubicBezTo>
                    <a:pt x="2066" y="6109"/>
                    <a:pt x="1858" y="5895"/>
                    <a:pt x="1741" y="5764"/>
                  </a:cubicBezTo>
                  <a:lnTo>
                    <a:pt x="1526" y="5490"/>
                  </a:lnTo>
                  <a:cubicBezTo>
                    <a:pt x="1505" y="5459"/>
                    <a:pt x="1464" y="5376"/>
                    <a:pt x="1447" y="5361"/>
                  </a:cubicBezTo>
                  <a:cubicBezTo>
                    <a:pt x="1415" y="5325"/>
                    <a:pt x="1369" y="5307"/>
                    <a:pt x="1320" y="5310"/>
                  </a:cubicBezTo>
                  <a:cubicBezTo>
                    <a:pt x="1280" y="5311"/>
                    <a:pt x="1155" y="5331"/>
                    <a:pt x="1169" y="5490"/>
                  </a:cubicBezTo>
                  <a:cubicBezTo>
                    <a:pt x="1172" y="5523"/>
                    <a:pt x="1175" y="5553"/>
                    <a:pt x="1179" y="5584"/>
                  </a:cubicBezTo>
                  <a:close/>
                  <a:moveTo>
                    <a:pt x="1285" y="5699"/>
                  </a:moveTo>
                  <a:lnTo>
                    <a:pt x="1264" y="5671"/>
                  </a:lnTo>
                  <a:cubicBezTo>
                    <a:pt x="1249" y="5649"/>
                    <a:pt x="1231" y="5551"/>
                    <a:pt x="1206" y="5568"/>
                  </a:cubicBezTo>
                  <a:cubicBezTo>
                    <a:pt x="1196" y="5572"/>
                    <a:pt x="1187" y="5579"/>
                    <a:pt x="1179" y="5584"/>
                  </a:cubicBezTo>
                  <a:lnTo>
                    <a:pt x="1193" y="5677"/>
                  </a:lnTo>
                  <a:lnTo>
                    <a:pt x="1199" y="5704"/>
                  </a:lnTo>
                  <a:cubicBezTo>
                    <a:pt x="1228" y="5706"/>
                    <a:pt x="1258" y="5704"/>
                    <a:pt x="1285" y="5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2846815" y="4628856"/>
              <a:ext cx="163167" cy="161372"/>
            </a:xfrm>
            <a:custGeom>
              <a:avLst/>
              <a:gdLst/>
              <a:ahLst/>
              <a:cxnLst/>
              <a:rect l="l" t="t" r="r" b="b"/>
              <a:pathLst>
                <a:path w="3819" h="3777" extrusionOk="0">
                  <a:moveTo>
                    <a:pt x="1015" y="2570"/>
                  </a:moveTo>
                  <a:cubicBezTo>
                    <a:pt x="1006" y="2465"/>
                    <a:pt x="981" y="2363"/>
                    <a:pt x="939" y="2267"/>
                  </a:cubicBezTo>
                  <a:cubicBezTo>
                    <a:pt x="911" y="2206"/>
                    <a:pt x="871" y="2194"/>
                    <a:pt x="858" y="2189"/>
                  </a:cubicBezTo>
                  <a:cubicBezTo>
                    <a:pt x="808" y="2168"/>
                    <a:pt x="651" y="2161"/>
                    <a:pt x="656" y="2335"/>
                  </a:cubicBezTo>
                  <a:cubicBezTo>
                    <a:pt x="657" y="2358"/>
                    <a:pt x="675" y="2444"/>
                    <a:pt x="681" y="2479"/>
                  </a:cubicBezTo>
                  <a:lnTo>
                    <a:pt x="751" y="2721"/>
                  </a:lnTo>
                  <a:cubicBezTo>
                    <a:pt x="755" y="2951"/>
                    <a:pt x="681" y="3186"/>
                    <a:pt x="578" y="3304"/>
                  </a:cubicBezTo>
                  <a:cubicBezTo>
                    <a:pt x="480" y="3415"/>
                    <a:pt x="403" y="3335"/>
                    <a:pt x="306" y="3017"/>
                  </a:cubicBezTo>
                  <a:lnTo>
                    <a:pt x="203" y="2551"/>
                  </a:lnTo>
                  <a:cubicBezTo>
                    <a:pt x="197" y="2496"/>
                    <a:pt x="145" y="2457"/>
                    <a:pt x="90" y="2467"/>
                  </a:cubicBezTo>
                  <a:cubicBezTo>
                    <a:pt x="35" y="2477"/>
                    <a:pt x="1" y="2532"/>
                    <a:pt x="14" y="2586"/>
                  </a:cubicBezTo>
                  <a:lnTo>
                    <a:pt x="101" y="3075"/>
                  </a:lnTo>
                  <a:cubicBezTo>
                    <a:pt x="260" y="3701"/>
                    <a:pt x="560" y="3680"/>
                    <a:pt x="759" y="3470"/>
                  </a:cubicBezTo>
                  <a:cubicBezTo>
                    <a:pt x="821" y="3407"/>
                    <a:pt x="875" y="3315"/>
                    <a:pt x="919" y="3205"/>
                  </a:cubicBezTo>
                  <a:cubicBezTo>
                    <a:pt x="987" y="3360"/>
                    <a:pt x="1076" y="3518"/>
                    <a:pt x="1189" y="3616"/>
                  </a:cubicBezTo>
                  <a:cubicBezTo>
                    <a:pt x="1315" y="3727"/>
                    <a:pt x="1467" y="3777"/>
                    <a:pt x="1648" y="3719"/>
                  </a:cubicBezTo>
                  <a:cubicBezTo>
                    <a:pt x="1881" y="3647"/>
                    <a:pt x="2011" y="3399"/>
                    <a:pt x="2054" y="3066"/>
                  </a:cubicBezTo>
                  <a:cubicBezTo>
                    <a:pt x="2085" y="2820"/>
                    <a:pt x="2071" y="2525"/>
                    <a:pt x="2055" y="2260"/>
                  </a:cubicBezTo>
                  <a:cubicBezTo>
                    <a:pt x="2179" y="2489"/>
                    <a:pt x="2408" y="2825"/>
                    <a:pt x="2678" y="3000"/>
                  </a:cubicBezTo>
                  <a:cubicBezTo>
                    <a:pt x="2908" y="3150"/>
                    <a:pt x="3165" y="3193"/>
                    <a:pt x="3424" y="3021"/>
                  </a:cubicBezTo>
                  <a:cubicBezTo>
                    <a:pt x="3727" y="2820"/>
                    <a:pt x="3818" y="2326"/>
                    <a:pt x="3757" y="1771"/>
                  </a:cubicBezTo>
                  <a:cubicBezTo>
                    <a:pt x="3701" y="1276"/>
                    <a:pt x="3566" y="722"/>
                    <a:pt x="3402" y="356"/>
                  </a:cubicBezTo>
                  <a:cubicBezTo>
                    <a:pt x="3339" y="216"/>
                    <a:pt x="3266" y="116"/>
                    <a:pt x="3216" y="38"/>
                  </a:cubicBezTo>
                  <a:cubicBezTo>
                    <a:pt x="3206" y="13"/>
                    <a:pt x="3179" y="1"/>
                    <a:pt x="3154" y="11"/>
                  </a:cubicBezTo>
                  <a:cubicBezTo>
                    <a:pt x="3129" y="20"/>
                    <a:pt x="3118" y="49"/>
                    <a:pt x="3128" y="73"/>
                  </a:cubicBezTo>
                  <a:cubicBezTo>
                    <a:pt x="3133" y="133"/>
                    <a:pt x="3127" y="201"/>
                    <a:pt x="3143" y="287"/>
                  </a:cubicBezTo>
                  <a:cubicBezTo>
                    <a:pt x="3228" y="731"/>
                    <a:pt x="3483" y="1485"/>
                    <a:pt x="3479" y="2085"/>
                  </a:cubicBezTo>
                  <a:cubicBezTo>
                    <a:pt x="3477" y="2391"/>
                    <a:pt x="3438" y="2654"/>
                    <a:pt x="3259" y="2772"/>
                  </a:cubicBezTo>
                  <a:cubicBezTo>
                    <a:pt x="3114" y="2867"/>
                    <a:pt x="2970" y="2833"/>
                    <a:pt x="2842" y="2749"/>
                  </a:cubicBezTo>
                  <a:cubicBezTo>
                    <a:pt x="2603" y="2593"/>
                    <a:pt x="2410" y="2283"/>
                    <a:pt x="2310" y="2091"/>
                  </a:cubicBezTo>
                  <a:lnTo>
                    <a:pt x="2137" y="1677"/>
                  </a:lnTo>
                  <a:cubicBezTo>
                    <a:pt x="2115" y="1617"/>
                    <a:pt x="2084" y="1467"/>
                    <a:pt x="2063" y="1441"/>
                  </a:cubicBezTo>
                  <a:cubicBezTo>
                    <a:pt x="1989" y="1353"/>
                    <a:pt x="1876" y="1287"/>
                    <a:pt x="1790" y="1488"/>
                  </a:cubicBezTo>
                  <a:cubicBezTo>
                    <a:pt x="1696" y="1705"/>
                    <a:pt x="1823" y="2483"/>
                    <a:pt x="1755" y="3028"/>
                  </a:cubicBezTo>
                  <a:cubicBezTo>
                    <a:pt x="1731" y="3223"/>
                    <a:pt x="1695" y="3391"/>
                    <a:pt x="1558" y="3434"/>
                  </a:cubicBezTo>
                  <a:cubicBezTo>
                    <a:pt x="1460" y="3465"/>
                    <a:pt x="1387" y="3407"/>
                    <a:pt x="1325" y="3328"/>
                  </a:cubicBezTo>
                  <a:cubicBezTo>
                    <a:pt x="1193" y="3161"/>
                    <a:pt x="1115" y="2901"/>
                    <a:pt x="1068" y="2758"/>
                  </a:cubicBezTo>
                  <a:close/>
                  <a:moveTo>
                    <a:pt x="1838" y="1655"/>
                  </a:moveTo>
                  <a:cubicBezTo>
                    <a:pt x="1835" y="1623"/>
                    <a:pt x="1826" y="1598"/>
                    <a:pt x="1808" y="1604"/>
                  </a:cubicBezTo>
                  <a:cubicBezTo>
                    <a:pt x="1775" y="1615"/>
                    <a:pt x="1805" y="1637"/>
                    <a:pt x="1840" y="1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2655065" y="4387631"/>
              <a:ext cx="58704" cy="799769"/>
            </a:xfrm>
            <a:custGeom>
              <a:avLst/>
              <a:gdLst/>
              <a:ahLst/>
              <a:cxnLst/>
              <a:rect l="l" t="t" r="r" b="b"/>
              <a:pathLst>
                <a:path w="1374" h="18719" extrusionOk="0">
                  <a:moveTo>
                    <a:pt x="1121" y="53"/>
                  </a:moveTo>
                  <a:cubicBezTo>
                    <a:pt x="1106" y="318"/>
                    <a:pt x="1068" y="576"/>
                    <a:pt x="1051" y="842"/>
                  </a:cubicBezTo>
                  <a:cubicBezTo>
                    <a:pt x="1010" y="1450"/>
                    <a:pt x="988" y="2061"/>
                    <a:pt x="931" y="2673"/>
                  </a:cubicBezTo>
                  <a:cubicBezTo>
                    <a:pt x="807" y="3994"/>
                    <a:pt x="631" y="5320"/>
                    <a:pt x="543" y="6620"/>
                  </a:cubicBezTo>
                  <a:cubicBezTo>
                    <a:pt x="381" y="9003"/>
                    <a:pt x="254" y="11398"/>
                    <a:pt x="176" y="13793"/>
                  </a:cubicBezTo>
                  <a:cubicBezTo>
                    <a:pt x="130" y="15230"/>
                    <a:pt x="0" y="16672"/>
                    <a:pt x="95" y="18104"/>
                  </a:cubicBezTo>
                  <a:cubicBezTo>
                    <a:pt x="106" y="18266"/>
                    <a:pt x="139" y="18421"/>
                    <a:pt x="162" y="18582"/>
                  </a:cubicBezTo>
                  <a:cubicBezTo>
                    <a:pt x="156" y="18655"/>
                    <a:pt x="212" y="18719"/>
                    <a:pt x="284" y="18719"/>
                  </a:cubicBezTo>
                  <a:cubicBezTo>
                    <a:pt x="358" y="18719"/>
                    <a:pt x="415" y="18657"/>
                    <a:pt x="409" y="18584"/>
                  </a:cubicBezTo>
                  <a:cubicBezTo>
                    <a:pt x="434" y="18343"/>
                    <a:pt x="470" y="18109"/>
                    <a:pt x="485" y="17867"/>
                  </a:cubicBezTo>
                  <a:cubicBezTo>
                    <a:pt x="608" y="15723"/>
                    <a:pt x="568" y="13567"/>
                    <a:pt x="663" y="11418"/>
                  </a:cubicBezTo>
                  <a:cubicBezTo>
                    <a:pt x="734" y="9824"/>
                    <a:pt x="821" y="8233"/>
                    <a:pt x="925" y="6645"/>
                  </a:cubicBezTo>
                  <a:cubicBezTo>
                    <a:pt x="1023" y="5129"/>
                    <a:pt x="1280" y="3580"/>
                    <a:pt x="1344" y="2040"/>
                  </a:cubicBezTo>
                  <a:cubicBezTo>
                    <a:pt x="1360" y="1639"/>
                    <a:pt x="1373" y="1239"/>
                    <a:pt x="1340" y="841"/>
                  </a:cubicBezTo>
                  <a:cubicBezTo>
                    <a:pt x="1317" y="571"/>
                    <a:pt x="1265" y="311"/>
                    <a:pt x="1216" y="47"/>
                  </a:cubicBezTo>
                  <a:cubicBezTo>
                    <a:pt x="1215" y="21"/>
                    <a:pt x="1192" y="1"/>
                    <a:pt x="1165" y="2"/>
                  </a:cubicBezTo>
                  <a:cubicBezTo>
                    <a:pt x="1140" y="4"/>
                    <a:pt x="1120" y="26"/>
                    <a:pt x="112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2559361" y="4366140"/>
              <a:ext cx="205465" cy="404008"/>
            </a:xfrm>
            <a:custGeom>
              <a:avLst/>
              <a:gdLst/>
              <a:ahLst/>
              <a:cxnLst/>
              <a:rect l="l" t="t" r="r" b="b"/>
              <a:pathLst>
                <a:path w="4809" h="9456" extrusionOk="0">
                  <a:moveTo>
                    <a:pt x="4798" y="9193"/>
                  </a:moveTo>
                  <a:lnTo>
                    <a:pt x="3750" y="204"/>
                  </a:lnTo>
                  <a:cubicBezTo>
                    <a:pt x="3738" y="105"/>
                    <a:pt x="3661" y="26"/>
                    <a:pt x="3562" y="14"/>
                  </a:cubicBezTo>
                  <a:cubicBezTo>
                    <a:pt x="3463" y="1"/>
                    <a:pt x="3368" y="58"/>
                    <a:pt x="3332" y="150"/>
                  </a:cubicBezTo>
                  <a:cubicBezTo>
                    <a:pt x="3332" y="150"/>
                    <a:pt x="1944" y="3745"/>
                    <a:pt x="963" y="6425"/>
                  </a:cubicBezTo>
                  <a:cubicBezTo>
                    <a:pt x="493" y="7710"/>
                    <a:pt x="116" y="8786"/>
                    <a:pt x="25" y="9166"/>
                  </a:cubicBezTo>
                  <a:cubicBezTo>
                    <a:pt x="0" y="9284"/>
                    <a:pt x="73" y="9399"/>
                    <a:pt x="190" y="9428"/>
                  </a:cubicBezTo>
                  <a:cubicBezTo>
                    <a:pt x="307" y="9455"/>
                    <a:pt x="424" y="9385"/>
                    <a:pt x="455" y="9269"/>
                  </a:cubicBezTo>
                  <a:cubicBezTo>
                    <a:pt x="544" y="8895"/>
                    <a:pt x="916" y="7838"/>
                    <a:pt x="1376" y="6576"/>
                  </a:cubicBezTo>
                  <a:cubicBezTo>
                    <a:pt x="2063" y="4692"/>
                    <a:pt x="2952" y="2357"/>
                    <a:pt x="3417" y="1137"/>
                  </a:cubicBezTo>
                  <a:cubicBezTo>
                    <a:pt x="3556" y="2369"/>
                    <a:pt x="3822" y="4663"/>
                    <a:pt x="4073" y="6549"/>
                  </a:cubicBezTo>
                  <a:cubicBezTo>
                    <a:pt x="4229" y="7717"/>
                    <a:pt x="4389" y="8727"/>
                    <a:pt x="4476" y="9242"/>
                  </a:cubicBezTo>
                  <a:cubicBezTo>
                    <a:pt x="4491" y="9329"/>
                    <a:pt x="4573" y="9387"/>
                    <a:pt x="4660" y="9374"/>
                  </a:cubicBezTo>
                  <a:cubicBezTo>
                    <a:pt x="4748" y="9361"/>
                    <a:pt x="4808" y="9281"/>
                    <a:pt x="4797" y="9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2326382" y="3864805"/>
              <a:ext cx="253658" cy="905514"/>
            </a:xfrm>
            <a:custGeom>
              <a:avLst/>
              <a:gdLst/>
              <a:ahLst/>
              <a:cxnLst/>
              <a:rect l="l" t="t" r="r" b="b"/>
              <a:pathLst>
                <a:path w="5937" h="21194" extrusionOk="0">
                  <a:moveTo>
                    <a:pt x="5831" y="20786"/>
                  </a:moveTo>
                  <a:cubicBezTo>
                    <a:pt x="4491" y="19604"/>
                    <a:pt x="3490" y="18411"/>
                    <a:pt x="2725" y="17250"/>
                  </a:cubicBezTo>
                  <a:cubicBezTo>
                    <a:pt x="1218" y="14964"/>
                    <a:pt x="724" y="12747"/>
                    <a:pt x="821" y="10669"/>
                  </a:cubicBezTo>
                  <a:cubicBezTo>
                    <a:pt x="1053" y="5683"/>
                    <a:pt x="4625" y="1541"/>
                    <a:pt x="5751" y="133"/>
                  </a:cubicBezTo>
                  <a:cubicBezTo>
                    <a:pt x="5778" y="101"/>
                    <a:pt x="5774" y="53"/>
                    <a:pt x="5742" y="27"/>
                  </a:cubicBezTo>
                  <a:cubicBezTo>
                    <a:pt x="5710" y="1"/>
                    <a:pt x="5663" y="4"/>
                    <a:pt x="5636" y="36"/>
                  </a:cubicBezTo>
                  <a:cubicBezTo>
                    <a:pt x="4421" y="1430"/>
                    <a:pt x="503" y="5523"/>
                    <a:pt x="152" y="10631"/>
                  </a:cubicBezTo>
                  <a:cubicBezTo>
                    <a:pt x="0" y="12836"/>
                    <a:pt x="506" y="15239"/>
                    <a:pt x="2169" y="17627"/>
                  </a:cubicBezTo>
                  <a:cubicBezTo>
                    <a:pt x="2989" y="18805"/>
                    <a:pt x="4110" y="19966"/>
                    <a:pt x="5556" y="21116"/>
                  </a:cubicBezTo>
                  <a:cubicBezTo>
                    <a:pt x="5646" y="21194"/>
                    <a:pt x="5783" y="21183"/>
                    <a:pt x="5860" y="21091"/>
                  </a:cubicBezTo>
                  <a:cubicBezTo>
                    <a:pt x="5937" y="20999"/>
                    <a:pt x="5924" y="20862"/>
                    <a:pt x="5831" y="20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2532316" y="3713302"/>
              <a:ext cx="459251" cy="614514"/>
            </a:xfrm>
            <a:custGeom>
              <a:avLst/>
              <a:gdLst/>
              <a:ahLst/>
              <a:cxnLst/>
              <a:rect l="l" t="t" r="r" b="b"/>
              <a:pathLst>
                <a:path w="10749" h="14383" extrusionOk="0">
                  <a:moveTo>
                    <a:pt x="171" y="6101"/>
                  </a:moveTo>
                  <a:cubicBezTo>
                    <a:pt x="341" y="2676"/>
                    <a:pt x="2812" y="1"/>
                    <a:pt x="5683" y="131"/>
                  </a:cubicBezTo>
                  <a:cubicBezTo>
                    <a:pt x="8556" y="261"/>
                    <a:pt x="10749" y="3147"/>
                    <a:pt x="10579" y="6573"/>
                  </a:cubicBezTo>
                  <a:cubicBezTo>
                    <a:pt x="10409" y="9997"/>
                    <a:pt x="5578" y="14382"/>
                    <a:pt x="5578" y="14382"/>
                  </a:cubicBezTo>
                  <a:cubicBezTo>
                    <a:pt x="5578" y="14382"/>
                    <a:pt x="0" y="9527"/>
                    <a:pt x="171" y="6101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3369299" y="3312200"/>
              <a:ext cx="408066" cy="617974"/>
            </a:xfrm>
            <a:custGeom>
              <a:avLst/>
              <a:gdLst/>
              <a:ahLst/>
              <a:cxnLst/>
              <a:rect l="l" t="t" r="r" b="b"/>
              <a:pathLst>
                <a:path w="9551" h="14464" extrusionOk="0">
                  <a:moveTo>
                    <a:pt x="2267" y="4297"/>
                  </a:moveTo>
                  <a:cubicBezTo>
                    <a:pt x="3076" y="0"/>
                    <a:pt x="9551" y="882"/>
                    <a:pt x="8086" y="7159"/>
                  </a:cubicBezTo>
                  <a:cubicBezTo>
                    <a:pt x="7555" y="9433"/>
                    <a:pt x="6535" y="11766"/>
                    <a:pt x="4493" y="13051"/>
                  </a:cubicBezTo>
                  <a:cubicBezTo>
                    <a:pt x="2251" y="14463"/>
                    <a:pt x="0" y="12739"/>
                    <a:pt x="286" y="10096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3407282" y="3400982"/>
              <a:ext cx="264938" cy="479631"/>
            </a:xfrm>
            <a:custGeom>
              <a:avLst/>
              <a:gdLst/>
              <a:ahLst/>
              <a:cxnLst/>
              <a:rect l="l" t="t" r="r" b="b"/>
              <a:pathLst>
                <a:path w="6201" h="11226" extrusionOk="0">
                  <a:moveTo>
                    <a:pt x="1398" y="3021"/>
                  </a:moveTo>
                  <a:cubicBezTo>
                    <a:pt x="1972" y="1124"/>
                    <a:pt x="6201" y="0"/>
                    <a:pt x="5846" y="3867"/>
                  </a:cubicBezTo>
                  <a:cubicBezTo>
                    <a:pt x="5614" y="6398"/>
                    <a:pt x="3754" y="5661"/>
                    <a:pt x="2726" y="6674"/>
                  </a:cubicBezTo>
                  <a:cubicBezTo>
                    <a:pt x="2653" y="6746"/>
                    <a:pt x="3113" y="7050"/>
                    <a:pt x="3161" y="7072"/>
                  </a:cubicBezTo>
                  <a:cubicBezTo>
                    <a:pt x="3502" y="7230"/>
                    <a:pt x="3822" y="7472"/>
                    <a:pt x="3993" y="7847"/>
                  </a:cubicBezTo>
                  <a:cubicBezTo>
                    <a:pt x="4325" y="8585"/>
                    <a:pt x="3852" y="9694"/>
                    <a:pt x="3252" y="10063"/>
                  </a:cubicBezTo>
                  <a:cubicBezTo>
                    <a:pt x="1356" y="11225"/>
                    <a:pt x="131" y="8593"/>
                    <a:pt x="1" y="6921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5"/>
            <p:cNvSpPr/>
            <p:nvPr/>
          </p:nvSpPr>
          <p:spPr>
            <a:xfrm>
              <a:off x="2176759" y="2739813"/>
              <a:ext cx="1376215" cy="1341736"/>
            </a:xfrm>
            <a:custGeom>
              <a:avLst/>
              <a:gdLst/>
              <a:ahLst/>
              <a:cxnLst/>
              <a:rect l="l" t="t" r="r" b="b"/>
              <a:pathLst>
                <a:path w="32211" h="31404" extrusionOk="0">
                  <a:moveTo>
                    <a:pt x="1901" y="15859"/>
                  </a:moveTo>
                  <a:cubicBezTo>
                    <a:pt x="2211" y="13369"/>
                    <a:pt x="3567" y="8152"/>
                    <a:pt x="3755" y="6379"/>
                  </a:cubicBezTo>
                  <a:cubicBezTo>
                    <a:pt x="4395" y="325"/>
                    <a:pt x="10667" y="0"/>
                    <a:pt x="18043" y="745"/>
                  </a:cubicBezTo>
                  <a:cubicBezTo>
                    <a:pt x="29133" y="1865"/>
                    <a:pt x="31764" y="10119"/>
                    <a:pt x="31512" y="16821"/>
                  </a:cubicBezTo>
                  <a:lnTo>
                    <a:pt x="31413" y="19438"/>
                  </a:lnTo>
                  <a:cubicBezTo>
                    <a:pt x="32210" y="25066"/>
                    <a:pt x="27088" y="30138"/>
                    <a:pt x="19178" y="29608"/>
                  </a:cubicBezTo>
                  <a:cubicBezTo>
                    <a:pt x="16646" y="29437"/>
                    <a:pt x="15046" y="31404"/>
                    <a:pt x="11591" y="30923"/>
                  </a:cubicBezTo>
                  <a:cubicBezTo>
                    <a:pt x="8253" y="30459"/>
                    <a:pt x="8643" y="28319"/>
                    <a:pt x="5639" y="27599"/>
                  </a:cubicBezTo>
                  <a:cubicBezTo>
                    <a:pt x="682" y="26412"/>
                    <a:pt x="1" y="22632"/>
                    <a:pt x="1029" y="19512"/>
                  </a:cubicBezTo>
                  <a:cubicBezTo>
                    <a:pt x="1430" y="18296"/>
                    <a:pt x="1745" y="17116"/>
                    <a:pt x="1901" y="15859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2380814" y="3271098"/>
              <a:ext cx="199184" cy="146290"/>
            </a:xfrm>
            <a:custGeom>
              <a:avLst/>
              <a:gdLst/>
              <a:ahLst/>
              <a:cxnLst/>
              <a:rect l="l" t="t" r="r" b="b"/>
              <a:pathLst>
                <a:path w="4662" h="3424" extrusionOk="0">
                  <a:moveTo>
                    <a:pt x="319" y="2831"/>
                  </a:moveTo>
                  <a:cubicBezTo>
                    <a:pt x="377" y="2742"/>
                    <a:pt x="439" y="2703"/>
                    <a:pt x="485" y="2610"/>
                  </a:cubicBezTo>
                  <a:cubicBezTo>
                    <a:pt x="804" y="1961"/>
                    <a:pt x="1164" y="1386"/>
                    <a:pt x="1746" y="1120"/>
                  </a:cubicBezTo>
                  <a:cubicBezTo>
                    <a:pt x="2345" y="844"/>
                    <a:pt x="3054" y="882"/>
                    <a:pt x="3595" y="1483"/>
                  </a:cubicBezTo>
                  <a:cubicBezTo>
                    <a:pt x="3778" y="1653"/>
                    <a:pt x="3891" y="1851"/>
                    <a:pt x="3974" y="2066"/>
                  </a:cubicBezTo>
                  <a:cubicBezTo>
                    <a:pt x="4123" y="2459"/>
                    <a:pt x="4200" y="2876"/>
                    <a:pt x="4265" y="3298"/>
                  </a:cubicBezTo>
                  <a:cubicBezTo>
                    <a:pt x="4263" y="3366"/>
                    <a:pt x="4317" y="3423"/>
                    <a:pt x="4386" y="3423"/>
                  </a:cubicBezTo>
                  <a:cubicBezTo>
                    <a:pt x="4455" y="3423"/>
                    <a:pt x="4510" y="3367"/>
                    <a:pt x="4508" y="3299"/>
                  </a:cubicBezTo>
                  <a:cubicBezTo>
                    <a:pt x="4542" y="3163"/>
                    <a:pt x="4582" y="3040"/>
                    <a:pt x="4607" y="2899"/>
                  </a:cubicBezTo>
                  <a:cubicBezTo>
                    <a:pt x="4662" y="2570"/>
                    <a:pt x="4662" y="2233"/>
                    <a:pt x="4609" y="1904"/>
                  </a:cubicBezTo>
                  <a:cubicBezTo>
                    <a:pt x="4556" y="1559"/>
                    <a:pt x="4410" y="1242"/>
                    <a:pt x="4174" y="946"/>
                  </a:cubicBezTo>
                  <a:cubicBezTo>
                    <a:pt x="3347" y="79"/>
                    <a:pt x="2270" y="1"/>
                    <a:pt x="1421" y="483"/>
                  </a:cubicBezTo>
                  <a:cubicBezTo>
                    <a:pt x="725" y="880"/>
                    <a:pt x="1" y="1646"/>
                    <a:pt x="107" y="2543"/>
                  </a:cubicBezTo>
                  <a:cubicBezTo>
                    <a:pt x="121" y="2656"/>
                    <a:pt x="165" y="2719"/>
                    <a:pt x="213" y="2823"/>
                  </a:cubicBezTo>
                  <a:cubicBezTo>
                    <a:pt x="208" y="2895"/>
                    <a:pt x="315" y="2901"/>
                    <a:pt x="320" y="2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2911202" y="3331853"/>
              <a:ext cx="196962" cy="128260"/>
            </a:xfrm>
            <a:custGeom>
              <a:avLst/>
              <a:gdLst/>
              <a:ahLst/>
              <a:cxnLst/>
              <a:rect l="l" t="t" r="r" b="b"/>
              <a:pathLst>
                <a:path w="4610" h="3002" extrusionOk="0">
                  <a:moveTo>
                    <a:pt x="4412" y="2930"/>
                  </a:moveTo>
                  <a:cubicBezTo>
                    <a:pt x="4495" y="2875"/>
                    <a:pt x="4502" y="2910"/>
                    <a:pt x="4554" y="2828"/>
                  </a:cubicBezTo>
                  <a:cubicBezTo>
                    <a:pt x="4603" y="2752"/>
                    <a:pt x="4582" y="2655"/>
                    <a:pt x="4589" y="2570"/>
                  </a:cubicBezTo>
                  <a:cubicBezTo>
                    <a:pt x="4610" y="2270"/>
                    <a:pt x="4556" y="1989"/>
                    <a:pt x="4460" y="1685"/>
                  </a:cubicBezTo>
                  <a:cubicBezTo>
                    <a:pt x="4390" y="1482"/>
                    <a:pt x="4313" y="1275"/>
                    <a:pt x="4205" y="1084"/>
                  </a:cubicBezTo>
                  <a:cubicBezTo>
                    <a:pt x="4123" y="944"/>
                    <a:pt x="4024" y="815"/>
                    <a:pt x="3908" y="701"/>
                  </a:cubicBezTo>
                  <a:cubicBezTo>
                    <a:pt x="3221" y="89"/>
                    <a:pt x="2471" y="0"/>
                    <a:pt x="1805" y="281"/>
                  </a:cubicBezTo>
                  <a:cubicBezTo>
                    <a:pt x="933" y="648"/>
                    <a:pt x="220" y="1641"/>
                    <a:pt x="19" y="2599"/>
                  </a:cubicBezTo>
                  <a:cubicBezTo>
                    <a:pt x="0" y="2660"/>
                    <a:pt x="34" y="2726"/>
                    <a:pt x="97" y="2744"/>
                  </a:cubicBezTo>
                  <a:cubicBezTo>
                    <a:pt x="159" y="2762"/>
                    <a:pt x="224" y="2726"/>
                    <a:pt x="240" y="2664"/>
                  </a:cubicBezTo>
                  <a:cubicBezTo>
                    <a:pt x="496" y="2013"/>
                    <a:pt x="1048" y="1409"/>
                    <a:pt x="1667" y="1074"/>
                  </a:cubicBezTo>
                  <a:cubicBezTo>
                    <a:pt x="2214" y="778"/>
                    <a:pt x="2836" y="731"/>
                    <a:pt x="3372" y="1270"/>
                  </a:cubicBezTo>
                  <a:lnTo>
                    <a:pt x="3871" y="1946"/>
                  </a:lnTo>
                  <a:cubicBezTo>
                    <a:pt x="4039" y="2226"/>
                    <a:pt x="4017" y="2529"/>
                    <a:pt x="4168" y="2810"/>
                  </a:cubicBezTo>
                  <a:cubicBezTo>
                    <a:pt x="4212" y="2892"/>
                    <a:pt x="4233" y="2860"/>
                    <a:pt x="4306" y="2924"/>
                  </a:cubicBezTo>
                  <a:cubicBezTo>
                    <a:pt x="4301" y="2996"/>
                    <a:pt x="4409" y="3001"/>
                    <a:pt x="4412" y="2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2925386" y="3392651"/>
              <a:ext cx="73829" cy="67634"/>
            </a:xfrm>
            <a:custGeom>
              <a:avLst/>
              <a:gdLst/>
              <a:ahLst/>
              <a:cxnLst/>
              <a:rect l="l" t="t" r="r" b="b"/>
              <a:pathLst>
                <a:path w="1728" h="1583" extrusionOk="0">
                  <a:moveTo>
                    <a:pt x="167" y="1506"/>
                  </a:moveTo>
                  <a:cubicBezTo>
                    <a:pt x="229" y="1478"/>
                    <a:pt x="253" y="1497"/>
                    <a:pt x="302" y="1453"/>
                  </a:cubicBezTo>
                  <a:cubicBezTo>
                    <a:pt x="535" y="1243"/>
                    <a:pt x="651" y="959"/>
                    <a:pt x="867" y="759"/>
                  </a:cubicBezTo>
                  <a:cubicBezTo>
                    <a:pt x="991" y="644"/>
                    <a:pt x="1116" y="538"/>
                    <a:pt x="1248" y="432"/>
                  </a:cubicBezTo>
                  <a:cubicBezTo>
                    <a:pt x="1390" y="320"/>
                    <a:pt x="1515" y="204"/>
                    <a:pt x="1672" y="106"/>
                  </a:cubicBezTo>
                  <a:cubicBezTo>
                    <a:pt x="1727" y="84"/>
                    <a:pt x="1697" y="0"/>
                    <a:pt x="1640" y="18"/>
                  </a:cubicBezTo>
                  <a:cubicBezTo>
                    <a:pt x="1443" y="42"/>
                    <a:pt x="1261" y="71"/>
                    <a:pt x="1081" y="142"/>
                  </a:cubicBezTo>
                  <a:cubicBezTo>
                    <a:pt x="900" y="216"/>
                    <a:pt x="734" y="320"/>
                    <a:pt x="589" y="449"/>
                  </a:cubicBezTo>
                  <a:cubicBezTo>
                    <a:pt x="330" y="675"/>
                    <a:pt x="16" y="948"/>
                    <a:pt x="3" y="1312"/>
                  </a:cubicBezTo>
                  <a:cubicBezTo>
                    <a:pt x="1" y="1382"/>
                    <a:pt x="26" y="1391"/>
                    <a:pt x="51" y="1457"/>
                  </a:cubicBezTo>
                  <a:cubicBezTo>
                    <a:pt x="19" y="1534"/>
                    <a:pt x="135" y="1583"/>
                    <a:pt x="167" y="1506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2951748" y="3428113"/>
              <a:ext cx="36829" cy="25250"/>
            </a:xfrm>
            <a:custGeom>
              <a:avLst/>
              <a:gdLst/>
              <a:ahLst/>
              <a:cxnLst/>
              <a:rect l="l" t="t" r="r" b="b"/>
              <a:pathLst>
                <a:path w="862" h="591" extrusionOk="0">
                  <a:moveTo>
                    <a:pt x="91" y="574"/>
                  </a:moveTo>
                  <a:cubicBezTo>
                    <a:pt x="132" y="575"/>
                    <a:pt x="152" y="590"/>
                    <a:pt x="192" y="578"/>
                  </a:cubicBezTo>
                  <a:cubicBezTo>
                    <a:pt x="430" y="506"/>
                    <a:pt x="596" y="295"/>
                    <a:pt x="807" y="165"/>
                  </a:cubicBezTo>
                  <a:cubicBezTo>
                    <a:pt x="847" y="143"/>
                    <a:pt x="861" y="93"/>
                    <a:pt x="839" y="54"/>
                  </a:cubicBezTo>
                  <a:cubicBezTo>
                    <a:pt x="817" y="15"/>
                    <a:pt x="768" y="0"/>
                    <a:pt x="728" y="23"/>
                  </a:cubicBezTo>
                  <a:cubicBezTo>
                    <a:pt x="502" y="136"/>
                    <a:pt x="233" y="198"/>
                    <a:pt x="70" y="390"/>
                  </a:cubicBezTo>
                  <a:cubicBezTo>
                    <a:pt x="42" y="422"/>
                    <a:pt x="46" y="446"/>
                    <a:pt x="32" y="485"/>
                  </a:cubicBezTo>
                  <a:cubicBezTo>
                    <a:pt x="7" y="502"/>
                    <a:pt x="0" y="535"/>
                    <a:pt x="17" y="559"/>
                  </a:cubicBezTo>
                  <a:cubicBezTo>
                    <a:pt x="33" y="584"/>
                    <a:pt x="66" y="591"/>
                    <a:pt x="91" y="574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2913637" y="3350780"/>
              <a:ext cx="36444" cy="34522"/>
            </a:xfrm>
            <a:custGeom>
              <a:avLst/>
              <a:gdLst/>
              <a:ahLst/>
              <a:cxnLst/>
              <a:rect l="l" t="t" r="r" b="b"/>
              <a:pathLst>
                <a:path w="853" h="808" extrusionOk="0">
                  <a:moveTo>
                    <a:pt x="127" y="751"/>
                  </a:moveTo>
                  <a:lnTo>
                    <a:pt x="774" y="172"/>
                  </a:lnTo>
                  <a:cubicBezTo>
                    <a:pt x="853" y="118"/>
                    <a:pt x="772" y="0"/>
                    <a:pt x="694" y="54"/>
                  </a:cubicBezTo>
                  <a:cubicBezTo>
                    <a:pt x="529" y="161"/>
                    <a:pt x="376" y="255"/>
                    <a:pt x="251" y="384"/>
                  </a:cubicBezTo>
                  <a:cubicBezTo>
                    <a:pt x="168" y="471"/>
                    <a:pt x="102" y="574"/>
                    <a:pt x="38" y="692"/>
                  </a:cubicBezTo>
                  <a:cubicBezTo>
                    <a:pt x="0" y="750"/>
                    <a:pt x="86" y="807"/>
                    <a:pt x="127" y="751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2507450" y="3348260"/>
              <a:ext cx="42212" cy="58021"/>
            </a:xfrm>
            <a:custGeom>
              <a:avLst/>
              <a:gdLst/>
              <a:ahLst/>
              <a:cxnLst/>
              <a:rect l="l" t="t" r="r" b="b"/>
              <a:pathLst>
                <a:path w="988" h="1358" extrusionOk="0">
                  <a:moveTo>
                    <a:pt x="65" y="129"/>
                  </a:moveTo>
                  <a:cubicBezTo>
                    <a:pt x="92" y="184"/>
                    <a:pt x="90" y="218"/>
                    <a:pt x="126" y="265"/>
                  </a:cubicBezTo>
                  <a:cubicBezTo>
                    <a:pt x="184" y="340"/>
                    <a:pt x="256" y="393"/>
                    <a:pt x="321" y="453"/>
                  </a:cubicBezTo>
                  <a:cubicBezTo>
                    <a:pt x="461" y="586"/>
                    <a:pt x="586" y="713"/>
                    <a:pt x="671" y="885"/>
                  </a:cubicBezTo>
                  <a:cubicBezTo>
                    <a:pt x="733" y="1005"/>
                    <a:pt x="790" y="1132"/>
                    <a:pt x="823" y="1284"/>
                  </a:cubicBezTo>
                  <a:cubicBezTo>
                    <a:pt x="825" y="1326"/>
                    <a:pt x="861" y="1357"/>
                    <a:pt x="902" y="1354"/>
                  </a:cubicBezTo>
                  <a:cubicBezTo>
                    <a:pt x="943" y="1351"/>
                    <a:pt x="973" y="1313"/>
                    <a:pt x="969" y="1273"/>
                  </a:cubicBezTo>
                  <a:cubicBezTo>
                    <a:pt x="988" y="961"/>
                    <a:pt x="943" y="692"/>
                    <a:pt x="806" y="469"/>
                  </a:cubicBezTo>
                  <a:cubicBezTo>
                    <a:pt x="706" y="305"/>
                    <a:pt x="566" y="146"/>
                    <a:pt x="372" y="71"/>
                  </a:cubicBezTo>
                  <a:cubicBezTo>
                    <a:pt x="286" y="37"/>
                    <a:pt x="213" y="42"/>
                    <a:pt x="115" y="35"/>
                  </a:cubicBezTo>
                  <a:cubicBezTo>
                    <a:pt x="52" y="1"/>
                    <a:pt x="1" y="95"/>
                    <a:pt x="64" y="130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2585851" y="3310961"/>
              <a:ext cx="13458" cy="56141"/>
            </a:xfrm>
            <a:custGeom>
              <a:avLst/>
              <a:gdLst/>
              <a:ahLst/>
              <a:cxnLst/>
              <a:rect l="l" t="t" r="r" b="b"/>
              <a:pathLst>
                <a:path w="315" h="1314" extrusionOk="0">
                  <a:moveTo>
                    <a:pt x="17" y="95"/>
                  </a:moveTo>
                  <a:lnTo>
                    <a:pt x="47" y="1194"/>
                  </a:lnTo>
                  <a:cubicBezTo>
                    <a:pt x="41" y="1254"/>
                    <a:pt x="86" y="1304"/>
                    <a:pt x="145" y="1309"/>
                  </a:cubicBezTo>
                  <a:cubicBezTo>
                    <a:pt x="204" y="1313"/>
                    <a:pt x="255" y="1269"/>
                    <a:pt x="259" y="1211"/>
                  </a:cubicBezTo>
                  <a:cubicBezTo>
                    <a:pt x="286" y="972"/>
                    <a:pt x="314" y="741"/>
                    <a:pt x="276" y="514"/>
                  </a:cubicBezTo>
                  <a:cubicBezTo>
                    <a:pt x="248" y="360"/>
                    <a:pt x="187" y="220"/>
                    <a:pt x="122" y="70"/>
                  </a:cubicBezTo>
                  <a:cubicBezTo>
                    <a:pt x="104" y="1"/>
                    <a:pt x="0" y="27"/>
                    <a:pt x="18" y="95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2440671" y="3332280"/>
              <a:ext cx="231014" cy="223494"/>
            </a:xfrm>
            <a:custGeom>
              <a:avLst/>
              <a:gdLst/>
              <a:ahLst/>
              <a:cxnLst/>
              <a:rect l="l" t="t" r="r" b="b"/>
              <a:pathLst>
                <a:path w="5407" h="5231" extrusionOk="0">
                  <a:moveTo>
                    <a:pt x="4358" y="556"/>
                  </a:moveTo>
                  <a:cubicBezTo>
                    <a:pt x="4159" y="388"/>
                    <a:pt x="3781" y="210"/>
                    <a:pt x="3321" y="120"/>
                  </a:cubicBezTo>
                  <a:cubicBezTo>
                    <a:pt x="2695" y="0"/>
                    <a:pt x="1925" y="46"/>
                    <a:pt x="1301" y="472"/>
                  </a:cubicBezTo>
                  <a:cubicBezTo>
                    <a:pt x="883" y="757"/>
                    <a:pt x="525" y="1213"/>
                    <a:pt x="326" y="1914"/>
                  </a:cubicBezTo>
                  <a:cubicBezTo>
                    <a:pt x="0" y="3061"/>
                    <a:pt x="575" y="4113"/>
                    <a:pt x="1428" y="4685"/>
                  </a:cubicBezTo>
                  <a:cubicBezTo>
                    <a:pt x="2003" y="5069"/>
                    <a:pt x="2699" y="5231"/>
                    <a:pt x="3322" y="5074"/>
                  </a:cubicBezTo>
                  <a:cubicBezTo>
                    <a:pt x="4516" y="4772"/>
                    <a:pt x="5322" y="3781"/>
                    <a:pt x="5373" y="2695"/>
                  </a:cubicBezTo>
                  <a:cubicBezTo>
                    <a:pt x="5407" y="1971"/>
                    <a:pt x="5112" y="1200"/>
                    <a:pt x="4358" y="556"/>
                  </a:cubicBezTo>
                  <a:close/>
                  <a:moveTo>
                    <a:pt x="3977" y="1004"/>
                  </a:moveTo>
                  <a:cubicBezTo>
                    <a:pt x="4567" y="1506"/>
                    <a:pt x="4813" y="2103"/>
                    <a:pt x="4787" y="2666"/>
                  </a:cubicBezTo>
                  <a:cubicBezTo>
                    <a:pt x="4747" y="3512"/>
                    <a:pt x="4106" y="4270"/>
                    <a:pt x="3179" y="4504"/>
                  </a:cubicBezTo>
                  <a:cubicBezTo>
                    <a:pt x="2709" y="4622"/>
                    <a:pt x="2188" y="4487"/>
                    <a:pt x="1755" y="4197"/>
                  </a:cubicBezTo>
                  <a:cubicBezTo>
                    <a:pt x="1099" y="3758"/>
                    <a:pt x="640" y="2956"/>
                    <a:pt x="891" y="2075"/>
                  </a:cubicBezTo>
                  <a:cubicBezTo>
                    <a:pt x="1044" y="1534"/>
                    <a:pt x="1309" y="1176"/>
                    <a:pt x="1632" y="956"/>
                  </a:cubicBezTo>
                  <a:cubicBezTo>
                    <a:pt x="2119" y="624"/>
                    <a:pt x="2721" y="603"/>
                    <a:pt x="3210" y="697"/>
                  </a:cubicBezTo>
                  <a:cubicBezTo>
                    <a:pt x="3547" y="762"/>
                    <a:pt x="3831" y="880"/>
                    <a:pt x="3977" y="10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2537059" y="3348986"/>
              <a:ext cx="288693" cy="346201"/>
            </a:xfrm>
            <a:custGeom>
              <a:avLst/>
              <a:gdLst/>
              <a:ahLst/>
              <a:cxnLst/>
              <a:rect l="l" t="t" r="r" b="b"/>
              <a:pathLst>
                <a:path w="6757" h="8103" extrusionOk="0">
                  <a:moveTo>
                    <a:pt x="4774" y="7950"/>
                  </a:moveTo>
                  <a:cubicBezTo>
                    <a:pt x="3529" y="8103"/>
                    <a:pt x="38" y="7894"/>
                    <a:pt x="19" y="5569"/>
                  </a:cubicBezTo>
                  <a:cubicBezTo>
                    <a:pt x="0" y="3274"/>
                    <a:pt x="3315" y="3359"/>
                    <a:pt x="4760" y="1640"/>
                  </a:cubicBezTo>
                  <a:cubicBezTo>
                    <a:pt x="6140" y="0"/>
                    <a:pt x="6594" y="1299"/>
                    <a:pt x="6615" y="3338"/>
                  </a:cubicBezTo>
                  <a:cubicBezTo>
                    <a:pt x="6633" y="5000"/>
                    <a:pt x="6756" y="7707"/>
                    <a:pt x="4774" y="7950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2774610" y="3375433"/>
              <a:ext cx="231057" cy="223494"/>
            </a:xfrm>
            <a:custGeom>
              <a:avLst/>
              <a:gdLst/>
              <a:ahLst/>
              <a:cxnLst/>
              <a:rect l="l" t="t" r="r" b="b"/>
              <a:pathLst>
                <a:path w="5408" h="5231" extrusionOk="0">
                  <a:moveTo>
                    <a:pt x="4358" y="556"/>
                  </a:moveTo>
                  <a:cubicBezTo>
                    <a:pt x="4159" y="388"/>
                    <a:pt x="3781" y="209"/>
                    <a:pt x="3321" y="120"/>
                  </a:cubicBezTo>
                  <a:cubicBezTo>
                    <a:pt x="2695" y="0"/>
                    <a:pt x="1925" y="45"/>
                    <a:pt x="1301" y="471"/>
                  </a:cubicBezTo>
                  <a:cubicBezTo>
                    <a:pt x="883" y="757"/>
                    <a:pt x="526" y="1213"/>
                    <a:pt x="326" y="1914"/>
                  </a:cubicBezTo>
                  <a:cubicBezTo>
                    <a:pt x="0" y="3060"/>
                    <a:pt x="575" y="4113"/>
                    <a:pt x="1429" y="4685"/>
                  </a:cubicBezTo>
                  <a:cubicBezTo>
                    <a:pt x="2003" y="5069"/>
                    <a:pt x="2699" y="5231"/>
                    <a:pt x="3323" y="5073"/>
                  </a:cubicBezTo>
                  <a:cubicBezTo>
                    <a:pt x="4516" y="4772"/>
                    <a:pt x="5322" y="3781"/>
                    <a:pt x="5373" y="2695"/>
                  </a:cubicBezTo>
                  <a:cubicBezTo>
                    <a:pt x="5407" y="1971"/>
                    <a:pt x="5112" y="1199"/>
                    <a:pt x="4358" y="556"/>
                  </a:cubicBezTo>
                  <a:close/>
                  <a:moveTo>
                    <a:pt x="3977" y="1003"/>
                  </a:moveTo>
                  <a:cubicBezTo>
                    <a:pt x="4567" y="1505"/>
                    <a:pt x="4814" y="2102"/>
                    <a:pt x="4787" y="2666"/>
                  </a:cubicBezTo>
                  <a:cubicBezTo>
                    <a:pt x="4747" y="3512"/>
                    <a:pt x="4107" y="4269"/>
                    <a:pt x="3178" y="4504"/>
                  </a:cubicBezTo>
                  <a:cubicBezTo>
                    <a:pt x="2709" y="4622"/>
                    <a:pt x="2187" y="4486"/>
                    <a:pt x="1756" y="4197"/>
                  </a:cubicBezTo>
                  <a:cubicBezTo>
                    <a:pt x="1099" y="3757"/>
                    <a:pt x="640" y="2956"/>
                    <a:pt x="891" y="2075"/>
                  </a:cubicBezTo>
                  <a:cubicBezTo>
                    <a:pt x="1044" y="1534"/>
                    <a:pt x="1310" y="1176"/>
                    <a:pt x="1632" y="956"/>
                  </a:cubicBezTo>
                  <a:cubicBezTo>
                    <a:pt x="2119" y="623"/>
                    <a:pt x="2721" y="603"/>
                    <a:pt x="3210" y="697"/>
                  </a:cubicBezTo>
                  <a:cubicBezTo>
                    <a:pt x="3547" y="762"/>
                    <a:pt x="3832" y="880"/>
                    <a:pt x="3977" y="10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2655151" y="3404785"/>
              <a:ext cx="157442" cy="61225"/>
            </a:xfrm>
            <a:custGeom>
              <a:avLst/>
              <a:gdLst/>
              <a:ahLst/>
              <a:cxnLst/>
              <a:rect l="l" t="t" r="r" b="b"/>
              <a:pathLst>
                <a:path w="3685" h="1433" extrusionOk="0">
                  <a:moveTo>
                    <a:pt x="152" y="453"/>
                  </a:moveTo>
                  <a:cubicBezTo>
                    <a:pt x="0" y="544"/>
                    <a:pt x="85" y="1031"/>
                    <a:pt x="125" y="1008"/>
                  </a:cubicBezTo>
                  <a:cubicBezTo>
                    <a:pt x="125" y="1008"/>
                    <a:pt x="1008" y="562"/>
                    <a:pt x="1852" y="649"/>
                  </a:cubicBezTo>
                  <a:cubicBezTo>
                    <a:pt x="2538" y="720"/>
                    <a:pt x="3206" y="1326"/>
                    <a:pt x="3295" y="1350"/>
                  </a:cubicBezTo>
                  <a:cubicBezTo>
                    <a:pt x="3603" y="1433"/>
                    <a:pt x="3685" y="919"/>
                    <a:pt x="3614" y="838"/>
                  </a:cubicBezTo>
                  <a:cubicBezTo>
                    <a:pt x="3522" y="735"/>
                    <a:pt x="2718" y="159"/>
                    <a:pt x="1856" y="76"/>
                  </a:cubicBezTo>
                  <a:cubicBezTo>
                    <a:pt x="1073" y="0"/>
                    <a:pt x="223" y="410"/>
                    <a:pt x="152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2634728" y="3616872"/>
              <a:ext cx="125697" cy="65455"/>
            </a:xfrm>
            <a:custGeom>
              <a:avLst/>
              <a:gdLst/>
              <a:ahLst/>
              <a:cxnLst/>
              <a:rect l="l" t="t" r="r" b="b"/>
              <a:pathLst>
                <a:path w="2942" h="1532" extrusionOk="0">
                  <a:moveTo>
                    <a:pt x="1522" y="63"/>
                  </a:moveTo>
                  <a:cubicBezTo>
                    <a:pt x="2298" y="127"/>
                    <a:pt x="2942" y="636"/>
                    <a:pt x="2910" y="1033"/>
                  </a:cubicBezTo>
                  <a:cubicBezTo>
                    <a:pt x="2877" y="1431"/>
                    <a:pt x="2290" y="1475"/>
                    <a:pt x="1405" y="1505"/>
                  </a:cubicBezTo>
                  <a:cubicBezTo>
                    <a:pt x="627" y="1531"/>
                    <a:pt x="1" y="1393"/>
                    <a:pt x="32" y="996"/>
                  </a:cubicBezTo>
                  <a:cubicBezTo>
                    <a:pt x="66" y="598"/>
                    <a:pt x="748" y="0"/>
                    <a:pt x="1522" y="63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5"/>
            <p:cNvSpPr/>
            <p:nvPr/>
          </p:nvSpPr>
          <p:spPr>
            <a:xfrm>
              <a:off x="2165821" y="2553404"/>
              <a:ext cx="1398517" cy="858431"/>
            </a:xfrm>
            <a:custGeom>
              <a:avLst/>
              <a:gdLst/>
              <a:ahLst/>
              <a:cxnLst/>
              <a:rect l="l" t="t" r="r" b="b"/>
              <a:pathLst>
                <a:path w="32733" h="20092" extrusionOk="0">
                  <a:moveTo>
                    <a:pt x="31319" y="6773"/>
                  </a:moveTo>
                  <a:cubicBezTo>
                    <a:pt x="31319" y="6773"/>
                    <a:pt x="24944" y="0"/>
                    <a:pt x="19325" y="192"/>
                  </a:cubicBezTo>
                  <a:cubicBezTo>
                    <a:pt x="7630" y="588"/>
                    <a:pt x="0" y="13849"/>
                    <a:pt x="0" y="13849"/>
                  </a:cubicBezTo>
                  <a:cubicBezTo>
                    <a:pt x="0" y="13849"/>
                    <a:pt x="10969" y="20091"/>
                    <a:pt x="23447" y="9917"/>
                  </a:cubicBezTo>
                  <a:cubicBezTo>
                    <a:pt x="23447" y="9917"/>
                    <a:pt x="20574" y="15845"/>
                    <a:pt x="14966" y="16219"/>
                  </a:cubicBezTo>
                  <a:cubicBezTo>
                    <a:pt x="14966" y="16219"/>
                    <a:pt x="17356" y="16464"/>
                    <a:pt x="20440" y="16056"/>
                  </a:cubicBezTo>
                  <a:cubicBezTo>
                    <a:pt x="23668" y="15631"/>
                    <a:pt x="27658" y="14492"/>
                    <a:pt x="30473" y="11610"/>
                  </a:cubicBezTo>
                  <a:cubicBezTo>
                    <a:pt x="30473" y="11611"/>
                    <a:pt x="32733" y="10100"/>
                    <a:pt x="31319" y="67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5"/>
            <p:cNvSpPr/>
            <p:nvPr/>
          </p:nvSpPr>
          <p:spPr>
            <a:xfrm>
              <a:off x="3371777" y="2966640"/>
              <a:ext cx="237807" cy="749311"/>
            </a:xfrm>
            <a:custGeom>
              <a:avLst/>
              <a:gdLst/>
              <a:ahLst/>
              <a:cxnLst/>
              <a:rect l="l" t="t" r="r" b="b"/>
              <a:pathLst>
                <a:path w="5566" h="17538" extrusionOk="0">
                  <a:moveTo>
                    <a:pt x="1" y="0"/>
                  </a:moveTo>
                  <a:cubicBezTo>
                    <a:pt x="1" y="0"/>
                    <a:pt x="5566" y="1664"/>
                    <a:pt x="5555" y="4647"/>
                  </a:cubicBezTo>
                  <a:cubicBezTo>
                    <a:pt x="5545" y="7630"/>
                    <a:pt x="3275" y="17537"/>
                    <a:pt x="3275" y="175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5"/>
            <p:cNvSpPr/>
            <p:nvPr/>
          </p:nvSpPr>
          <p:spPr>
            <a:xfrm>
              <a:off x="2331594" y="2819666"/>
              <a:ext cx="936532" cy="313260"/>
            </a:xfrm>
            <a:custGeom>
              <a:avLst/>
              <a:gdLst/>
              <a:ahLst/>
              <a:cxnLst/>
              <a:rect l="l" t="t" r="r" b="b"/>
              <a:pathLst>
                <a:path w="21920" h="7332" extrusionOk="0">
                  <a:moveTo>
                    <a:pt x="59" y="7081"/>
                  </a:moveTo>
                  <a:cubicBezTo>
                    <a:pt x="25" y="7105"/>
                    <a:pt x="88" y="7041"/>
                    <a:pt x="68" y="7128"/>
                  </a:cubicBezTo>
                  <a:cubicBezTo>
                    <a:pt x="2" y="7124"/>
                    <a:pt x="1" y="7225"/>
                    <a:pt x="68" y="7223"/>
                  </a:cubicBezTo>
                  <a:cubicBezTo>
                    <a:pt x="74" y="7258"/>
                    <a:pt x="70" y="7270"/>
                    <a:pt x="62" y="7273"/>
                  </a:cubicBezTo>
                  <a:lnTo>
                    <a:pt x="79" y="7286"/>
                  </a:lnTo>
                  <a:cubicBezTo>
                    <a:pt x="106" y="7310"/>
                    <a:pt x="150" y="7289"/>
                    <a:pt x="186" y="7291"/>
                  </a:cubicBezTo>
                  <a:cubicBezTo>
                    <a:pt x="538" y="7303"/>
                    <a:pt x="890" y="7318"/>
                    <a:pt x="1247" y="7321"/>
                  </a:cubicBezTo>
                  <a:cubicBezTo>
                    <a:pt x="4707" y="7332"/>
                    <a:pt x="8345" y="6922"/>
                    <a:pt x="11770" y="5951"/>
                  </a:cubicBezTo>
                  <a:cubicBezTo>
                    <a:pt x="13302" y="5517"/>
                    <a:pt x="14792" y="4962"/>
                    <a:pt x="16198" y="4260"/>
                  </a:cubicBezTo>
                  <a:cubicBezTo>
                    <a:pt x="18320" y="3202"/>
                    <a:pt x="20246" y="1810"/>
                    <a:pt x="21890" y="75"/>
                  </a:cubicBezTo>
                  <a:cubicBezTo>
                    <a:pt x="21920" y="45"/>
                    <a:pt x="21874" y="0"/>
                    <a:pt x="21845" y="30"/>
                  </a:cubicBezTo>
                  <a:cubicBezTo>
                    <a:pt x="19580" y="2216"/>
                    <a:pt x="16818" y="3705"/>
                    <a:pt x="13862" y="4780"/>
                  </a:cubicBezTo>
                  <a:cubicBezTo>
                    <a:pt x="9915" y="6215"/>
                    <a:pt x="5589" y="6818"/>
                    <a:pt x="1476" y="6999"/>
                  </a:cubicBezTo>
                  <a:cubicBezTo>
                    <a:pt x="1050" y="7017"/>
                    <a:pt x="629" y="7044"/>
                    <a:pt x="210" y="7059"/>
                  </a:cubicBezTo>
                  <a:cubicBezTo>
                    <a:pt x="167" y="7061"/>
                    <a:pt x="115" y="7035"/>
                    <a:pt x="83" y="7063"/>
                  </a:cubicBezTo>
                  <a:cubicBezTo>
                    <a:pt x="76" y="7070"/>
                    <a:pt x="67" y="7075"/>
                    <a:pt x="59" y="70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5"/>
            <p:cNvSpPr/>
            <p:nvPr/>
          </p:nvSpPr>
          <p:spPr>
            <a:xfrm>
              <a:off x="2503135" y="2792151"/>
              <a:ext cx="691120" cy="213240"/>
            </a:xfrm>
            <a:custGeom>
              <a:avLst/>
              <a:gdLst/>
              <a:ahLst/>
              <a:cxnLst/>
              <a:rect l="l" t="t" r="r" b="b"/>
              <a:pathLst>
                <a:path w="16176" h="4991" extrusionOk="0">
                  <a:moveTo>
                    <a:pt x="58" y="4987"/>
                  </a:moveTo>
                  <a:cubicBezTo>
                    <a:pt x="623" y="4925"/>
                    <a:pt x="1183" y="4866"/>
                    <a:pt x="1739" y="4783"/>
                  </a:cubicBezTo>
                  <a:cubicBezTo>
                    <a:pt x="4003" y="4447"/>
                    <a:pt x="6199" y="3951"/>
                    <a:pt x="8350" y="3321"/>
                  </a:cubicBezTo>
                  <a:cubicBezTo>
                    <a:pt x="9702" y="2926"/>
                    <a:pt x="11037" y="2471"/>
                    <a:pt x="12350" y="1926"/>
                  </a:cubicBezTo>
                  <a:cubicBezTo>
                    <a:pt x="13636" y="1391"/>
                    <a:pt x="14897" y="763"/>
                    <a:pt x="16154" y="66"/>
                  </a:cubicBezTo>
                  <a:cubicBezTo>
                    <a:pt x="16169" y="58"/>
                    <a:pt x="16176" y="38"/>
                    <a:pt x="16167" y="23"/>
                  </a:cubicBezTo>
                  <a:cubicBezTo>
                    <a:pt x="16158" y="8"/>
                    <a:pt x="16139" y="1"/>
                    <a:pt x="16123" y="9"/>
                  </a:cubicBezTo>
                  <a:cubicBezTo>
                    <a:pt x="14840" y="642"/>
                    <a:pt x="13547" y="1181"/>
                    <a:pt x="12252" y="1678"/>
                  </a:cubicBezTo>
                  <a:cubicBezTo>
                    <a:pt x="10933" y="2186"/>
                    <a:pt x="9609" y="2642"/>
                    <a:pt x="8267" y="3038"/>
                  </a:cubicBezTo>
                  <a:cubicBezTo>
                    <a:pt x="6126" y="3669"/>
                    <a:pt x="3939" y="4137"/>
                    <a:pt x="1702" y="4566"/>
                  </a:cubicBezTo>
                  <a:cubicBezTo>
                    <a:pt x="1151" y="4672"/>
                    <a:pt x="601" y="4789"/>
                    <a:pt x="45" y="4892"/>
                  </a:cubicBezTo>
                  <a:cubicBezTo>
                    <a:pt x="18" y="4897"/>
                    <a:pt x="1" y="4920"/>
                    <a:pt x="4" y="4946"/>
                  </a:cubicBezTo>
                  <a:cubicBezTo>
                    <a:pt x="7" y="4973"/>
                    <a:pt x="31" y="4990"/>
                    <a:pt x="58" y="4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5"/>
            <p:cNvSpPr/>
            <p:nvPr/>
          </p:nvSpPr>
          <p:spPr>
            <a:xfrm>
              <a:off x="2854976" y="2777710"/>
              <a:ext cx="144368" cy="41486"/>
            </a:xfrm>
            <a:custGeom>
              <a:avLst/>
              <a:gdLst/>
              <a:ahLst/>
              <a:cxnLst/>
              <a:rect l="l" t="t" r="r" b="b"/>
              <a:pathLst>
                <a:path w="3379" h="971" extrusionOk="0">
                  <a:moveTo>
                    <a:pt x="52" y="970"/>
                  </a:moveTo>
                  <a:cubicBezTo>
                    <a:pt x="514" y="948"/>
                    <a:pt x="960" y="861"/>
                    <a:pt x="1400" y="742"/>
                  </a:cubicBezTo>
                  <a:cubicBezTo>
                    <a:pt x="2053" y="565"/>
                    <a:pt x="2689" y="315"/>
                    <a:pt x="3338" y="104"/>
                  </a:cubicBezTo>
                  <a:cubicBezTo>
                    <a:pt x="3364" y="96"/>
                    <a:pt x="3379" y="68"/>
                    <a:pt x="3371" y="42"/>
                  </a:cubicBezTo>
                  <a:cubicBezTo>
                    <a:pt x="3362" y="15"/>
                    <a:pt x="3333" y="1"/>
                    <a:pt x="3307" y="10"/>
                  </a:cubicBezTo>
                  <a:cubicBezTo>
                    <a:pt x="2661" y="220"/>
                    <a:pt x="2025" y="470"/>
                    <a:pt x="1373" y="648"/>
                  </a:cubicBezTo>
                  <a:cubicBezTo>
                    <a:pt x="942" y="766"/>
                    <a:pt x="502" y="853"/>
                    <a:pt x="47" y="875"/>
                  </a:cubicBezTo>
                  <a:cubicBezTo>
                    <a:pt x="21" y="876"/>
                    <a:pt x="0" y="898"/>
                    <a:pt x="2" y="925"/>
                  </a:cubicBezTo>
                  <a:cubicBezTo>
                    <a:pt x="3" y="951"/>
                    <a:pt x="25" y="971"/>
                    <a:pt x="52" y="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3139994" y="2902211"/>
              <a:ext cx="201491" cy="224306"/>
            </a:xfrm>
            <a:custGeom>
              <a:avLst/>
              <a:gdLst/>
              <a:ahLst/>
              <a:cxnLst/>
              <a:rect l="l" t="t" r="r" b="b"/>
              <a:pathLst>
                <a:path w="4716" h="5250" extrusionOk="0">
                  <a:moveTo>
                    <a:pt x="4601" y="56"/>
                  </a:moveTo>
                  <a:cubicBezTo>
                    <a:pt x="4298" y="521"/>
                    <a:pt x="3977" y="965"/>
                    <a:pt x="3661" y="1407"/>
                  </a:cubicBezTo>
                  <a:cubicBezTo>
                    <a:pt x="3179" y="2080"/>
                    <a:pt x="2688" y="2733"/>
                    <a:pt x="2130" y="3329"/>
                  </a:cubicBezTo>
                  <a:cubicBezTo>
                    <a:pt x="1517" y="3985"/>
                    <a:pt x="841" y="4586"/>
                    <a:pt x="64" y="5112"/>
                  </a:cubicBezTo>
                  <a:cubicBezTo>
                    <a:pt x="0" y="5154"/>
                    <a:pt x="63" y="5250"/>
                    <a:pt x="127" y="5208"/>
                  </a:cubicBezTo>
                  <a:cubicBezTo>
                    <a:pt x="1102" y="4588"/>
                    <a:pt x="1983" y="3829"/>
                    <a:pt x="2743" y="2957"/>
                  </a:cubicBezTo>
                  <a:cubicBezTo>
                    <a:pt x="3269" y="2354"/>
                    <a:pt x="3754" y="1708"/>
                    <a:pt x="4182" y="1010"/>
                  </a:cubicBezTo>
                  <a:cubicBezTo>
                    <a:pt x="4361" y="719"/>
                    <a:pt x="4520" y="411"/>
                    <a:pt x="4682" y="104"/>
                  </a:cubicBezTo>
                  <a:cubicBezTo>
                    <a:pt x="4715" y="49"/>
                    <a:pt x="4633" y="1"/>
                    <a:pt x="4600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5"/>
            <p:cNvSpPr/>
            <p:nvPr/>
          </p:nvSpPr>
          <p:spPr>
            <a:xfrm>
              <a:off x="3406214" y="2930195"/>
              <a:ext cx="55030" cy="73487"/>
            </a:xfrm>
            <a:custGeom>
              <a:avLst/>
              <a:gdLst/>
              <a:ahLst/>
              <a:cxnLst/>
              <a:rect l="l" t="t" r="r" b="b"/>
              <a:pathLst>
                <a:path w="1288" h="1720" extrusionOk="0">
                  <a:moveTo>
                    <a:pt x="1194" y="28"/>
                  </a:moveTo>
                  <a:lnTo>
                    <a:pt x="18" y="1631"/>
                  </a:lnTo>
                  <a:cubicBezTo>
                    <a:pt x="1" y="1653"/>
                    <a:pt x="5" y="1686"/>
                    <a:pt x="28" y="1702"/>
                  </a:cubicBezTo>
                  <a:cubicBezTo>
                    <a:pt x="50" y="1720"/>
                    <a:pt x="82" y="1715"/>
                    <a:pt x="100" y="1693"/>
                  </a:cubicBezTo>
                  <a:lnTo>
                    <a:pt x="1274" y="81"/>
                  </a:lnTo>
                  <a:cubicBezTo>
                    <a:pt x="1288" y="59"/>
                    <a:pt x="1282" y="29"/>
                    <a:pt x="1260" y="15"/>
                  </a:cubicBezTo>
                  <a:cubicBezTo>
                    <a:pt x="1237" y="1"/>
                    <a:pt x="1209" y="7"/>
                    <a:pt x="119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5"/>
            <p:cNvSpPr/>
            <p:nvPr/>
          </p:nvSpPr>
          <p:spPr>
            <a:xfrm>
              <a:off x="3483759" y="3124338"/>
              <a:ext cx="13330" cy="168422"/>
            </a:xfrm>
            <a:custGeom>
              <a:avLst/>
              <a:gdLst/>
              <a:ahLst/>
              <a:cxnLst/>
              <a:rect l="l" t="t" r="r" b="b"/>
              <a:pathLst>
                <a:path w="312" h="3942" extrusionOk="0">
                  <a:moveTo>
                    <a:pt x="112" y="64"/>
                  </a:moveTo>
                  <a:cubicBezTo>
                    <a:pt x="83" y="218"/>
                    <a:pt x="47" y="367"/>
                    <a:pt x="30" y="524"/>
                  </a:cubicBezTo>
                  <a:cubicBezTo>
                    <a:pt x="7" y="753"/>
                    <a:pt x="10" y="985"/>
                    <a:pt x="7" y="1217"/>
                  </a:cubicBezTo>
                  <a:cubicBezTo>
                    <a:pt x="3" y="1575"/>
                    <a:pt x="0" y="1933"/>
                    <a:pt x="8" y="2291"/>
                  </a:cubicBezTo>
                  <a:cubicBezTo>
                    <a:pt x="19" y="2829"/>
                    <a:pt x="49" y="3364"/>
                    <a:pt x="34" y="3898"/>
                  </a:cubicBezTo>
                  <a:cubicBezTo>
                    <a:pt x="32" y="3919"/>
                    <a:pt x="48" y="3938"/>
                    <a:pt x="69" y="3940"/>
                  </a:cubicBezTo>
                  <a:cubicBezTo>
                    <a:pt x="90" y="3941"/>
                    <a:pt x="108" y="3926"/>
                    <a:pt x="109" y="3905"/>
                  </a:cubicBezTo>
                  <a:cubicBezTo>
                    <a:pt x="201" y="3272"/>
                    <a:pt x="271" y="2632"/>
                    <a:pt x="288" y="1986"/>
                  </a:cubicBezTo>
                  <a:cubicBezTo>
                    <a:pt x="300" y="1472"/>
                    <a:pt x="312" y="959"/>
                    <a:pt x="269" y="452"/>
                  </a:cubicBezTo>
                  <a:cubicBezTo>
                    <a:pt x="258" y="320"/>
                    <a:pt x="228" y="197"/>
                    <a:pt x="207" y="67"/>
                  </a:cubicBezTo>
                  <a:cubicBezTo>
                    <a:pt x="210" y="4"/>
                    <a:pt x="113" y="0"/>
                    <a:pt x="112" y="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5"/>
            <p:cNvSpPr/>
            <p:nvPr/>
          </p:nvSpPr>
          <p:spPr>
            <a:xfrm>
              <a:off x="3517469" y="3179838"/>
              <a:ext cx="15381" cy="124073"/>
            </a:xfrm>
            <a:custGeom>
              <a:avLst/>
              <a:gdLst/>
              <a:ahLst/>
              <a:cxnLst/>
              <a:rect l="l" t="t" r="r" b="b"/>
              <a:pathLst>
                <a:path w="360" h="2904" extrusionOk="0">
                  <a:moveTo>
                    <a:pt x="239" y="67"/>
                  </a:moveTo>
                  <a:cubicBezTo>
                    <a:pt x="203" y="618"/>
                    <a:pt x="83" y="1162"/>
                    <a:pt x="34" y="1714"/>
                  </a:cubicBezTo>
                  <a:cubicBezTo>
                    <a:pt x="1" y="2087"/>
                    <a:pt x="10" y="2462"/>
                    <a:pt x="46" y="2835"/>
                  </a:cubicBezTo>
                  <a:cubicBezTo>
                    <a:pt x="49" y="2875"/>
                    <a:pt x="82" y="2903"/>
                    <a:pt x="122" y="2901"/>
                  </a:cubicBezTo>
                  <a:cubicBezTo>
                    <a:pt x="161" y="2899"/>
                    <a:pt x="191" y="2866"/>
                    <a:pt x="190" y="2827"/>
                  </a:cubicBezTo>
                  <a:cubicBezTo>
                    <a:pt x="154" y="2091"/>
                    <a:pt x="319" y="1364"/>
                    <a:pt x="351" y="629"/>
                  </a:cubicBezTo>
                  <a:cubicBezTo>
                    <a:pt x="360" y="442"/>
                    <a:pt x="347" y="256"/>
                    <a:pt x="335" y="69"/>
                  </a:cubicBezTo>
                  <a:cubicBezTo>
                    <a:pt x="339" y="3"/>
                    <a:pt x="238" y="1"/>
                    <a:pt x="239" y="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5"/>
            <p:cNvSpPr/>
            <p:nvPr/>
          </p:nvSpPr>
          <p:spPr>
            <a:xfrm>
              <a:off x="3230956" y="3932310"/>
              <a:ext cx="351029" cy="301553"/>
            </a:xfrm>
            <a:custGeom>
              <a:avLst/>
              <a:gdLst/>
              <a:ahLst/>
              <a:cxnLst/>
              <a:rect l="l" t="t" r="r" b="b"/>
              <a:pathLst>
                <a:path w="8216" h="7058" extrusionOk="0">
                  <a:moveTo>
                    <a:pt x="6124" y="0"/>
                  </a:moveTo>
                  <a:cubicBezTo>
                    <a:pt x="5801" y="0"/>
                    <a:pt x="3970" y="1791"/>
                    <a:pt x="3202" y="2701"/>
                  </a:cubicBezTo>
                  <a:cubicBezTo>
                    <a:pt x="3118" y="2800"/>
                    <a:pt x="2823" y="3159"/>
                    <a:pt x="2591" y="3159"/>
                  </a:cubicBezTo>
                  <a:cubicBezTo>
                    <a:pt x="2561" y="3159"/>
                    <a:pt x="2531" y="3153"/>
                    <a:pt x="2504" y="3139"/>
                  </a:cubicBezTo>
                  <a:cubicBezTo>
                    <a:pt x="2226" y="3000"/>
                    <a:pt x="1986" y="1755"/>
                    <a:pt x="1856" y="1668"/>
                  </a:cubicBezTo>
                  <a:cubicBezTo>
                    <a:pt x="1803" y="1632"/>
                    <a:pt x="1741" y="1607"/>
                    <a:pt x="1679" y="1607"/>
                  </a:cubicBezTo>
                  <a:cubicBezTo>
                    <a:pt x="1594" y="1607"/>
                    <a:pt x="1509" y="1654"/>
                    <a:pt x="1444" y="1780"/>
                  </a:cubicBezTo>
                  <a:cubicBezTo>
                    <a:pt x="1301" y="2061"/>
                    <a:pt x="1550" y="2774"/>
                    <a:pt x="1554" y="3050"/>
                  </a:cubicBezTo>
                  <a:cubicBezTo>
                    <a:pt x="1564" y="3602"/>
                    <a:pt x="949" y="5219"/>
                    <a:pt x="335" y="5670"/>
                  </a:cubicBezTo>
                  <a:cubicBezTo>
                    <a:pt x="1" y="5915"/>
                    <a:pt x="1193" y="7057"/>
                    <a:pt x="1193" y="7057"/>
                  </a:cubicBezTo>
                  <a:cubicBezTo>
                    <a:pt x="1193" y="7057"/>
                    <a:pt x="2090" y="6465"/>
                    <a:pt x="2297" y="6377"/>
                  </a:cubicBezTo>
                  <a:cubicBezTo>
                    <a:pt x="2925" y="6112"/>
                    <a:pt x="3838" y="5885"/>
                    <a:pt x="4469" y="5669"/>
                  </a:cubicBezTo>
                  <a:cubicBezTo>
                    <a:pt x="4675" y="5598"/>
                    <a:pt x="8215" y="4887"/>
                    <a:pt x="8204" y="4468"/>
                  </a:cubicBezTo>
                  <a:cubicBezTo>
                    <a:pt x="8203" y="4398"/>
                    <a:pt x="8083" y="4369"/>
                    <a:pt x="7886" y="4369"/>
                  </a:cubicBezTo>
                  <a:cubicBezTo>
                    <a:pt x="7039" y="4369"/>
                    <a:pt x="4773" y="4901"/>
                    <a:pt x="4479" y="4901"/>
                  </a:cubicBezTo>
                  <a:cubicBezTo>
                    <a:pt x="4474" y="4901"/>
                    <a:pt x="4470" y="4901"/>
                    <a:pt x="4466" y="4901"/>
                  </a:cubicBezTo>
                  <a:cubicBezTo>
                    <a:pt x="4894" y="4666"/>
                    <a:pt x="8057" y="3235"/>
                    <a:pt x="7963" y="2822"/>
                  </a:cubicBezTo>
                  <a:cubicBezTo>
                    <a:pt x="7950" y="2762"/>
                    <a:pt x="7887" y="2736"/>
                    <a:pt x="7786" y="2736"/>
                  </a:cubicBezTo>
                  <a:cubicBezTo>
                    <a:pt x="7091" y="2736"/>
                    <a:pt x="4596" y="3985"/>
                    <a:pt x="4213" y="4100"/>
                  </a:cubicBezTo>
                  <a:cubicBezTo>
                    <a:pt x="4377" y="3882"/>
                    <a:pt x="6992" y="1876"/>
                    <a:pt x="7201" y="1716"/>
                  </a:cubicBezTo>
                  <a:cubicBezTo>
                    <a:pt x="7562" y="1443"/>
                    <a:pt x="7635" y="1161"/>
                    <a:pt x="7355" y="1161"/>
                  </a:cubicBezTo>
                  <a:cubicBezTo>
                    <a:pt x="7257" y="1161"/>
                    <a:pt x="7118" y="1195"/>
                    <a:pt x="6933" y="1275"/>
                  </a:cubicBezTo>
                  <a:cubicBezTo>
                    <a:pt x="6750" y="1354"/>
                    <a:pt x="4001" y="3144"/>
                    <a:pt x="3824" y="3256"/>
                  </a:cubicBezTo>
                  <a:cubicBezTo>
                    <a:pt x="4133" y="2798"/>
                    <a:pt x="6455" y="267"/>
                    <a:pt x="6157" y="11"/>
                  </a:cubicBezTo>
                  <a:cubicBezTo>
                    <a:pt x="6149" y="4"/>
                    <a:pt x="6138" y="0"/>
                    <a:pt x="6124" y="0"/>
                  </a:cubicBezTo>
                  <a:close/>
                </a:path>
              </a:pathLst>
            </a:custGeom>
            <a:solidFill>
              <a:srgbClr val="4526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5"/>
            <p:cNvSpPr/>
            <p:nvPr/>
          </p:nvSpPr>
          <p:spPr>
            <a:xfrm>
              <a:off x="2382394" y="3083920"/>
              <a:ext cx="223922" cy="182308"/>
            </a:xfrm>
            <a:custGeom>
              <a:avLst/>
              <a:gdLst/>
              <a:ahLst/>
              <a:cxnLst/>
              <a:rect l="l" t="t" r="r" b="b"/>
              <a:pathLst>
                <a:path w="5241" h="4267" extrusionOk="0">
                  <a:moveTo>
                    <a:pt x="1" y="3089"/>
                  </a:moveTo>
                  <a:lnTo>
                    <a:pt x="2714" y="2964"/>
                  </a:lnTo>
                  <a:lnTo>
                    <a:pt x="5240" y="4266"/>
                  </a:lnTo>
                  <a:cubicBezTo>
                    <a:pt x="5158" y="3882"/>
                    <a:pt x="3380" y="0"/>
                    <a:pt x="1" y="3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5"/>
            <p:cNvSpPr/>
            <p:nvPr/>
          </p:nvSpPr>
          <p:spPr>
            <a:xfrm>
              <a:off x="2921584" y="3130533"/>
              <a:ext cx="229391" cy="163808"/>
            </a:xfrm>
            <a:custGeom>
              <a:avLst/>
              <a:gdLst/>
              <a:ahLst/>
              <a:cxnLst/>
              <a:rect l="l" t="t" r="r" b="b"/>
              <a:pathLst>
                <a:path w="5369" h="3834" extrusionOk="0">
                  <a:moveTo>
                    <a:pt x="0" y="3834"/>
                  </a:moveTo>
                  <a:lnTo>
                    <a:pt x="2597" y="3037"/>
                  </a:lnTo>
                  <a:lnTo>
                    <a:pt x="5369" y="3669"/>
                  </a:lnTo>
                  <a:cubicBezTo>
                    <a:pt x="5191" y="3317"/>
                    <a:pt x="2504" y="1"/>
                    <a:pt x="0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5"/>
            <p:cNvSpPr/>
            <p:nvPr/>
          </p:nvSpPr>
          <p:spPr>
            <a:xfrm>
              <a:off x="2543425" y="3757437"/>
              <a:ext cx="323770" cy="73359"/>
            </a:xfrm>
            <a:custGeom>
              <a:avLst/>
              <a:gdLst/>
              <a:ahLst/>
              <a:cxnLst/>
              <a:rect l="l" t="t" r="r" b="b"/>
              <a:pathLst>
                <a:path w="7578" h="1717" extrusionOk="0">
                  <a:moveTo>
                    <a:pt x="23" y="91"/>
                  </a:moveTo>
                  <a:cubicBezTo>
                    <a:pt x="49" y="150"/>
                    <a:pt x="55" y="196"/>
                    <a:pt x="92" y="252"/>
                  </a:cubicBezTo>
                  <a:cubicBezTo>
                    <a:pt x="202" y="424"/>
                    <a:pt x="362" y="566"/>
                    <a:pt x="542" y="713"/>
                  </a:cubicBezTo>
                  <a:cubicBezTo>
                    <a:pt x="734" y="870"/>
                    <a:pt x="972" y="1001"/>
                    <a:pt x="1247" y="1129"/>
                  </a:cubicBezTo>
                  <a:cubicBezTo>
                    <a:pt x="1795" y="1387"/>
                    <a:pt x="2528" y="1591"/>
                    <a:pt x="3599" y="1659"/>
                  </a:cubicBezTo>
                  <a:cubicBezTo>
                    <a:pt x="4578" y="1716"/>
                    <a:pt x="5427" y="1563"/>
                    <a:pt x="6089" y="1344"/>
                  </a:cubicBezTo>
                  <a:cubicBezTo>
                    <a:pt x="6461" y="1222"/>
                    <a:pt x="6780" y="1088"/>
                    <a:pt x="7020" y="946"/>
                  </a:cubicBezTo>
                  <a:cubicBezTo>
                    <a:pt x="7158" y="864"/>
                    <a:pt x="7275" y="789"/>
                    <a:pt x="7356" y="708"/>
                  </a:cubicBezTo>
                  <a:cubicBezTo>
                    <a:pt x="7425" y="638"/>
                    <a:pt x="7484" y="558"/>
                    <a:pt x="7529" y="471"/>
                  </a:cubicBezTo>
                  <a:cubicBezTo>
                    <a:pt x="7573" y="433"/>
                    <a:pt x="7577" y="367"/>
                    <a:pt x="7539" y="324"/>
                  </a:cubicBezTo>
                  <a:cubicBezTo>
                    <a:pt x="7500" y="282"/>
                    <a:pt x="7434" y="277"/>
                    <a:pt x="7390" y="316"/>
                  </a:cubicBezTo>
                  <a:cubicBezTo>
                    <a:pt x="7335" y="339"/>
                    <a:pt x="7261" y="341"/>
                    <a:pt x="7160" y="381"/>
                  </a:cubicBezTo>
                  <a:cubicBezTo>
                    <a:pt x="7028" y="432"/>
                    <a:pt x="6866" y="517"/>
                    <a:pt x="6667" y="605"/>
                  </a:cubicBezTo>
                  <a:cubicBezTo>
                    <a:pt x="6370" y="734"/>
                    <a:pt x="6006" y="893"/>
                    <a:pt x="5568" y="1006"/>
                  </a:cubicBezTo>
                  <a:cubicBezTo>
                    <a:pt x="4933" y="1169"/>
                    <a:pt x="4278" y="1234"/>
                    <a:pt x="3625" y="1198"/>
                  </a:cubicBezTo>
                  <a:cubicBezTo>
                    <a:pt x="2836" y="1156"/>
                    <a:pt x="2241" y="1036"/>
                    <a:pt x="1773" y="873"/>
                  </a:cubicBezTo>
                  <a:cubicBezTo>
                    <a:pt x="1360" y="730"/>
                    <a:pt x="1057" y="538"/>
                    <a:pt x="784" y="372"/>
                  </a:cubicBezTo>
                  <a:cubicBezTo>
                    <a:pt x="595" y="256"/>
                    <a:pt x="435" y="134"/>
                    <a:pt x="256" y="57"/>
                  </a:cubicBezTo>
                  <a:cubicBezTo>
                    <a:pt x="194" y="32"/>
                    <a:pt x="149" y="32"/>
                    <a:pt x="85" y="17"/>
                  </a:cubicBezTo>
                  <a:cubicBezTo>
                    <a:pt x="65" y="1"/>
                    <a:pt x="35" y="3"/>
                    <a:pt x="18" y="23"/>
                  </a:cubicBezTo>
                  <a:cubicBezTo>
                    <a:pt x="0" y="43"/>
                    <a:pt x="2" y="73"/>
                    <a:pt x="23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5"/>
            <p:cNvSpPr/>
            <p:nvPr/>
          </p:nvSpPr>
          <p:spPr>
            <a:xfrm>
              <a:off x="1174644" y="3068325"/>
              <a:ext cx="583111" cy="708210"/>
            </a:xfrm>
            <a:custGeom>
              <a:avLst/>
              <a:gdLst/>
              <a:ahLst/>
              <a:cxnLst/>
              <a:rect l="l" t="t" r="r" b="b"/>
              <a:pathLst>
                <a:path w="13648" h="16576" extrusionOk="0">
                  <a:moveTo>
                    <a:pt x="13450" y="7245"/>
                  </a:moveTo>
                  <a:cubicBezTo>
                    <a:pt x="13252" y="3169"/>
                    <a:pt x="10123" y="1"/>
                    <a:pt x="6467" y="175"/>
                  </a:cubicBezTo>
                  <a:cubicBezTo>
                    <a:pt x="2810" y="349"/>
                    <a:pt x="1" y="3800"/>
                    <a:pt x="199" y="7876"/>
                  </a:cubicBezTo>
                  <a:cubicBezTo>
                    <a:pt x="397" y="11953"/>
                    <a:pt x="7015" y="16576"/>
                    <a:pt x="7015" y="16576"/>
                  </a:cubicBezTo>
                  <a:cubicBezTo>
                    <a:pt x="7015" y="16576"/>
                    <a:pt x="13648" y="11322"/>
                    <a:pt x="13450" y="7245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5"/>
            <p:cNvSpPr/>
            <p:nvPr/>
          </p:nvSpPr>
          <p:spPr>
            <a:xfrm>
              <a:off x="1444880" y="3774185"/>
              <a:ext cx="41358" cy="1335754"/>
            </a:xfrm>
            <a:custGeom>
              <a:avLst/>
              <a:gdLst/>
              <a:ahLst/>
              <a:cxnLst/>
              <a:rect l="l" t="t" r="r" b="b"/>
              <a:pathLst>
                <a:path w="968" h="31264" extrusionOk="0">
                  <a:moveTo>
                    <a:pt x="636" y="55"/>
                  </a:moveTo>
                  <a:cubicBezTo>
                    <a:pt x="579" y="245"/>
                    <a:pt x="492" y="427"/>
                    <a:pt x="449" y="674"/>
                  </a:cubicBezTo>
                  <a:cubicBezTo>
                    <a:pt x="416" y="863"/>
                    <a:pt x="425" y="1073"/>
                    <a:pt x="416" y="1295"/>
                  </a:cubicBezTo>
                  <a:cubicBezTo>
                    <a:pt x="369" y="2549"/>
                    <a:pt x="327" y="4270"/>
                    <a:pt x="288" y="6260"/>
                  </a:cubicBezTo>
                  <a:cubicBezTo>
                    <a:pt x="124" y="14727"/>
                    <a:pt x="1" y="28061"/>
                    <a:pt x="31" y="31111"/>
                  </a:cubicBezTo>
                  <a:cubicBezTo>
                    <a:pt x="31" y="31195"/>
                    <a:pt x="99" y="31263"/>
                    <a:pt x="184" y="31263"/>
                  </a:cubicBezTo>
                  <a:cubicBezTo>
                    <a:pt x="267" y="31263"/>
                    <a:pt x="336" y="31195"/>
                    <a:pt x="336" y="31110"/>
                  </a:cubicBezTo>
                  <a:cubicBezTo>
                    <a:pt x="347" y="28061"/>
                    <a:pt x="800" y="14736"/>
                    <a:pt x="928" y="6272"/>
                  </a:cubicBezTo>
                  <a:cubicBezTo>
                    <a:pt x="958" y="4280"/>
                    <a:pt x="968" y="2555"/>
                    <a:pt x="947" y="1300"/>
                  </a:cubicBezTo>
                  <a:cubicBezTo>
                    <a:pt x="942" y="1077"/>
                    <a:pt x="954" y="867"/>
                    <a:pt x="925" y="678"/>
                  </a:cubicBezTo>
                  <a:cubicBezTo>
                    <a:pt x="885" y="430"/>
                    <a:pt x="800" y="245"/>
                    <a:pt x="743" y="55"/>
                  </a:cubicBezTo>
                  <a:cubicBezTo>
                    <a:pt x="743" y="25"/>
                    <a:pt x="719" y="1"/>
                    <a:pt x="690" y="1"/>
                  </a:cubicBezTo>
                  <a:cubicBezTo>
                    <a:pt x="660" y="1"/>
                    <a:pt x="636" y="25"/>
                    <a:pt x="636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1466755" y="3329503"/>
              <a:ext cx="494115" cy="767768"/>
            </a:xfrm>
            <a:custGeom>
              <a:avLst/>
              <a:gdLst/>
              <a:ahLst/>
              <a:cxnLst/>
              <a:rect l="l" t="t" r="r" b="b"/>
              <a:pathLst>
                <a:path w="11565" h="17970" extrusionOk="0">
                  <a:moveTo>
                    <a:pt x="9873" y="80"/>
                  </a:moveTo>
                  <a:cubicBezTo>
                    <a:pt x="9870" y="344"/>
                    <a:pt x="9817" y="555"/>
                    <a:pt x="9848" y="813"/>
                  </a:cubicBezTo>
                  <a:cubicBezTo>
                    <a:pt x="10099" y="2909"/>
                    <a:pt x="10614" y="4829"/>
                    <a:pt x="10535" y="6821"/>
                  </a:cubicBezTo>
                  <a:cubicBezTo>
                    <a:pt x="10450" y="9022"/>
                    <a:pt x="10056" y="11231"/>
                    <a:pt x="9373" y="13472"/>
                  </a:cubicBezTo>
                  <a:cubicBezTo>
                    <a:pt x="9294" y="13749"/>
                    <a:pt x="8844" y="15039"/>
                    <a:pt x="8330" y="16082"/>
                  </a:cubicBezTo>
                  <a:cubicBezTo>
                    <a:pt x="8153" y="16441"/>
                    <a:pt x="7965" y="16765"/>
                    <a:pt x="7791" y="17014"/>
                  </a:cubicBezTo>
                  <a:cubicBezTo>
                    <a:pt x="7657" y="17205"/>
                    <a:pt x="7596" y="17389"/>
                    <a:pt x="7460" y="17398"/>
                  </a:cubicBezTo>
                  <a:cubicBezTo>
                    <a:pt x="6925" y="17365"/>
                    <a:pt x="6086" y="16652"/>
                    <a:pt x="5146" y="15712"/>
                  </a:cubicBezTo>
                  <a:cubicBezTo>
                    <a:pt x="4199" y="14766"/>
                    <a:pt x="3138" y="13607"/>
                    <a:pt x="2269" y="12532"/>
                  </a:cubicBezTo>
                  <a:cubicBezTo>
                    <a:pt x="1715" y="11846"/>
                    <a:pt x="1286" y="11161"/>
                    <a:pt x="864" y="10703"/>
                  </a:cubicBezTo>
                  <a:cubicBezTo>
                    <a:pt x="714" y="10541"/>
                    <a:pt x="561" y="10418"/>
                    <a:pt x="431" y="10306"/>
                  </a:cubicBezTo>
                  <a:cubicBezTo>
                    <a:pt x="339" y="10212"/>
                    <a:pt x="187" y="10211"/>
                    <a:pt x="95" y="10304"/>
                  </a:cubicBezTo>
                  <a:cubicBezTo>
                    <a:pt x="1" y="10398"/>
                    <a:pt x="2" y="10550"/>
                    <a:pt x="97" y="10641"/>
                  </a:cubicBezTo>
                  <a:cubicBezTo>
                    <a:pt x="188" y="10751"/>
                    <a:pt x="276" y="10887"/>
                    <a:pt x="396" y="11019"/>
                  </a:cubicBezTo>
                  <a:cubicBezTo>
                    <a:pt x="752" y="11416"/>
                    <a:pt x="1278" y="11848"/>
                    <a:pt x="1780" y="12408"/>
                  </a:cubicBezTo>
                  <a:cubicBezTo>
                    <a:pt x="3013" y="13784"/>
                    <a:pt x="4401" y="15596"/>
                    <a:pt x="5589" y="16725"/>
                  </a:cubicBezTo>
                  <a:cubicBezTo>
                    <a:pt x="6316" y="17413"/>
                    <a:pt x="6967" y="17858"/>
                    <a:pt x="7421" y="17903"/>
                  </a:cubicBezTo>
                  <a:cubicBezTo>
                    <a:pt x="7705" y="17969"/>
                    <a:pt x="8071" y="17794"/>
                    <a:pt x="8434" y="17414"/>
                  </a:cubicBezTo>
                  <a:cubicBezTo>
                    <a:pt x="8565" y="17276"/>
                    <a:pt x="8681" y="17098"/>
                    <a:pt x="8804" y="16908"/>
                  </a:cubicBezTo>
                  <a:cubicBezTo>
                    <a:pt x="9519" y="15802"/>
                    <a:pt x="10175" y="14084"/>
                    <a:pt x="10285" y="13754"/>
                  </a:cubicBezTo>
                  <a:cubicBezTo>
                    <a:pt x="11010" y="11428"/>
                    <a:pt x="11506" y="9137"/>
                    <a:pt x="11537" y="6848"/>
                  </a:cubicBezTo>
                  <a:cubicBezTo>
                    <a:pt x="11564" y="4761"/>
                    <a:pt x="11546" y="2533"/>
                    <a:pt x="10455" y="613"/>
                  </a:cubicBezTo>
                  <a:cubicBezTo>
                    <a:pt x="10324" y="383"/>
                    <a:pt x="10152" y="244"/>
                    <a:pt x="9973" y="42"/>
                  </a:cubicBezTo>
                  <a:cubicBezTo>
                    <a:pt x="9963" y="15"/>
                    <a:pt x="9932" y="0"/>
                    <a:pt x="9905" y="11"/>
                  </a:cubicBezTo>
                  <a:cubicBezTo>
                    <a:pt x="9877" y="21"/>
                    <a:pt x="9863" y="52"/>
                    <a:pt x="987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5"/>
            <p:cNvSpPr/>
            <p:nvPr/>
          </p:nvSpPr>
          <p:spPr>
            <a:xfrm>
              <a:off x="858778" y="3215043"/>
              <a:ext cx="619470" cy="904146"/>
            </a:xfrm>
            <a:custGeom>
              <a:avLst/>
              <a:gdLst/>
              <a:ahLst/>
              <a:cxnLst/>
              <a:rect l="l" t="t" r="r" b="b"/>
              <a:pathLst>
                <a:path w="14499" h="21162" extrusionOk="0">
                  <a:moveTo>
                    <a:pt x="14344" y="12934"/>
                  </a:moveTo>
                  <a:cubicBezTo>
                    <a:pt x="14207" y="12972"/>
                    <a:pt x="14135" y="12937"/>
                    <a:pt x="13991" y="13037"/>
                  </a:cubicBezTo>
                  <a:cubicBezTo>
                    <a:pt x="13833" y="13147"/>
                    <a:pt x="13744" y="13370"/>
                    <a:pt x="13600" y="13571"/>
                  </a:cubicBezTo>
                  <a:cubicBezTo>
                    <a:pt x="13317" y="13965"/>
                    <a:pt x="12974" y="14431"/>
                    <a:pt x="12624" y="14951"/>
                  </a:cubicBezTo>
                  <a:cubicBezTo>
                    <a:pt x="11253" y="16991"/>
                    <a:pt x="9573" y="19719"/>
                    <a:pt x="8737" y="20216"/>
                  </a:cubicBezTo>
                  <a:cubicBezTo>
                    <a:pt x="8630" y="20278"/>
                    <a:pt x="8495" y="20237"/>
                    <a:pt x="8339" y="20175"/>
                  </a:cubicBezTo>
                  <a:cubicBezTo>
                    <a:pt x="7942" y="20019"/>
                    <a:pt x="7479" y="19660"/>
                    <a:pt x="7013" y="19231"/>
                  </a:cubicBezTo>
                  <a:cubicBezTo>
                    <a:pt x="5915" y="18219"/>
                    <a:pt x="4824" y="16813"/>
                    <a:pt x="4597" y="16439"/>
                  </a:cubicBezTo>
                  <a:cubicBezTo>
                    <a:pt x="3048" y="13905"/>
                    <a:pt x="1852" y="11317"/>
                    <a:pt x="1218" y="8624"/>
                  </a:cubicBezTo>
                  <a:cubicBezTo>
                    <a:pt x="831" y="6977"/>
                    <a:pt x="681" y="5293"/>
                    <a:pt x="734" y="3555"/>
                  </a:cubicBezTo>
                  <a:cubicBezTo>
                    <a:pt x="758" y="2773"/>
                    <a:pt x="837" y="1983"/>
                    <a:pt x="927" y="1173"/>
                  </a:cubicBezTo>
                  <a:cubicBezTo>
                    <a:pt x="965" y="832"/>
                    <a:pt x="988" y="490"/>
                    <a:pt x="1033" y="142"/>
                  </a:cubicBezTo>
                  <a:cubicBezTo>
                    <a:pt x="1048" y="85"/>
                    <a:pt x="1012" y="28"/>
                    <a:pt x="955" y="15"/>
                  </a:cubicBezTo>
                  <a:cubicBezTo>
                    <a:pt x="898" y="0"/>
                    <a:pt x="841" y="36"/>
                    <a:pt x="827" y="93"/>
                  </a:cubicBezTo>
                  <a:cubicBezTo>
                    <a:pt x="707" y="430"/>
                    <a:pt x="588" y="757"/>
                    <a:pt x="501" y="1094"/>
                  </a:cubicBezTo>
                  <a:cubicBezTo>
                    <a:pt x="291" y="1906"/>
                    <a:pt x="185" y="2721"/>
                    <a:pt x="128" y="3524"/>
                  </a:cubicBezTo>
                  <a:cubicBezTo>
                    <a:pt x="0" y="5318"/>
                    <a:pt x="199" y="7064"/>
                    <a:pt x="584" y="8769"/>
                  </a:cubicBezTo>
                  <a:cubicBezTo>
                    <a:pt x="1211" y="11537"/>
                    <a:pt x="2411" y="14202"/>
                    <a:pt x="3975" y="16814"/>
                  </a:cubicBezTo>
                  <a:cubicBezTo>
                    <a:pt x="4247" y="17267"/>
                    <a:pt x="5697" y="19156"/>
                    <a:pt x="6999" y="20216"/>
                  </a:cubicBezTo>
                  <a:cubicBezTo>
                    <a:pt x="7823" y="20885"/>
                    <a:pt x="8636" y="21162"/>
                    <a:pt x="9126" y="20875"/>
                  </a:cubicBezTo>
                  <a:cubicBezTo>
                    <a:pt x="9788" y="20487"/>
                    <a:pt x="11006" y="18839"/>
                    <a:pt x="12161" y="17109"/>
                  </a:cubicBezTo>
                  <a:cubicBezTo>
                    <a:pt x="12560" y="16510"/>
                    <a:pt x="12969" y="15911"/>
                    <a:pt x="13317" y="15340"/>
                  </a:cubicBezTo>
                  <a:cubicBezTo>
                    <a:pt x="13746" y="14636"/>
                    <a:pt x="14115" y="13997"/>
                    <a:pt x="14373" y="13516"/>
                  </a:cubicBezTo>
                  <a:cubicBezTo>
                    <a:pt x="14411" y="13442"/>
                    <a:pt x="14463" y="13377"/>
                    <a:pt x="14474" y="13305"/>
                  </a:cubicBezTo>
                  <a:cubicBezTo>
                    <a:pt x="14498" y="13154"/>
                    <a:pt x="14447" y="13122"/>
                    <a:pt x="14430" y="12994"/>
                  </a:cubicBezTo>
                  <a:cubicBezTo>
                    <a:pt x="14467" y="12937"/>
                    <a:pt x="14385" y="12880"/>
                    <a:pt x="14343" y="1293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83561" y="2280775"/>
              <a:ext cx="457286" cy="519579"/>
            </a:xfrm>
            <a:custGeom>
              <a:avLst/>
              <a:gdLst/>
              <a:ahLst/>
              <a:cxnLst/>
              <a:rect l="l" t="t" r="r" b="b"/>
              <a:pathLst>
                <a:path w="10703" h="12161" extrusionOk="0">
                  <a:moveTo>
                    <a:pt x="4752" y="1"/>
                  </a:moveTo>
                  <a:cubicBezTo>
                    <a:pt x="4295" y="1"/>
                    <a:pt x="3843" y="72"/>
                    <a:pt x="3408" y="216"/>
                  </a:cubicBezTo>
                  <a:cubicBezTo>
                    <a:pt x="2126" y="641"/>
                    <a:pt x="1101" y="1666"/>
                    <a:pt x="558" y="3067"/>
                  </a:cubicBezTo>
                  <a:cubicBezTo>
                    <a:pt x="16" y="4467"/>
                    <a:pt x="0" y="6127"/>
                    <a:pt x="515" y="7683"/>
                  </a:cubicBezTo>
                  <a:cubicBezTo>
                    <a:pt x="1031" y="9238"/>
                    <a:pt x="2035" y="10562"/>
                    <a:pt x="3306" y="11361"/>
                  </a:cubicBezTo>
                  <a:cubicBezTo>
                    <a:pt x="4147" y="11889"/>
                    <a:pt x="5060" y="12160"/>
                    <a:pt x="5952" y="12160"/>
                  </a:cubicBezTo>
                  <a:cubicBezTo>
                    <a:pt x="6409" y="12160"/>
                    <a:pt x="6860" y="12090"/>
                    <a:pt x="7294" y="11946"/>
                  </a:cubicBezTo>
                  <a:cubicBezTo>
                    <a:pt x="8577" y="11521"/>
                    <a:pt x="9602" y="10495"/>
                    <a:pt x="10144" y="9095"/>
                  </a:cubicBezTo>
                  <a:cubicBezTo>
                    <a:pt x="10687" y="7695"/>
                    <a:pt x="10702" y="6035"/>
                    <a:pt x="10187" y="4479"/>
                  </a:cubicBezTo>
                  <a:cubicBezTo>
                    <a:pt x="9672" y="2924"/>
                    <a:pt x="8669" y="1600"/>
                    <a:pt x="7397" y="801"/>
                  </a:cubicBezTo>
                  <a:cubicBezTo>
                    <a:pt x="6556" y="272"/>
                    <a:pt x="5644" y="1"/>
                    <a:pt x="4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5"/>
            <p:cNvSpPr/>
            <p:nvPr/>
          </p:nvSpPr>
          <p:spPr>
            <a:xfrm>
              <a:off x="2016839" y="2467185"/>
              <a:ext cx="389054" cy="777894"/>
            </a:xfrm>
            <a:custGeom>
              <a:avLst/>
              <a:gdLst/>
              <a:ahLst/>
              <a:cxnLst/>
              <a:rect l="l" t="t" r="r" b="b"/>
              <a:pathLst>
                <a:path w="9106" h="18207" extrusionOk="0">
                  <a:moveTo>
                    <a:pt x="936" y="5995"/>
                  </a:moveTo>
                  <a:cubicBezTo>
                    <a:pt x="807" y="627"/>
                    <a:pt x="9105" y="0"/>
                    <a:pt x="8939" y="7917"/>
                  </a:cubicBezTo>
                  <a:cubicBezTo>
                    <a:pt x="8880" y="10786"/>
                    <a:pt x="8223" y="13854"/>
                    <a:pt x="6021" y="15928"/>
                  </a:cubicBezTo>
                  <a:cubicBezTo>
                    <a:pt x="3602" y="18207"/>
                    <a:pt x="341" y="16724"/>
                    <a:pt x="1" y="13474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2036536" y="2555882"/>
              <a:ext cx="292837" cy="629809"/>
            </a:xfrm>
            <a:custGeom>
              <a:avLst/>
              <a:gdLst/>
              <a:ahLst/>
              <a:cxnLst/>
              <a:rect l="l" t="t" r="r" b="b"/>
              <a:pathLst>
                <a:path w="6854" h="14741" extrusionOk="0">
                  <a:moveTo>
                    <a:pt x="710" y="4877"/>
                  </a:moveTo>
                  <a:cubicBezTo>
                    <a:pt x="925" y="2451"/>
                    <a:pt x="5894" y="1"/>
                    <a:pt x="6474" y="4736"/>
                  </a:cubicBezTo>
                  <a:cubicBezTo>
                    <a:pt x="6854" y="7836"/>
                    <a:pt x="4342" y="7435"/>
                    <a:pt x="3330" y="8918"/>
                  </a:cubicBezTo>
                  <a:cubicBezTo>
                    <a:pt x="3258" y="9024"/>
                    <a:pt x="3911" y="9268"/>
                    <a:pt x="3976" y="9283"/>
                  </a:cubicBezTo>
                  <a:cubicBezTo>
                    <a:pt x="4443" y="9384"/>
                    <a:pt x="4907" y="9590"/>
                    <a:pt x="5217" y="9998"/>
                  </a:cubicBezTo>
                  <a:cubicBezTo>
                    <a:pt x="5826" y="10797"/>
                    <a:pt x="5529" y="12251"/>
                    <a:pt x="4879" y="12850"/>
                  </a:cubicBezTo>
                  <a:cubicBezTo>
                    <a:pt x="2826" y="14740"/>
                    <a:pt x="605" y="11898"/>
                    <a:pt x="0" y="9924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197993" y="2483249"/>
              <a:ext cx="434770" cy="758326"/>
            </a:xfrm>
            <a:custGeom>
              <a:avLst/>
              <a:gdLst/>
              <a:ahLst/>
              <a:cxnLst/>
              <a:rect l="l" t="t" r="r" b="b"/>
              <a:pathLst>
                <a:path w="10176" h="17749" extrusionOk="0">
                  <a:moveTo>
                    <a:pt x="8633" y="5363"/>
                  </a:moveTo>
                  <a:cubicBezTo>
                    <a:pt x="8323" y="1"/>
                    <a:pt x="0" y="42"/>
                    <a:pt x="812" y="7921"/>
                  </a:cubicBezTo>
                  <a:cubicBezTo>
                    <a:pt x="1106" y="10776"/>
                    <a:pt x="2010" y="13781"/>
                    <a:pt x="4375" y="15671"/>
                  </a:cubicBezTo>
                  <a:cubicBezTo>
                    <a:pt x="6973" y="17748"/>
                    <a:pt x="10102" y="16007"/>
                    <a:pt x="10175" y="12742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308737" y="2564085"/>
              <a:ext cx="299203" cy="617163"/>
            </a:xfrm>
            <a:custGeom>
              <a:avLst/>
              <a:gdLst/>
              <a:ahLst/>
              <a:cxnLst/>
              <a:rect l="l" t="t" r="r" b="b"/>
              <a:pathLst>
                <a:path w="7003" h="14445" extrusionOk="0">
                  <a:moveTo>
                    <a:pt x="5883" y="4445"/>
                  </a:moveTo>
                  <a:cubicBezTo>
                    <a:pt x="5471" y="2044"/>
                    <a:pt x="318" y="0"/>
                    <a:pt x="126" y="4766"/>
                  </a:cubicBezTo>
                  <a:cubicBezTo>
                    <a:pt x="1" y="7886"/>
                    <a:pt x="2473" y="7286"/>
                    <a:pt x="3601" y="8683"/>
                  </a:cubicBezTo>
                  <a:cubicBezTo>
                    <a:pt x="3682" y="8782"/>
                    <a:pt x="3051" y="9079"/>
                    <a:pt x="2987" y="9097"/>
                  </a:cubicBezTo>
                  <a:cubicBezTo>
                    <a:pt x="2531" y="9236"/>
                    <a:pt x="2086" y="9479"/>
                    <a:pt x="1809" y="9910"/>
                  </a:cubicBezTo>
                  <a:cubicBezTo>
                    <a:pt x="1267" y="10754"/>
                    <a:pt x="1682" y="12181"/>
                    <a:pt x="2378" y="12726"/>
                  </a:cubicBezTo>
                  <a:cubicBezTo>
                    <a:pt x="4579" y="14445"/>
                    <a:pt x="6561" y="11433"/>
                    <a:pt x="7003" y="9418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510655" y="1579103"/>
              <a:ext cx="1628592" cy="2059217"/>
            </a:xfrm>
            <a:custGeom>
              <a:avLst/>
              <a:gdLst/>
              <a:ahLst/>
              <a:cxnLst/>
              <a:rect l="l" t="t" r="r" b="b"/>
              <a:pathLst>
                <a:path w="38118" h="48197" extrusionOk="0">
                  <a:moveTo>
                    <a:pt x="37330" y="28800"/>
                  </a:moveTo>
                  <a:cubicBezTo>
                    <a:pt x="38118" y="20597"/>
                    <a:pt x="35426" y="0"/>
                    <a:pt x="17641" y="1769"/>
                  </a:cubicBezTo>
                  <a:cubicBezTo>
                    <a:pt x="2356" y="3289"/>
                    <a:pt x="1" y="14385"/>
                    <a:pt x="728" y="23363"/>
                  </a:cubicBezTo>
                  <a:cubicBezTo>
                    <a:pt x="728" y="23363"/>
                    <a:pt x="573" y="34317"/>
                    <a:pt x="2709" y="40022"/>
                  </a:cubicBezTo>
                  <a:cubicBezTo>
                    <a:pt x="4120" y="43796"/>
                    <a:pt x="9440" y="44494"/>
                    <a:pt x="13033" y="44735"/>
                  </a:cubicBezTo>
                  <a:lnTo>
                    <a:pt x="17817" y="44975"/>
                  </a:lnTo>
                  <a:cubicBezTo>
                    <a:pt x="17817" y="44975"/>
                    <a:pt x="19836" y="48196"/>
                    <a:pt x="23030" y="48013"/>
                  </a:cubicBezTo>
                  <a:cubicBezTo>
                    <a:pt x="26207" y="47830"/>
                    <a:pt x="26845" y="44770"/>
                    <a:pt x="28609" y="44306"/>
                  </a:cubicBezTo>
                  <a:cubicBezTo>
                    <a:pt x="34161" y="42847"/>
                    <a:pt x="36619" y="40022"/>
                    <a:pt x="36619" y="36134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526677" y="2639751"/>
              <a:ext cx="1556130" cy="1040781"/>
            </a:xfrm>
            <a:custGeom>
              <a:avLst/>
              <a:gdLst/>
              <a:ahLst/>
              <a:cxnLst/>
              <a:rect l="l" t="t" r="r" b="b"/>
              <a:pathLst>
                <a:path w="36422" h="24360" extrusionOk="0">
                  <a:moveTo>
                    <a:pt x="0" y="5062"/>
                  </a:moveTo>
                  <a:cubicBezTo>
                    <a:pt x="0" y="5062"/>
                    <a:pt x="669" y="10372"/>
                    <a:pt x="1207" y="13905"/>
                  </a:cubicBezTo>
                  <a:cubicBezTo>
                    <a:pt x="1938" y="18705"/>
                    <a:pt x="6162" y="19447"/>
                    <a:pt x="11620" y="20297"/>
                  </a:cubicBezTo>
                  <a:cubicBezTo>
                    <a:pt x="17435" y="21204"/>
                    <a:pt x="20196" y="24066"/>
                    <a:pt x="22414" y="24359"/>
                  </a:cubicBezTo>
                  <a:cubicBezTo>
                    <a:pt x="22414" y="24359"/>
                    <a:pt x="28226" y="20245"/>
                    <a:pt x="32630" y="17859"/>
                  </a:cubicBezTo>
                  <a:cubicBezTo>
                    <a:pt x="34420" y="16890"/>
                    <a:pt x="35758" y="15366"/>
                    <a:pt x="35966" y="13960"/>
                  </a:cubicBezTo>
                  <a:cubicBezTo>
                    <a:pt x="36253" y="12017"/>
                    <a:pt x="36422" y="9545"/>
                    <a:pt x="36422" y="9545"/>
                  </a:cubicBezTo>
                  <a:cubicBezTo>
                    <a:pt x="36422" y="9545"/>
                    <a:pt x="35727" y="12334"/>
                    <a:pt x="34322" y="12742"/>
                  </a:cubicBezTo>
                  <a:cubicBezTo>
                    <a:pt x="33505" y="12979"/>
                    <a:pt x="31826" y="12214"/>
                    <a:pt x="31826" y="12214"/>
                  </a:cubicBezTo>
                  <a:lnTo>
                    <a:pt x="23032" y="12000"/>
                  </a:lnTo>
                  <a:cubicBezTo>
                    <a:pt x="23032" y="12000"/>
                    <a:pt x="12968" y="6862"/>
                    <a:pt x="11304" y="12742"/>
                  </a:cubicBezTo>
                  <a:cubicBezTo>
                    <a:pt x="10531" y="15472"/>
                    <a:pt x="5404" y="14080"/>
                    <a:pt x="3208" y="12742"/>
                  </a:cubicBezTo>
                  <a:cubicBezTo>
                    <a:pt x="1757" y="11855"/>
                    <a:pt x="664" y="0"/>
                    <a:pt x="0" y="5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101072" y="3136728"/>
              <a:ext cx="386319" cy="597979"/>
            </a:xfrm>
            <a:custGeom>
              <a:avLst/>
              <a:gdLst/>
              <a:ahLst/>
              <a:cxnLst/>
              <a:rect l="l" t="t" r="r" b="b"/>
              <a:pathLst>
                <a:path w="9042" h="13996" extrusionOk="0">
                  <a:moveTo>
                    <a:pt x="15" y="28"/>
                  </a:moveTo>
                  <a:cubicBezTo>
                    <a:pt x="0" y="2001"/>
                    <a:pt x="607" y="3521"/>
                    <a:pt x="1534" y="4834"/>
                  </a:cubicBezTo>
                  <a:cubicBezTo>
                    <a:pt x="2856" y="6705"/>
                    <a:pt x="4802" y="8164"/>
                    <a:pt x="6440" y="9983"/>
                  </a:cubicBezTo>
                  <a:cubicBezTo>
                    <a:pt x="7448" y="11101"/>
                    <a:pt x="8354" y="12347"/>
                    <a:pt x="8908" y="13943"/>
                  </a:cubicBezTo>
                  <a:cubicBezTo>
                    <a:pt x="8918" y="13977"/>
                    <a:pt x="8954" y="13996"/>
                    <a:pt x="8988" y="13985"/>
                  </a:cubicBezTo>
                  <a:cubicBezTo>
                    <a:pt x="9022" y="13974"/>
                    <a:pt x="9041" y="13936"/>
                    <a:pt x="9029" y="13903"/>
                  </a:cubicBezTo>
                  <a:cubicBezTo>
                    <a:pt x="8519" y="12262"/>
                    <a:pt x="7662" y="10945"/>
                    <a:pt x="6654" y="9794"/>
                  </a:cubicBezTo>
                  <a:cubicBezTo>
                    <a:pt x="5045" y="7959"/>
                    <a:pt x="3090" y="6525"/>
                    <a:pt x="1734" y="4690"/>
                  </a:cubicBezTo>
                  <a:cubicBezTo>
                    <a:pt x="796" y="3420"/>
                    <a:pt x="129" y="1964"/>
                    <a:pt x="71" y="28"/>
                  </a:cubicBezTo>
                  <a:cubicBezTo>
                    <a:pt x="71" y="13"/>
                    <a:pt x="58" y="1"/>
                    <a:pt x="42" y="1"/>
                  </a:cubicBezTo>
                  <a:cubicBezTo>
                    <a:pt x="27" y="2"/>
                    <a:pt x="15" y="14"/>
                    <a:pt x="15" y="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995242" y="3106009"/>
              <a:ext cx="176625" cy="445835"/>
            </a:xfrm>
            <a:custGeom>
              <a:avLst/>
              <a:gdLst/>
              <a:ahLst/>
              <a:cxnLst/>
              <a:rect l="l" t="t" r="r" b="b"/>
              <a:pathLst>
                <a:path w="4134" h="10435" extrusionOk="0">
                  <a:moveTo>
                    <a:pt x="3" y="42"/>
                  </a:moveTo>
                  <a:cubicBezTo>
                    <a:pt x="43" y="1015"/>
                    <a:pt x="117" y="1960"/>
                    <a:pt x="272" y="2872"/>
                  </a:cubicBezTo>
                  <a:cubicBezTo>
                    <a:pt x="434" y="3824"/>
                    <a:pt x="674" y="4743"/>
                    <a:pt x="1004" y="5627"/>
                  </a:cubicBezTo>
                  <a:cubicBezTo>
                    <a:pt x="1645" y="7340"/>
                    <a:pt x="2631" y="8921"/>
                    <a:pt x="4051" y="10400"/>
                  </a:cubicBezTo>
                  <a:cubicBezTo>
                    <a:pt x="4082" y="10434"/>
                    <a:pt x="4134" y="10387"/>
                    <a:pt x="4102" y="10353"/>
                  </a:cubicBezTo>
                  <a:cubicBezTo>
                    <a:pt x="2737" y="8850"/>
                    <a:pt x="1839" y="7249"/>
                    <a:pt x="1221" y="5546"/>
                  </a:cubicBezTo>
                  <a:cubicBezTo>
                    <a:pt x="904" y="4671"/>
                    <a:pt x="664" y="3768"/>
                    <a:pt x="474" y="2835"/>
                  </a:cubicBezTo>
                  <a:cubicBezTo>
                    <a:pt x="287" y="1910"/>
                    <a:pt x="149" y="976"/>
                    <a:pt x="59" y="38"/>
                  </a:cubicBezTo>
                  <a:cubicBezTo>
                    <a:pt x="57" y="1"/>
                    <a:pt x="1" y="5"/>
                    <a:pt x="3" y="43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858394" y="3172788"/>
              <a:ext cx="196620" cy="413535"/>
            </a:xfrm>
            <a:custGeom>
              <a:avLst/>
              <a:gdLst/>
              <a:ahLst/>
              <a:cxnLst/>
              <a:rect l="l" t="t" r="r" b="b"/>
              <a:pathLst>
                <a:path w="4602" h="9679" extrusionOk="0">
                  <a:moveTo>
                    <a:pt x="294" y="26"/>
                  </a:moveTo>
                  <a:cubicBezTo>
                    <a:pt x="1" y="1180"/>
                    <a:pt x="329" y="2724"/>
                    <a:pt x="977" y="4258"/>
                  </a:cubicBezTo>
                  <a:cubicBezTo>
                    <a:pt x="1907" y="6451"/>
                    <a:pt x="3474" y="8613"/>
                    <a:pt x="4534" y="9664"/>
                  </a:cubicBezTo>
                  <a:cubicBezTo>
                    <a:pt x="4548" y="9679"/>
                    <a:pt x="4573" y="9679"/>
                    <a:pt x="4587" y="9664"/>
                  </a:cubicBezTo>
                  <a:cubicBezTo>
                    <a:pt x="4601" y="9649"/>
                    <a:pt x="4601" y="9626"/>
                    <a:pt x="4587" y="9611"/>
                  </a:cubicBezTo>
                  <a:cubicBezTo>
                    <a:pt x="3551" y="8549"/>
                    <a:pt x="2073" y="6361"/>
                    <a:pt x="1146" y="4186"/>
                  </a:cubicBezTo>
                  <a:cubicBezTo>
                    <a:pt x="788" y="3346"/>
                    <a:pt x="513" y="2511"/>
                    <a:pt x="376" y="1737"/>
                  </a:cubicBezTo>
                  <a:cubicBezTo>
                    <a:pt x="268" y="1121"/>
                    <a:pt x="242" y="547"/>
                    <a:pt x="349" y="39"/>
                  </a:cubicBezTo>
                  <a:cubicBezTo>
                    <a:pt x="352" y="24"/>
                    <a:pt x="343" y="8"/>
                    <a:pt x="328" y="5"/>
                  </a:cubicBezTo>
                  <a:cubicBezTo>
                    <a:pt x="312" y="0"/>
                    <a:pt x="297" y="10"/>
                    <a:pt x="294" y="2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732825" y="3257426"/>
              <a:ext cx="198244" cy="274508"/>
            </a:xfrm>
            <a:custGeom>
              <a:avLst/>
              <a:gdLst/>
              <a:ahLst/>
              <a:cxnLst/>
              <a:rect l="l" t="t" r="r" b="b"/>
              <a:pathLst>
                <a:path w="4640" h="6425" extrusionOk="0">
                  <a:moveTo>
                    <a:pt x="4561" y="6196"/>
                  </a:moveTo>
                  <a:cubicBezTo>
                    <a:pt x="4575" y="6219"/>
                    <a:pt x="4566" y="6258"/>
                    <a:pt x="4551" y="6289"/>
                  </a:cubicBezTo>
                  <a:cubicBezTo>
                    <a:pt x="4541" y="6308"/>
                    <a:pt x="4528" y="6324"/>
                    <a:pt x="4509" y="6312"/>
                  </a:cubicBezTo>
                  <a:cubicBezTo>
                    <a:pt x="4260" y="6150"/>
                    <a:pt x="4024" y="5905"/>
                    <a:pt x="3790" y="5643"/>
                  </a:cubicBezTo>
                  <a:cubicBezTo>
                    <a:pt x="3441" y="5253"/>
                    <a:pt x="3102" y="4820"/>
                    <a:pt x="2821" y="4495"/>
                  </a:cubicBezTo>
                  <a:cubicBezTo>
                    <a:pt x="2119" y="3706"/>
                    <a:pt x="1434" y="2874"/>
                    <a:pt x="897" y="1964"/>
                  </a:cubicBezTo>
                  <a:cubicBezTo>
                    <a:pt x="537" y="1357"/>
                    <a:pt x="243" y="715"/>
                    <a:pt x="55" y="24"/>
                  </a:cubicBezTo>
                  <a:cubicBezTo>
                    <a:pt x="51" y="9"/>
                    <a:pt x="37" y="0"/>
                    <a:pt x="23" y="4"/>
                  </a:cubicBezTo>
                  <a:cubicBezTo>
                    <a:pt x="9" y="8"/>
                    <a:pt x="1" y="22"/>
                    <a:pt x="4" y="37"/>
                  </a:cubicBezTo>
                  <a:cubicBezTo>
                    <a:pt x="212" y="918"/>
                    <a:pt x="589" y="1729"/>
                    <a:pt x="1060" y="2488"/>
                  </a:cubicBezTo>
                  <a:cubicBezTo>
                    <a:pt x="1530" y="3246"/>
                    <a:pt x="2095" y="3949"/>
                    <a:pt x="2670" y="4626"/>
                  </a:cubicBezTo>
                  <a:cubicBezTo>
                    <a:pt x="3000" y="5003"/>
                    <a:pt x="3391" y="5548"/>
                    <a:pt x="3833" y="5952"/>
                  </a:cubicBezTo>
                  <a:cubicBezTo>
                    <a:pt x="4021" y="6127"/>
                    <a:pt x="4232" y="6276"/>
                    <a:pt x="4461" y="6395"/>
                  </a:cubicBezTo>
                  <a:cubicBezTo>
                    <a:pt x="4525" y="6425"/>
                    <a:pt x="4576" y="6403"/>
                    <a:pt x="4606" y="6348"/>
                  </a:cubicBezTo>
                  <a:cubicBezTo>
                    <a:pt x="4635" y="6293"/>
                    <a:pt x="4640" y="6203"/>
                    <a:pt x="4607" y="6163"/>
                  </a:cubicBezTo>
                  <a:cubicBezTo>
                    <a:pt x="4586" y="6132"/>
                    <a:pt x="4540" y="6164"/>
                    <a:pt x="4561" y="6196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5"/>
            <p:cNvSpPr/>
            <p:nvPr/>
          </p:nvSpPr>
          <p:spPr>
            <a:xfrm>
              <a:off x="1516444" y="3387524"/>
              <a:ext cx="76777" cy="322360"/>
            </a:xfrm>
            <a:custGeom>
              <a:avLst/>
              <a:gdLst/>
              <a:ahLst/>
              <a:cxnLst/>
              <a:rect l="l" t="t" r="r" b="b"/>
              <a:pathLst>
                <a:path w="1797" h="7545" extrusionOk="0">
                  <a:moveTo>
                    <a:pt x="232" y="7508"/>
                  </a:moveTo>
                  <a:cubicBezTo>
                    <a:pt x="189" y="7205"/>
                    <a:pt x="185" y="6902"/>
                    <a:pt x="192" y="6592"/>
                  </a:cubicBezTo>
                  <a:cubicBezTo>
                    <a:pt x="207" y="6135"/>
                    <a:pt x="257" y="5680"/>
                    <a:pt x="343" y="5231"/>
                  </a:cubicBezTo>
                  <a:cubicBezTo>
                    <a:pt x="472" y="4546"/>
                    <a:pt x="671" y="3850"/>
                    <a:pt x="885" y="3155"/>
                  </a:cubicBezTo>
                  <a:cubicBezTo>
                    <a:pt x="1214" y="2087"/>
                    <a:pt x="1571" y="1023"/>
                    <a:pt x="1793" y="38"/>
                  </a:cubicBezTo>
                  <a:cubicBezTo>
                    <a:pt x="1797" y="22"/>
                    <a:pt x="1788" y="8"/>
                    <a:pt x="1774" y="5"/>
                  </a:cubicBezTo>
                  <a:cubicBezTo>
                    <a:pt x="1759" y="0"/>
                    <a:pt x="1745" y="10"/>
                    <a:pt x="1741" y="24"/>
                  </a:cubicBezTo>
                  <a:cubicBezTo>
                    <a:pt x="1540" y="725"/>
                    <a:pt x="1253" y="1456"/>
                    <a:pt x="977" y="2209"/>
                  </a:cubicBezTo>
                  <a:cubicBezTo>
                    <a:pt x="711" y="2937"/>
                    <a:pt x="445" y="3681"/>
                    <a:pt x="261" y="4424"/>
                  </a:cubicBezTo>
                  <a:cubicBezTo>
                    <a:pt x="105" y="5049"/>
                    <a:pt x="1" y="5675"/>
                    <a:pt x="3" y="6281"/>
                  </a:cubicBezTo>
                  <a:cubicBezTo>
                    <a:pt x="6" y="6700"/>
                    <a:pt x="64" y="7116"/>
                    <a:pt x="176" y="7519"/>
                  </a:cubicBezTo>
                  <a:cubicBezTo>
                    <a:pt x="179" y="7534"/>
                    <a:pt x="195" y="7544"/>
                    <a:pt x="210" y="7541"/>
                  </a:cubicBezTo>
                  <a:cubicBezTo>
                    <a:pt x="225" y="7538"/>
                    <a:pt x="235" y="7523"/>
                    <a:pt x="232" y="75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5"/>
            <p:cNvSpPr/>
            <p:nvPr/>
          </p:nvSpPr>
          <p:spPr>
            <a:xfrm>
              <a:off x="1432532" y="3308312"/>
              <a:ext cx="21747" cy="167354"/>
            </a:xfrm>
            <a:custGeom>
              <a:avLst/>
              <a:gdLst/>
              <a:ahLst/>
              <a:cxnLst/>
              <a:rect l="l" t="t" r="r" b="b"/>
              <a:pathLst>
                <a:path w="509" h="3917" extrusionOk="0">
                  <a:moveTo>
                    <a:pt x="137" y="26"/>
                  </a:moveTo>
                  <a:cubicBezTo>
                    <a:pt x="26" y="515"/>
                    <a:pt x="0" y="1038"/>
                    <a:pt x="34" y="1569"/>
                  </a:cubicBezTo>
                  <a:cubicBezTo>
                    <a:pt x="85" y="2343"/>
                    <a:pt x="256" y="3132"/>
                    <a:pt x="374" y="3856"/>
                  </a:cubicBezTo>
                  <a:cubicBezTo>
                    <a:pt x="379" y="3892"/>
                    <a:pt x="413" y="3917"/>
                    <a:pt x="448" y="3910"/>
                  </a:cubicBezTo>
                  <a:cubicBezTo>
                    <a:pt x="485" y="3905"/>
                    <a:pt x="509" y="3872"/>
                    <a:pt x="503" y="3835"/>
                  </a:cubicBezTo>
                  <a:cubicBezTo>
                    <a:pt x="386" y="3114"/>
                    <a:pt x="236" y="2329"/>
                    <a:pt x="167" y="1559"/>
                  </a:cubicBezTo>
                  <a:cubicBezTo>
                    <a:pt x="120" y="1038"/>
                    <a:pt x="106" y="524"/>
                    <a:pt x="193" y="37"/>
                  </a:cubicBezTo>
                  <a:cubicBezTo>
                    <a:pt x="195" y="22"/>
                    <a:pt x="185" y="8"/>
                    <a:pt x="170" y="4"/>
                  </a:cubicBezTo>
                  <a:cubicBezTo>
                    <a:pt x="154" y="1"/>
                    <a:pt x="140" y="11"/>
                    <a:pt x="13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1621163" y="3242002"/>
              <a:ext cx="161543" cy="410758"/>
            </a:xfrm>
            <a:custGeom>
              <a:avLst/>
              <a:gdLst/>
              <a:ahLst/>
              <a:cxnLst/>
              <a:rect l="l" t="t" r="r" b="b"/>
              <a:pathLst>
                <a:path w="3781" h="9614" extrusionOk="0">
                  <a:moveTo>
                    <a:pt x="174" y="9563"/>
                  </a:moveTo>
                  <a:cubicBezTo>
                    <a:pt x="74" y="9434"/>
                    <a:pt x="139" y="9177"/>
                    <a:pt x="244" y="8874"/>
                  </a:cubicBezTo>
                  <a:cubicBezTo>
                    <a:pt x="452" y="8284"/>
                    <a:pt x="862" y="7534"/>
                    <a:pt x="979" y="7280"/>
                  </a:cubicBezTo>
                  <a:cubicBezTo>
                    <a:pt x="1680" y="5610"/>
                    <a:pt x="2395" y="4439"/>
                    <a:pt x="2955" y="3044"/>
                  </a:cubicBezTo>
                  <a:cubicBezTo>
                    <a:pt x="3301" y="2182"/>
                    <a:pt x="3590" y="1235"/>
                    <a:pt x="3778" y="32"/>
                  </a:cubicBezTo>
                  <a:cubicBezTo>
                    <a:pt x="3780" y="18"/>
                    <a:pt x="3770" y="5"/>
                    <a:pt x="3756" y="2"/>
                  </a:cubicBezTo>
                  <a:cubicBezTo>
                    <a:pt x="3742" y="0"/>
                    <a:pt x="3728" y="9"/>
                    <a:pt x="3726" y="23"/>
                  </a:cubicBezTo>
                  <a:cubicBezTo>
                    <a:pt x="3515" y="1215"/>
                    <a:pt x="3211" y="2151"/>
                    <a:pt x="2847" y="2999"/>
                  </a:cubicBezTo>
                  <a:cubicBezTo>
                    <a:pt x="2254" y="4382"/>
                    <a:pt x="1506" y="5534"/>
                    <a:pt x="763" y="7187"/>
                  </a:cubicBezTo>
                  <a:cubicBezTo>
                    <a:pt x="656" y="7449"/>
                    <a:pt x="250" y="8216"/>
                    <a:pt x="95" y="8828"/>
                  </a:cubicBezTo>
                  <a:cubicBezTo>
                    <a:pt x="5" y="9175"/>
                    <a:pt x="1" y="9471"/>
                    <a:pt x="131" y="9600"/>
                  </a:cubicBezTo>
                  <a:cubicBezTo>
                    <a:pt x="141" y="9612"/>
                    <a:pt x="158" y="9613"/>
                    <a:pt x="171" y="9604"/>
                  </a:cubicBezTo>
                  <a:cubicBezTo>
                    <a:pt x="183" y="9594"/>
                    <a:pt x="184" y="9575"/>
                    <a:pt x="174" y="9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1755277" y="3250633"/>
              <a:ext cx="152656" cy="288522"/>
            </a:xfrm>
            <a:custGeom>
              <a:avLst/>
              <a:gdLst/>
              <a:ahLst/>
              <a:cxnLst/>
              <a:rect l="l" t="t" r="r" b="b"/>
              <a:pathLst>
                <a:path w="3573" h="6753" extrusionOk="0">
                  <a:moveTo>
                    <a:pt x="69" y="6720"/>
                  </a:moveTo>
                  <a:cubicBezTo>
                    <a:pt x="159" y="6624"/>
                    <a:pt x="249" y="6539"/>
                    <a:pt x="331" y="6442"/>
                  </a:cubicBezTo>
                  <a:cubicBezTo>
                    <a:pt x="681" y="6020"/>
                    <a:pt x="957" y="5604"/>
                    <a:pt x="1218" y="5212"/>
                  </a:cubicBezTo>
                  <a:cubicBezTo>
                    <a:pt x="1569" y="4684"/>
                    <a:pt x="1890" y="4136"/>
                    <a:pt x="2178" y="3571"/>
                  </a:cubicBezTo>
                  <a:cubicBezTo>
                    <a:pt x="2694" y="2574"/>
                    <a:pt x="3108" y="1508"/>
                    <a:pt x="3567" y="43"/>
                  </a:cubicBezTo>
                  <a:cubicBezTo>
                    <a:pt x="3573" y="27"/>
                    <a:pt x="3565" y="11"/>
                    <a:pt x="3549" y="6"/>
                  </a:cubicBezTo>
                  <a:cubicBezTo>
                    <a:pt x="3534" y="1"/>
                    <a:pt x="3517" y="9"/>
                    <a:pt x="3512" y="24"/>
                  </a:cubicBezTo>
                  <a:cubicBezTo>
                    <a:pt x="3098" y="1134"/>
                    <a:pt x="2712" y="1999"/>
                    <a:pt x="2309" y="2789"/>
                  </a:cubicBezTo>
                  <a:cubicBezTo>
                    <a:pt x="1900" y="3594"/>
                    <a:pt x="1451" y="4305"/>
                    <a:pt x="938" y="5121"/>
                  </a:cubicBezTo>
                  <a:cubicBezTo>
                    <a:pt x="698" y="5503"/>
                    <a:pt x="431" y="5900"/>
                    <a:pt x="180" y="6358"/>
                  </a:cubicBezTo>
                  <a:cubicBezTo>
                    <a:pt x="121" y="6464"/>
                    <a:pt x="76" y="6575"/>
                    <a:pt x="21" y="6689"/>
                  </a:cubicBezTo>
                  <a:cubicBezTo>
                    <a:pt x="0" y="6720"/>
                    <a:pt x="48" y="6752"/>
                    <a:pt x="69" y="6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1932500" y="3301006"/>
              <a:ext cx="60456" cy="128175"/>
            </a:xfrm>
            <a:custGeom>
              <a:avLst/>
              <a:gdLst/>
              <a:ahLst/>
              <a:cxnLst/>
              <a:rect l="l" t="t" r="r" b="b"/>
              <a:pathLst>
                <a:path w="1415" h="3000" extrusionOk="0">
                  <a:moveTo>
                    <a:pt x="59" y="2973"/>
                  </a:moveTo>
                  <a:cubicBezTo>
                    <a:pt x="72" y="2879"/>
                    <a:pt x="164" y="2664"/>
                    <a:pt x="294" y="2390"/>
                  </a:cubicBezTo>
                  <a:cubicBezTo>
                    <a:pt x="421" y="2121"/>
                    <a:pt x="592" y="1801"/>
                    <a:pt x="750" y="1476"/>
                  </a:cubicBezTo>
                  <a:cubicBezTo>
                    <a:pt x="1040" y="883"/>
                    <a:pt x="1308" y="292"/>
                    <a:pt x="1402" y="85"/>
                  </a:cubicBezTo>
                  <a:cubicBezTo>
                    <a:pt x="1414" y="58"/>
                    <a:pt x="1403" y="25"/>
                    <a:pt x="1376" y="12"/>
                  </a:cubicBezTo>
                  <a:cubicBezTo>
                    <a:pt x="1349" y="0"/>
                    <a:pt x="1316" y="11"/>
                    <a:pt x="1303" y="39"/>
                  </a:cubicBezTo>
                  <a:cubicBezTo>
                    <a:pt x="1185" y="283"/>
                    <a:pt x="769" y="1055"/>
                    <a:pt x="450" y="1758"/>
                  </a:cubicBezTo>
                  <a:cubicBezTo>
                    <a:pt x="202" y="2304"/>
                    <a:pt x="15" y="2809"/>
                    <a:pt x="3" y="2967"/>
                  </a:cubicBezTo>
                  <a:cubicBezTo>
                    <a:pt x="0" y="2983"/>
                    <a:pt x="13" y="2996"/>
                    <a:pt x="28" y="2999"/>
                  </a:cubicBezTo>
                  <a:cubicBezTo>
                    <a:pt x="43" y="3000"/>
                    <a:pt x="57" y="2989"/>
                    <a:pt x="59" y="2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1165544" y="2974330"/>
              <a:ext cx="637671" cy="373459"/>
            </a:xfrm>
            <a:custGeom>
              <a:avLst/>
              <a:gdLst/>
              <a:ahLst/>
              <a:cxnLst/>
              <a:rect l="l" t="t" r="r" b="b"/>
              <a:pathLst>
                <a:path w="14925" h="8741" extrusionOk="0">
                  <a:moveTo>
                    <a:pt x="8681" y="1"/>
                  </a:moveTo>
                  <a:cubicBezTo>
                    <a:pt x="8073" y="1"/>
                    <a:pt x="7448" y="47"/>
                    <a:pt x="6823" y="142"/>
                  </a:cubicBezTo>
                  <a:cubicBezTo>
                    <a:pt x="4889" y="435"/>
                    <a:pt x="3101" y="1160"/>
                    <a:pt x="1853" y="2159"/>
                  </a:cubicBezTo>
                  <a:cubicBezTo>
                    <a:pt x="606" y="3159"/>
                    <a:pt x="0" y="4350"/>
                    <a:pt x="169" y="5472"/>
                  </a:cubicBezTo>
                  <a:cubicBezTo>
                    <a:pt x="338" y="6593"/>
                    <a:pt x="1270" y="7554"/>
                    <a:pt x="2756" y="8139"/>
                  </a:cubicBezTo>
                  <a:cubicBezTo>
                    <a:pt x="3762" y="8536"/>
                    <a:pt x="4967" y="8740"/>
                    <a:pt x="6240" y="8740"/>
                  </a:cubicBezTo>
                  <a:cubicBezTo>
                    <a:pt x="6849" y="8740"/>
                    <a:pt x="7475" y="8693"/>
                    <a:pt x="8101" y="8599"/>
                  </a:cubicBezTo>
                  <a:cubicBezTo>
                    <a:pt x="10035" y="8307"/>
                    <a:pt x="11823" y="7581"/>
                    <a:pt x="13071" y="6581"/>
                  </a:cubicBezTo>
                  <a:cubicBezTo>
                    <a:pt x="14319" y="5581"/>
                    <a:pt x="14924" y="4390"/>
                    <a:pt x="14755" y="3269"/>
                  </a:cubicBezTo>
                  <a:cubicBezTo>
                    <a:pt x="14586" y="2147"/>
                    <a:pt x="13655" y="1188"/>
                    <a:pt x="12167" y="602"/>
                  </a:cubicBezTo>
                  <a:cubicBezTo>
                    <a:pt x="11161" y="205"/>
                    <a:pt x="9955" y="1"/>
                    <a:pt x="8681" y="1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809858" y="2856025"/>
              <a:ext cx="1278802" cy="515862"/>
            </a:xfrm>
            <a:custGeom>
              <a:avLst/>
              <a:gdLst/>
              <a:ahLst/>
              <a:cxnLst/>
              <a:rect l="l" t="t" r="r" b="b"/>
              <a:pathLst>
                <a:path w="29931" h="12074" extrusionOk="0">
                  <a:moveTo>
                    <a:pt x="28616" y="4283"/>
                  </a:moveTo>
                  <a:cubicBezTo>
                    <a:pt x="22985" y="3180"/>
                    <a:pt x="21745" y="6"/>
                    <a:pt x="17684" y="108"/>
                  </a:cubicBezTo>
                  <a:lnTo>
                    <a:pt x="14525" y="0"/>
                  </a:lnTo>
                  <a:cubicBezTo>
                    <a:pt x="10464" y="102"/>
                    <a:pt x="6688" y="5041"/>
                    <a:pt x="2192" y="5732"/>
                  </a:cubicBezTo>
                  <a:cubicBezTo>
                    <a:pt x="0" y="6069"/>
                    <a:pt x="6209" y="12073"/>
                    <a:pt x="22542" y="8735"/>
                  </a:cubicBezTo>
                  <a:cubicBezTo>
                    <a:pt x="27169" y="7790"/>
                    <a:pt x="29930" y="4539"/>
                    <a:pt x="28616" y="4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1787534" y="3010219"/>
              <a:ext cx="160988" cy="211745"/>
            </a:xfrm>
            <a:custGeom>
              <a:avLst/>
              <a:gdLst/>
              <a:ahLst/>
              <a:cxnLst/>
              <a:rect l="l" t="t" r="r" b="b"/>
              <a:pathLst>
                <a:path w="3768" h="4956" extrusionOk="0">
                  <a:moveTo>
                    <a:pt x="3706" y="4824"/>
                  </a:moveTo>
                  <a:cubicBezTo>
                    <a:pt x="2804" y="4207"/>
                    <a:pt x="2074" y="3537"/>
                    <a:pt x="1478" y="2767"/>
                  </a:cubicBezTo>
                  <a:cubicBezTo>
                    <a:pt x="884" y="2001"/>
                    <a:pt x="421" y="1133"/>
                    <a:pt x="121" y="68"/>
                  </a:cubicBezTo>
                  <a:cubicBezTo>
                    <a:pt x="102" y="1"/>
                    <a:pt x="1" y="28"/>
                    <a:pt x="19" y="96"/>
                  </a:cubicBezTo>
                  <a:cubicBezTo>
                    <a:pt x="290" y="1191"/>
                    <a:pt x="712" y="2109"/>
                    <a:pt x="1318" y="2891"/>
                  </a:cubicBezTo>
                  <a:cubicBezTo>
                    <a:pt x="1923" y="3673"/>
                    <a:pt x="2711" y="4316"/>
                    <a:pt x="3647" y="4913"/>
                  </a:cubicBezTo>
                  <a:cubicBezTo>
                    <a:pt x="3707" y="4955"/>
                    <a:pt x="3768" y="4863"/>
                    <a:pt x="3706" y="4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1639065" y="3001033"/>
              <a:ext cx="138557" cy="286428"/>
            </a:xfrm>
            <a:custGeom>
              <a:avLst/>
              <a:gdLst/>
              <a:ahLst/>
              <a:cxnLst/>
              <a:rect l="l" t="t" r="r" b="b"/>
              <a:pathLst>
                <a:path w="3243" h="6704" extrusionOk="0">
                  <a:moveTo>
                    <a:pt x="3193" y="6578"/>
                  </a:moveTo>
                  <a:cubicBezTo>
                    <a:pt x="3086" y="6404"/>
                    <a:pt x="3015" y="6230"/>
                    <a:pt x="2904" y="6064"/>
                  </a:cubicBezTo>
                  <a:cubicBezTo>
                    <a:pt x="2474" y="5415"/>
                    <a:pt x="2025" y="4811"/>
                    <a:pt x="1693" y="4136"/>
                  </a:cubicBezTo>
                  <a:cubicBezTo>
                    <a:pt x="1059" y="2854"/>
                    <a:pt x="621" y="1470"/>
                    <a:pt x="174" y="69"/>
                  </a:cubicBezTo>
                  <a:cubicBezTo>
                    <a:pt x="161" y="25"/>
                    <a:pt x="115" y="0"/>
                    <a:pt x="70" y="13"/>
                  </a:cubicBezTo>
                  <a:cubicBezTo>
                    <a:pt x="26" y="26"/>
                    <a:pt x="0" y="73"/>
                    <a:pt x="14" y="117"/>
                  </a:cubicBezTo>
                  <a:cubicBezTo>
                    <a:pt x="392" y="1556"/>
                    <a:pt x="723" y="2995"/>
                    <a:pt x="1337" y="4308"/>
                  </a:cubicBezTo>
                  <a:cubicBezTo>
                    <a:pt x="1671" y="5018"/>
                    <a:pt x="2032" y="5744"/>
                    <a:pt x="2621" y="6302"/>
                  </a:cubicBezTo>
                  <a:cubicBezTo>
                    <a:pt x="2770" y="6443"/>
                    <a:pt x="2939" y="6538"/>
                    <a:pt x="3116" y="6653"/>
                  </a:cubicBezTo>
                  <a:cubicBezTo>
                    <a:pt x="3166" y="6704"/>
                    <a:pt x="3242" y="6629"/>
                    <a:pt x="3193" y="65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530287" y="3049185"/>
              <a:ext cx="69086" cy="271987"/>
            </a:xfrm>
            <a:custGeom>
              <a:avLst/>
              <a:gdLst/>
              <a:ahLst/>
              <a:cxnLst/>
              <a:rect l="l" t="t" r="r" b="b"/>
              <a:pathLst>
                <a:path w="1617" h="6366" extrusionOk="0">
                  <a:moveTo>
                    <a:pt x="1596" y="6264"/>
                  </a:moveTo>
                  <a:cubicBezTo>
                    <a:pt x="1489" y="5891"/>
                    <a:pt x="1411" y="5519"/>
                    <a:pt x="1308" y="5152"/>
                  </a:cubicBezTo>
                  <a:cubicBezTo>
                    <a:pt x="1061" y="4288"/>
                    <a:pt x="796" y="3445"/>
                    <a:pt x="604" y="2577"/>
                  </a:cubicBezTo>
                  <a:cubicBezTo>
                    <a:pt x="422" y="1756"/>
                    <a:pt x="269" y="926"/>
                    <a:pt x="154" y="70"/>
                  </a:cubicBezTo>
                  <a:cubicBezTo>
                    <a:pt x="148" y="29"/>
                    <a:pt x="112" y="1"/>
                    <a:pt x="71" y="5"/>
                  </a:cubicBezTo>
                  <a:cubicBezTo>
                    <a:pt x="30" y="9"/>
                    <a:pt x="0" y="46"/>
                    <a:pt x="6" y="87"/>
                  </a:cubicBezTo>
                  <a:cubicBezTo>
                    <a:pt x="125" y="1391"/>
                    <a:pt x="301" y="2650"/>
                    <a:pt x="616" y="3889"/>
                  </a:cubicBezTo>
                  <a:cubicBezTo>
                    <a:pt x="783" y="4548"/>
                    <a:pt x="953" y="5217"/>
                    <a:pt x="1242" y="5850"/>
                  </a:cubicBezTo>
                  <a:cubicBezTo>
                    <a:pt x="1313" y="6009"/>
                    <a:pt x="1407" y="6151"/>
                    <a:pt x="1496" y="6303"/>
                  </a:cubicBezTo>
                  <a:cubicBezTo>
                    <a:pt x="1523" y="6365"/>
                    <a:pt x="1617" y="6329"/>
                    <a:pt x="1596" y="6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347039" y="3108017"/>
              <a:ext cx="72889" cy="226656"/>
            </a:xfrm>
            <a:custGeom>
              <a:avLst/>
              <a:gdLst/>
              <a:ahLst/>
              <a:cxnLst/>
              <a:rect l="l" t="t" r="r" b="b"/>
              <a:pathLst>
                <a:path w="1706" h="5305" extrusionOk="0">
                  <a:moveTo>
                    <a:pt x="207" y="5262"/>
                  </a:moveTo>
                  <a:cubicBezTo>
                    <a:pt x="310" y="5255"/>
                    <a:pt x="278" y="5304"/>
                    <a:pt x="365" y="5250"/>
                  </a:cubicBezTo>
                  <a:cubicBezTo>
                    <a:pt x="419" y="5217"/>
                    <a:pt x="431" y="5143"/>
                    <a:pt x="461" y="5086"/>
                  </a:cubicBezTo>
                  <a:cubicBezTo>
                    <a:pt x="848" y="4366"/>
                    <a:pt x="1153" y="3604"/>
                    <a:pt x="1369" y="2816"/>
                  </a:cubicBezTo>
                  <a:cubicBezTo>
                    <a:pt x="1611" y="1936"/>
                    <a:pt x="1705" y="1021"/>
                    <a:pt x="1647" y="110"/>
                  </a:cubicBezTo>
                  <a:cubicBezTo>
                    <a:pt x="1644" y="49"/>
                    <a:pt x="1594" y="0"/>
                    <a:pt x="1532" y="1"/>
                  </a:cubicBezTo>
                  <a:cubicBezTo>
                    <a:pt x="1470" y="2"/>
                    <a:pt x="1421" y="54"/>
                    <a:pt x="1423" y="116"/>
                  </a:cubicBezTo>
                  <a:cubicBezTo>
                    <a:pt x="1413" y="831"/>
                    <a:pt x="1287" y="1519"/>
                    <a:pt x="1113" y="2194"/>
                  </a:cubicBezTo>
                  <a:cubicBezTo>
                    <a:pt x="876" y="3108"/>
                    <a:pt x="507" y="3983"/>
                    <a:pt x="111" y="4854"/>
                  </a:cubicBezTo>
                  <a:cubicBezTo>
                    <a:pt x="75" y="4932"/>
                    <a:pt x="0" y="5005"/>
                    <a:pt x="10" y="5090"/>
                  </a:cubicBezTo>
                  <a:cubicBezTo>
                    <a:pt x="25" y="5201"/>
                    <a:pt x="32" y="5117"/>
                    <a:pt x="101" y="5206"/>
                  </a:cubicBezTo>
                  <a:cubicBezTo>
                    <a:pt x="85" y="5236"/>
                    <a:pt x="97" y="5274"/>
                    <a:pt x="127" y="5289"/>
                  </a:cubicBezTo>
                  <a:cubicBezTo>
                    <a:pt x="157" y="5303"/>
                    <a:pt x="193" y="5291"/>
                    <a:pt x="207" y="5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1147215" y="3045510"/>
              <a:ext cx="153297" cy="247890"/>
            </a:xfrm>
            <a:custGeom>
              <a:avLst/>
              <a:gdLst/>
              <a:ahLst/>
              <a:cxnLst/>
              <a:rect l="l" t="t" r="r" b="b"/>
              <a:pathLst>
                <a:path w="3588" h="5802" extrusionOk="0">
                  <a:moveTo>
                    <a:pt x="89" y="5787"/>
                  </a:moveTo>
                  <a:cubicBezTo>
                    <a:pt x="193" y="5771"/>
                    <a:pt x="282" y="5772"/>
                    <a:pt x="380" y="5730"/>
                  </a:cubicBezTo>
                  <a:cubicBezTo>
                    <a:pt x="1116" y="5416"/>
                    <a:pt x="1622" y="4654"/>
                    <a:pt x="2084" y="3921"/>
                  </a:cubicBezTo>
                  <a:cubicBezTo>
                    <a:pt x="2834" y="2729"/>
                    <a:pt x="3302" y="1292"/>
                    <a:pt x="3575" y="117"/>
                  </a:cubicBezTo>
                  <a:cubicBezTo>
                    <a:pt x="3587" y="71"/>
                    <a:pt x="3559" y="25"/>
                    <a:pt x="3513" y="13"/>
                  </a:cubicBezTo>
                  <a:cubicBezTo>
                    <a:pt x="3467" y="1"/>
                    <a:pt x="3420" y="29"/>
                    <a:pt x="3409" y="76"/>
                  </a:cubicBezTo>
                  <a:cubicBezTo>
                    <a:pt x="3141" y="1031"/>
                    <a:pt x="2713" y="2148"/>
                    <a:pt x="2141" y="3169"/>
                  </a:cubicBezTo>
                  <a:cubicBezTo>
                    <a:pt x="1639" y="4065"/>
                    <a:pt x="937" y="4779"/>
                    <a:pt x="255" y="5426"/>
                  </a:cubicBezTo>
                  <a:cubicBezTo>
                    <a:pt x="167" y="5511"/>
                    <a:pt x="116" y="5605"/>
                    <a:pt x="35" y="5695"/>
                  </a:cubicBezTo>
                  <a:cubicBezTo>
                    <a:pt x="10" y="5709"/>
                    <a:pt x="1" y="5742"/>
                    <a:pt x="15" y="5768"/>
                  </a:cubicBezTo>
                  <a:cubicBezTo>
                    <a:pt x="29" y="5793"/>
                    <a:pt x="62" y="5802"/>
                    <a:pt x="89" y="5787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81313" y="3101053"/>
              <a:ext cx="156245" cy="101087"/>
            </a:xfrm>
            <a:custGeom>
              <a:avLst/>
              <a:gdLst/>
              <a:ahLst/>
              <a:cxnLst/>
              <a:rect l="l" t="t" r="r" b="b"/>
              <a:pathLst>
                <a:path w="3657" h="2366" extrusionOk="0">
                  <a:moveTo>
                    <a:pt x="109" y="2337"/>
                  </a:moveTo>
                  <a:cubicBezTo>
                    <a:pt x="774" y="2084"/>
                    <a:pt x="1409" y="1830"/>
                    <a:pt x="1994" y="1490"/>
                  </a:cubicBezTo>
                  <a:cubicBezTo>
                    <a:pt x="2584" y="1148"/>
                    <a:pt x="3118" y="719"/>
                    <a:pt x="3614" y="188"/>
                  </a:cubicBezTo>
                  <a:cubicBezTo>
                    <a:pt x="3657" y="149"/>
                    <a:pt x="3657" y="81"/>
                    <a:pt x="3614" y="41"/>
                  </a:cubicBezTo>
                  <a:cubicBezTo>
                    <a:pt x="3571" y="0"/>
                    <a:pt x="3504" y="5"/>
                    <a:pt x="3466" y="51"/>
                  </a:cubicBezTo>
                  <a:cubicBezTo>
                    <a:pt x="3077" y="454"/>
                    <a:pt x="2655" y="779"/>
                    <a:pt x="2217" y="1074"/>
                  </a:cubicBezTo>
                  <a:cubicBezTo>
                    <a:pt x="1550" y="1523"/>
                    <a:pt x="839" y="1893"/>
                    <a:pt x="67" y="2239"/>
                  </a:cubicBezTo>
                  <a:cubicBezTo>
                    <a:pt x="1" y="2266"/>
                    <a:pt x="43" y="2365"/>
                    <a:pt x="109" y="233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389444" y="2216218"/>
              <a:ext cx="429942" cy="640405"/>
            </a:xfrm>
            <a:custGeom>
              <a:avLst/>
              <a:gdLst/>
              <a:ahLst/>
              <a:cxnLst/>
              <a:rect l="l" t="t" r="r" b="b"/>
              <a:pathLst>
                <a:path w="10063" h="14989" extrusionOk="0">
                  <a:moveTo>
                    <a:pt x="221" y="8142"/>
                  </a:moveTo>
                  <a:cubicBezTo>
                    <a:pt x="221" y="8142"/>
                    <a:pt x="0" y="1957"/>
                    <a:pt x="4443" y="0"/>
                  </a:cubicBezTo>
                  <a:cubicBezTo>
                    <a:pt x="4443" y="0"/>
                    <a:pt x="9314" y="1680"/>
                    <a:pt x="9721" y="4177"/>
                  </a:cubicBezTo>
                  <a:cubicBezTo>
                    <a:pt x="10063" y="6264"/>
                    <a:pt x="9251" y="8884"/>
                    <a:pt x="7715" y="9709"/>
                  </a:cubicBezTo>
                  <a:cubicBezTo>
                    <a:pt x="5974" y="10647"/>
                    <a:pt x="4566" y="11296"/>
                    <a:pt x="4581" y="11247"/>
                  </a:cubicBezTo>
                  <a:cubicBezTo>
                    <a:pt x="4581" y="11247"/>
                    <a:pt x="5144" y="14988"/>
                    <a:pt x="2563" y="14821"/>
                  </a:cubicBezTo>
                  <a:cubicBezTo>
                    <a:pt x="2085" y="14789"/>
                    <a:pt x="2370" y="12534"/>
                    <a:pt x="2715" y="10256"/>
                  </a:cubicBezTo>
                  <a:cubicBezTo>
                    <a:pt x="2713" y="10256"/>
                    <a:pt x="773" y="8011"/>
                    <a:pt x="221" y="8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514116" y="2331405"/>
              <a:ext cx="200124" cy="253359"/>
            </a:xfrm>
            <a:custGeom>
              <a:avLst/>
              <a:gdLst/>
              <a:ahLst/>
              <a:cxnLst/>
              <a:rect l="l" t="t" r="r" b="b"/>
              <a:pathLst>
                <a:path w="4684" h="5930" extrusionOk="0">
                  <a:moveTo>
                    <a:pt x="4573" y="46"/>
                  </a:moveTo>
                  <a:cubicBezTo>
                    <a:pt x="4276" y="1022"/>
                    <a:pt x="3957" y="1878"/>
                    <a:pt x="3587" y="2640"/>
                  </a:cubicBezTo>
                  <a:cubicBezTo>
                    <a:pt x="3313" y="3204"/>
                    <a:pt x="3012" y="3719"/>
                    <a:pt x="2612" y="4169"/>
                  </a:cubicBezTo>
                  <a:cubicBezTo>
                    <a:pt x="2008" y="4851"/>
                    <a:pt x="1206" y="5400"/>
                    <a:pt x="69" y="5807"/>
                  </a:cubicBezTo>
                  <a:cubicBezTo>
                    <a:pt x="0" y="5829"/>
                    <a:pt x="33" y="5930"/>
                    <a:pt x="102" y="5908"/>
                  </a:cubicBezTo>
                  <a:cubicBezTo>
                    <a:pt x="1638" y="5451"/>
                    <a:pt x="2635" y="4732"/>
                    <a:pt x="3329" y="3744"/>
                  </a:cubicBezTo>
                  <a:cubicBezTo>
                    <a:pt x="3692" y="3225"/>
                    <a:pt x="3975" y="2633"/>
                    <a:pt x="4199" y="1970"/>
                  </a:cubicBezTo>
                  <a:cubicBezTo>
                    <a:pt x="4394" y="1391"/>
                    <a:pt x="4533" y="755"/>
                    <a:pt x="4677" y="73"/>
                  </a:cubicBezTo>
                  <a:cubicBezTo>
                    <a:pt x="4684" y="44"/>
                    <a:pt x="4667" y="15"/>
                    <a:pt x="4638" y="8"/>
                  </a:cubicBezTo>
                  <a:cubicBezTo>
                    <a:pt x="4610" y="0"/>
                    <a:pt x="4581" y="18"/>
                    <a:pt x="4573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461820" y="2376394"/>
              <a:ext cx="158937" cy="165175"/>
            </a:xfrm>
            <a:custGeom>
              <a:avLst/>
              <a:gdLst/>
              <a:ahLst/>
              <a:cxnLst/>
              <a:rect l="l" t="t" r="r" b="b"/>
              <a:pathLst>
                <a:path w="3720" h="3866" extrusionOk="0">
                  <a:moveTo>
                    <a:pt x="3596" y="61"/>
                  </a:moveTo>
                  <a:cubicBezTo>
                    <a:pt x="3182" y="869"/>
                    <a:pt x="2709" y="1604"/>
                    <a:pt x="2134" y="2232"/>
                  </a:cubicBezTo>
                  <a:cubicBezTo>
                    <a:pt x="1843" y="2548"/>
                    <a:pt x="1520" y="2831"/>
                    <a:pt x="1170" y="3093"/>
                  </a:cubicBezTo>
                  <a:cubicBezTo>
                    <a:pt x="832" y="3344"/>
                    <a:pt x="474" y="3584"/>
                    <a:pt x="55" y="3772"/>
                  </a:cubicBezTo>
                  <a:cubicBezTo>
                    <a:pt x="1" y="3784"/>
                    <a:pt x="31" y="3866"/>
                    <a:pt x="80" y="3841"/>
                  </a:cubicBezTo>
                  <a:cubicBezTo>
                    <a:pt x="818" y="3613"/>
                    <a:pt x="1449" y="3277"/>
                    <a:pt x="1962" y="2807"/>
                  </a:cubicBezTo>
                  <a:cubicBezTo>
                    <a:pt x="2736" y="2096"/>
                    <a:pt x="3240" y="1132"/>
                    <a:pt x="3693" y="107"/>
                  </a:cubicBezTo>
                  <a:cubicBezTo>
                    <a:pt x="3720" y="44"/>
                    <a:pt x="3628" y="1"/>
                    <a:pt x="3596" y="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463999" y="2446378"/>
              <a:ext cx="29010" cy="41230"/>
            </a:xfrm>
            <a:custGeom>
              <a:avLst/>
              <a:gdLst/>
              <a:ahLst/>
              <a:cxnLst/>
              <a:rect l="l" t="t" r="r" b="b"/>
              <a:pathLst>
                <a:path w="679" h="965" extrusionOk="0">
                  <a:moveTo>
                    <a:pt x="547" y="38"/>
                  </a:moveTo>
                  <a:cubicBezTo>
                    <a:pt x="477" y="80"/>
                    <a:pt x="427" y="82"/>
                    <a:pt x="373" y="139"/>
                  </a:cubicBezTo>
                  <a:cubicBezTo>
                    <a:pt x="221" y="302"/>
                    <a:pt x="170" y="532"/>
                    <a:pt x="47" y="720"/>
                  </a:cubicBezTo>
                  <a:cubicBezTo>
                    <a:pt x="0" y="784"/>
                    <a:pt x="17" y="874"/>
                    <a:pt x="81" y="919"/>
                  </a:cubicBezTo>
                  <a:cubicBezTo>
                    <a:pt x="146" y="965"/>
                    <a:pt x="235" y="948"/>
                    <a:pt x="280" y="885"/>
                  </a:cubicBezTo>
                  <a:cubicBezTo>
                    <a:pt x="423" y="693"/>
                    <a:pt x="612" y="520"/>
                    <a:pt x="661" y="290"/>
                  </a:cubicBezTo>
                  <a:cubicBezTo>
                    <a:pt x="679" y="211"/>
                    <a:pt x="651" y="165"/>
                    <a:pt x="642" y="85"/>
                  </a:cubicBezTo>
                  <a:cubicBezTo>
                    <a:pt x="656" y="59"/>
                    <a:pt x="645" y="27"/>
                    <a:pt x="618" y="14"/>
                  </a:cubicBezTo>
                  <a:cubicBezTo>
                    <a:pt x="592" y="0"/>
                    <a:pt x="560" y="11"/>
                    <a:pt x="547" y="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808106" y="2108807"/>
              <a:ext cx="420585" cy="149666"/>
            </a:xfrm>
            <a:custGeom>
              <a:avLst/>
              <a:gdLst/>
              <a:ahLst/>
              <a:cxnLst/>
              <a:rect l="l" t="t" r="r" b="b"/>
              <a:pathLst>
                <a:path w="9844" h="3503" extrusionOk="0">
                  <a:moveTo>
                    <a:pt x="4292" y="109"/>
                  </a:moveTo>
                  <a:cubicBezTo>
                    <a:pt x="8527" y="0"/>
                    <a:pt x="9844" y="3438"/>
                    <a:pt x="9844" y="3438"/>
                  </a:cubicBezTo>
                  <a:lnTo>
                    <a:pt x="0" y="3502"/>
                  </a:lnTo>
                  <a:cubicBezTo>
                    <a:pt x="0" y="3502"/>
                    <a:pt x="1576" y="179"/>
                    <a:pt x="4292" y="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5"/>
            <p:cNvSpPr/>
            <p:nvPr/>
          </p:nvSpPr>
          <p:spPr>
            <a:xfrm>
              <a:off x="924404" y="2020110"/>
              <a:ext cx="392600" cy="286984"/>
            </a:xfrm>
            <a:custGeom>
              <a:avLst/>
              <a:gdLst/>
              <a:ahLst/>
              <a:cxnLst/>
              <a:rect l="l" t="t" r="r" b="b"/>
              <a:pathLst>
                <a:path w="9189" h="6717" extrusionOk="0">
                  <a:moveTo>
                    <a:pt x="5394" y="1199"/>
                  </a:moveTo>
                  <a:cubicBezTo>
                    <a:pt x="9189" y="3067"/>
                    <a:pt x="8730" y="6717"/>
                    <a:pt x="8730" y="6717"/>
                  </a:cubicBezTo>
                  <a:lnTo>
                    <a:pt x="1" y="2207"/>
                  </a:lnTo>
                  <a:cubicBezTo>
                    <a:pt x="1" y="2207"/>
                    <a:pt x="2962" y="1"/>
                    <a:pt x="5394" y="11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5"/>
            <p:cNvSpPr/>
            <p:nvPr/>
          </p:nvSpPr>
          <p:spPr>
            <a:xfrm>
              <a:off x="976101" y="2128717"/>
              <a:ext cx="265023" cy="101258"/>
            </a:xfrm>
            <a:custGeom>
              <a:avLst/>
              <a:gdLst/>
              <a:ahLst/>
              <a:cxnLst/>
              <a:rect l="l" t="t" r="r" b="b"/>
              <a:pathLst>
                <a:path w="6203" h="2370" extrusionOk="0">
                  <a:moveTo>
                    <a:pt x="6179" y="2272"/>
                  </a:moveTo>
                  <a:cubicBezTo>
                    <a:pt x="5359" y="1505"/>
                    <a:pt x="4387" y="919"/>
                    <a:pt x="3326" y="552"/>
                  </a:cubicBezTo>
                  <a:cubicBezTo>
                    <a:pt x="2285" y="188"/>
                    <a:pt x="1165" y="30"/>
                    <a:pt x="39" y="1"/>
                  </a:cubicBezTo>
                  <a:cubicBezTo>
                    <a:pt x="3" y="0"/>
                    <a:pt x="1" y="55"/>
                    <a:pt x="37" y="56"/>
                  </a:cubicBezTo>
                  <a:cubicBezTo>
                    <a:pt x="1150" y="119"/>
                    <a:pt x="2245" y="333"/>
                    <a:pt x="3273" y="701"/>
                  </a:cubicBezTo>
                  <a:cubicBezTo>
                    <a:pt x="4303" y="1068"/>
                    <a:pt x="5272" y="1594"/>
                    <a:pt x="6107" y="2351"/>
                  </a:cubicBezTo>
                  <a:cubicBezTo>
                    <a:pt x="6129" y="2370"/>
                    <a:pt x="6162" y="2369"/>
                    <a:pt x="6183" y="2348"/>
                  </a:cubicBezTo>
                  <a:cubicBezTo>
                    <a:pt x="6203" y="2326"/>
                    <a:pt x="6201" y="2292"/>
                    <a:pt x="6179" y="2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1003317" y="2182807"/>
              <a:ext cx="116554" cy="32556"/>
            </a:xfrm>
            <a:custGeom>
              <a:avLst/>
              <a:gdLst/>
              <a:ahLst/>
              <a:cxnLst/>
              <a:rect l="l" t="t" r="r" b="b"/>
              <a:pathLst>
                <a:path w="2728" h="762" extrusionOk="0">
                  <a:moveTo>
                    <a:pt x="2672" y="641"/>
                  </a:moveTo>
                  <a:cubicBezTo>
                    <a:pt x="2364" y="472"/>
                    <a:pt x="2039" y="321"/>
                    <a:pt x="1692" y="220"/>
                  </a:cubicBezTo>
                  <a:cubicBezTo>
                    <a:pt x="1177" y="69"/>
                    <a:pt x="631" y="16"/>
                    <a:pt x="110" y="3"/>
                  </a:cubicBezTo>
                  <a:cubicBezTo>
                    <a:pt x="52" y="1"/>
                    <a:pt x="4" y="46"/>
                    <a:pt x="1" y="104"/>
                  </a:cubicBezTo>
                  <a:cubicBezTo>
                    <a:pt x="0" y="162"/>
                    <a:pt x="45" y="211"/>
                    <a:pt x="103" y="212"/>
                  </a:cubicBezTo>
                  <a:cubicBezTo>
                    <a:pt x="524" y="230"/>
                    <a:pt x="956" y="297"/>
                    <a:pt x="1382" y="383"/>
                  </a:cubicBezTo>
                  <a:cubicBezTo>
                    <a:pt x="1812" y="469"/>
                    <a:pt x="2235" y="573"/>
                    <a:pt x="2625" y="738"/>
                  </a:cubicBezTo>
                  <a:cubicBezTo>
                    <a:pt x="2687" y="761"/>
                    <a:pt x="2728" y="674"/>
                    <a:pt x="2672" y="6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1730838" y="2073687"/>
              <a:ext cx="414133" cy="201192"/>
            </a:xfrm>
            <a:custGeom>
              <a:avLst/>
              <a:gdLst/>
              <a:ahLst/>
              <a:cxnLst/>
              <a:rect l="l" t="t" r="r" b="b"/>
              <a:pathLst>
                <a:path w="9693" h="4709" extrusionOk="0">
                  <a:moveTo>
                    <a:pt x="4856" y="426"/>
                  </a:moveTo>
                  <a:cubicBezTo>
                    <a:pt x="671" y="1089"/>
                    <a:pt x="1" y="4708"/>
                    <a:pt x="1" y="4708"/>
                  </a:cubicBezTo>
                  <a:lnTo>
                    <a:pt x="9692" y="2983"/>
                  </a:lnTo>
                  <a:cubicBezTo>
                    <a:pt x="9692" y="2983"/>
                    <a:pt x="7538" y="1"/>
                    <a:pt x="4856" y="4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1625008" y="2010882"/>
              <a:ext cx="379398" cy="326974"/>
            </a:xfrm>
            <a:custGeom>
              <a:avLst/>
              <a:gdLst/>
              <a:ahLst/>
              <a:cxnLst/>
              <a:rect l="l" t="t" r="r" b="b"/>
              <a:pathLst>
                <a:path w="8880" h="7653" extrusionOk="0">
                  <a:moveTo>
                    <a:pt x="3392" y="1621"/>
                  </a:moveTo>
                  <a:cubicBezTo>
                    <a:pt x="0" y="4148"/>
                    <a:pt x="1115" y="7653"/>
                    <a:pt x="1115" y="7653"/>
                  </a:cubicBezTo>
                  <a:lnTo>
                    <a:pt x="8880" y="1633"/>
                  </a:lnTo>
                  <a:cubicBezTo>
                    <a:pt x="8880" y="1633"/>
                    <a:pt x="5567" y="1"/>
                    <a:pt x="3392" y="16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>
              <a:off x="1713406" y="2104108"/>
              <a:ext cx="243191" cy="147444"/>
            </a:xfrm>
            <a:custGeom>
              <a:avLst/>
              <a:gdLst/>
              <a:ahLst/>
              <a:cxnLst/>
              <a:rect l="l" t="t" r="r" b="b"/>
              <a:pathLst>
                <a:path w="5692" h="3451" extrusionOk="0">
                  <a:moveTo>
                    <a:pt x="104" y="3422"/>
                  </a:moveTo>
                  <a:cubicBezTo>
                    <a:pt x="788" y="2525"/>
                    <a:pt x="1644" y="1834"/>
                    <a:pt x="2590" y="1284"/>
                  </a:cubicBezTo>
                  <a:cubicBezTo>
                    <a:pt x="3536" y="735"/>
                    <a:pt x="4572" y="327"/>
                    <a:pt x="5656" y="63"/>
                  </a:cubicBezTo>
                  <a:cubicBezTo>
                    <a:pt x="5691" y="54"/>
                    <a:pt x="5679" y="0"/>
                    <a:pt x="5643" y="9"/>
                  </a:cubicBezTo>
                  <a:cubicBezTo>
                    <a:pt x="4541" y="241"/>
                    <a:pt x="3470" y="600"/>
                    <a:pt x="2512" y="1148"/>
                  </a:cubicBezTo>
                  <a:cubicBezTo>
                    <a:pt x="1535" y="1702"/>
                    <a:pt x="685" y="2455"/>
                    <a:pt x="19" y="3358"/>
                  </a:cubicBezTo>
                  <a:cubicBezTo>
                    <a:pt x="0" y="3381"/>
                    <a:pt x="5" y="3415"/>
                    <a:pt x="29" y="3433"/>
                  </a:cubicBezTo>
                  <a:cubicBezTo>
                    <a:pt x="52" y="3450"/>
                    <a:pt x="86" y="3446"/>
                    <a:pt x="104" y="3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5"/>
            <p:cNvSpPr/>
            <p:nvPr/>
          </p:nvSpPr>
          <p:spPr>
            <a:xfrm>
              <a:off x="1829618" y="2162684"/>
              <a:ext cx="110871" cy="52637"/>
            </a:xfrm>
            <a:custGeom>
              <a:avLst/>
              <a:gdLst/>
              <a:ahLst/>
              <a:cxnLst/>
              <a:rect l="l" t="t" r="r" b="b"/>
              <a:pathLst>
                <a:path w="2595" h="1232" extrusionOk="0">
                  <a:moveTo>
                    <a:pt x="118" y="1193"/>
                  </a:moveTo>
                  <a:cubicBezTo>
                    <a:pt x="473" y="959"/>
                    <a:pt x="870" y="780"/>
                    <a:pt x="1276" y="617"/>
                  </a:cubicBezTo>
                  <a:cubicBezTo>
                    <a:pt x="1679" y="455"/>
                    <a:pt x="2091" y="311"/>
                    <a:pt x="2503" y="217"/>
                  </a:cubicBezTo>
                  <a:cubicBezTo>
                    <a:pt x="2559" y="205"/>
                    <a:pt x="2595" y="149"/>
                    <a:pt x="2582" y="93"/>
                  </a:cubicBezTo>
                  <a:cubicBezTo>
                    <a:pt x="2570" y="37"/>
                    <a:pt x="2514" y="0"/>
                    <a:pt x="2458" y="13"/>
                  </a:cubicBezTo>
                  <a:cubicBezTo>
                    <a:pt x="1948" y="121"/>
                    <a:pt x="1421" y="272"/>
                    <a:pt x="942" y="513"/>
                  </a:cubicBezTo>
                  <a:cubicBezTo>
                    <a:pt x="619" y="676"/>
                    <a:pt x="326" y="883"/>
                    <a:pt x="55" y="1106"/>
                  </a:cubicBezTo>
                  <a:cubicBezTo>
                    <a:pt x="0" y="1148"/>
                    <a:pt x="61" y="1231"/>
                    <a:pt x="118" y="11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5"/>
            <p:cNvSpPr/>
            <p:nvPr/>
          </p:nvSpPr>
          <p:spPr>
            <a:xfrm>
              <a:off x="1702469" y="2510209"/>
              <a:ext cx="248360" cy="164790"/>
            </a:xfrm>
            <a:custGeom>
              <a:avLst/>
              <a:gdLst/>
              <a:ahLst/>
              <a:cxnLst/>
              <a:rect l="l" t="t" r="r" b="b"/>
              <a:pathLst>
                <a:path w="5813" h="3857" extrusionOk="0">
                  <a:moveTo>
                    <a:pt x="5532" y="3568"/>
                  </a:moveTo>
                  <a:cubicBezTo>
                    <a:pt x="5587" y="3448"/>
                    <a:pt x="5639" y="3360"/>
                    <a:pt x="5658" y="3233"/>
                  </a:cubicBezTo>
                  <a:cubicBezTo>
                    <a:pt x="5813" y="2145"/>
                    <a:pt x="5013" y="1161"/>
                    <a:pt x="4168" y="629"/>
                  </a:cubicBezTo>
                  <a:cubicBezTo>
                    <a:pt x="3175" y="5"/>
                    <a:pt x="1873" y="1"/>
                    <a:pt x="791" y="934"/>
                  </a:cubicBezTo>
                  <a:cubicBezTo>
                    <a:pt x="470" y="1257"/>
                    <a:pt x="261" y="1617"/>
                    <a:pt x="152" y="2016"/>
                  </a:cubicBezTo>
                  <a:cubicBezTo>
                    <a:pt x="44" y="2408"/>
                    <a:pt x="1" y="2815"/>
                    <a:pt x="22" y="3223"/>
                  </a:cubicBezTo>
                  <a:cubicBezTo>
                    <a:pt x="31" y="3393"/>
                    <a:pt x="59" y="3553"/>
                    <a:pt x="78" y="3721"/>
                  </a:cubicBezTo>
                  <a:cubicBezTo>
                    <a:pt x="73" y="3788"/>
                    <a:pt x="123" y="3846"/>
                    <a:pt x="189" y="3851"/>
                  </a:cubicBezTo>
                  <a:cubicBezTo>
                    <a:pt x="256" y="3857"/>
                    <a:pt x="315" y="3807"/>
                    <a:pt x="320" y="3740"/>
                  </a:cubicBezTo>
                  <a:cubicBezTo>
                    <a:pt x="428" y="3226"/>
                    <a:pt x="545" y="2708"/>
                    <a:pt x="766" y="2237"/>
                  </a:cubicBezTo>
                  <a:cubicBezTo>
                    <a:pt x="892" y="1969"/>
                    <a:pt x="1058" y="1725"/>
                    <a:pt x="1314" y="1526"/>
                  </a:cubicBezTo>
                  <a:cubicBezTo>
                    <a:pt x="2097" y="815"/>
                    <a:pt x="3043" y="837"/>
                    <a:pt x="3808" y="1247"/>
                  </a:cubicBezTo>
                  <a:cubicBezTo>
                    <a:pt x="4540" y="1640"/>
                    <a:pt x="4978" y="2403"/>
                    <a:pt x="5274" y="3269"/>
                  </a:cubicBezTo>
                  <a:cubicBezTo>
                    <a:pt x="5313" y="3382"/>
                    <a:pt x="5377" y="3453"/>
                    <a:pt x="5425" y="3566"/>
                  </a:cubicBezTo>
                  <a:cubicBezTo>
                    <a:pt x="5424" y="3597"/>
                    <a:pt x="5447" y="3622"/>
                    <a:pt x="5478" y="3623"/>
                  </a:cubicBezTo>
                  <a:cubicBezTo>
                    <a:pt x="5509" y="3623"/>
                    <a:pt x="5533" y="3598"/>
                    <a:pt x="5532" y="3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5"/>
            <p:cNvSpPr/>
            <p:nvPr/>
          </p:nvSpPr>
          <p:spPr>
            <a:xfrm>
              <a:off x="1024808" y="2530546"/>
              <a:ext cx="245882" cy="149068"/>
            </a:xfrm>
            <a:custGeom>
              <a:avLst/>
              <a:gdLst/>
              <a:ahLst/>
              <a:cxnLst/>
              <a:rect l="l" t="t" r="r" b="b"/>
              <a:pathLst>
                <a:path w="5755" h="3489" extrusionOk="0">
                  <a:moveTo>
                    <a:pt x="282" y="3302"/>
                  </a:moveTo>
                  <a:cubicBezTo>
                    <a:pt x="352" y="3238"/>
                    <a:pt x="386" y="3253"/>
                    <a:pt x="431" y="3174"/>
                  </a:cubicBezTo>
                  <a:cubicBezTo>
                    <a:pt x="625" y="2827"/>
                    <a:pt x="633" y="2452"/>
                    <a:pt x="868" y="2117"/>
                  </a:cubicBezTo>
                  <a:cubicBezTo>
                    <a:pt x="995" y="1927"/>
                    <a:pt x="1135" y="1748"/>
                    <a:pt x="1287" y="1578"/>
                  </a:cubicBezTo>
                  <a:cubicBezTo>
                    <a:pt x="1375" y="1477"/>
                    <a:pt x="1474" y="1386"/>
                    <a:pt x="1582" y="1305"/>
                  </a:cubicBezTo>
                  <a:cubicBezTo>
                    <a:pt x="2358" y="675"/>
                    <a:pt x="3181" y="795"/>
                    <a:pt x="3872" y="1231"/>
                  </a:cubicBezTo>
                  <a:cubicBezTo>
                    <a:pt x="4635" y="1713"/>
                    <a:pt x="5271" y="2543"/>
                    <a:pt x="5515" y="3386"/>
                  </a:cubicBezTo>
                  <a:cubicBezTo>
                    <a:pt x="5528" y="3449"/>
                    <a:pt x="5589" y="3489"/>
                    <a:pt x="5652" y="3476"/>
                  </a:cubicBezTo>
                  <a:cubicBezTo>
                    <a:pt x="5714" y="3462"/>
                    <a:pt x="5754" y="3400"/>
                    <a:pt x="5741" y="3338"/>
                  </a:cubicBezTo>
                  <a:cubicBezTo>
                    <a:pt x="5563" y="2158"/>
                    <a:pt x="4748" y="886"/>
                    <a:pt x="3677" y="374"/>
                  </a:cubicBezTo>
                  <a:cubicBezTo>
                    <a:pt x="2894" y="0"/>
                    <a:pt x="1987" y="36"/>
                    <a:pt x="1104" y="686"/>
                  </a:cubicBezTo>
                  <a:cubicBezTo>
                    <a:pt x="953" y="809"/>
                    <a:pt x="819" y="950"/>
                    <a:pt x="703" y="1106"/>
                  </a:cubicBezTo>
                  <a:cubicBezTo>
                    <a:pt x="546" y="1323"/>
                    <a:pt x="423" y="1565"/>
                    <a:pt x="311" y="1801"/>
                  </a:cubicBezTo>
                  <a:cubicBezTo>
                    <a:pt x="151" y="2153"/>
                    <a:pt x="53" y="2486"/>
                    <a:pt x="38" y="2845"/>
                  </a:cubicBezTo>
                  <a:cubicBezTo>
                    <a:pt x="34" y="2949"/>
                    <a:pt x="0" y="3062"/>
                    <a:pt x="43" y="3162"/>
                  </a:cubicBezTo>
                  <a:cubicBezTo>
                    <a:pt x="82" y="3247"/>
                    <a:pt x="108" y="3232"/>
                    <a:pt x="176" y="3298"/>
                  </a:cubicBezTo>
                  <a:cubicBezTo>
                    <a:pt x="173" y="3370"/>
                    <a:pt x="280" y="3373"/>
                    <a:pt x="282" y="3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5"/>
            <p:cNvSpPr/>
            <p:nvPr/>
          </p:nvSpPr>
          <p:spPr>
            <a:xfrm>
              <a:off x="1310168" y="2296114"/>
              <a:ext cx="406785" cy="722779"/>
            </a:xfrm>
            <a:custGeom>
              <a:avLst/>
              <a:gdLst/>
              <a:ahLst/>
              <a:cxnLst/>
              <a:rect l="l" t="t" r="r" b="b"/>
              <a:pathLst>
                <a:path w="9521" h="16917" extrusionOk="0">
                  <a:moveTo>
                    <a:pt x="2750" y="16501"/>
                  </a:moveTo>
                  <a:cubicBezTo>
                    <a:pt x="3713" y="16753"/>
                    <a:pt x="9521" y="16916"/>
                    <a:pt x="8308" y="13890"/>
                  </a:cubicBezTo>
                  <a:cubicBezTo>
                    <a:pt x="7323" y="11429"/>
                    <a:pt x="7098" y="10386"/>
                    <a:pt x="6422" y="8059"/>
                  </a:cubicBezTo>
                  <a:cubicBezTo>
                    <a:pt x="4368" y="977"/>
                    <a:pt x="4566" y="0"/>
                    <a:pt x="3918" y="977"/>
                  </a:cubicBezTo>
                  <a:cubicBezTo>
                    <a:pt x="3366" y="1812"/>
                    <a:pt x="1508" y="9147"/>
                    <a:pt x="1410" y="9949"/>
                  </a:cubicBezTo>
                  <a:cubicBezTo>
                    <a:pt x="1055" y="12865"/>
                    <a:pt x="0" y="15784"/>
                    <a:pt x="2750" y="16501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5"/>
            <p:cNvSpPr/>
            <p:nvPr/>
          </p:nvSpPr>
          <p:spPr>
            <a:xfrm>
              <a:off x="1167253" y="2603990"/>
              <a:ext cx="84638" cy="87415"/>
            </a:xfrm>
            <a:custGeom>
              <a:avLst/>
              <a:gdLst/>
              <a:ahLst/>
              <a:cxnLst/>
              <a:rect l="l" t="t" r="r" b="b"/>
              <a:pathLst>
                <a:path w="1981" h="2046" extrusionOk="0">
                  <a:moveTo>
                    <a:pt x="1930" y="1926"/>
                  </a:moveTo>
                  <a:cubicBezTo>
                    <a:pt x="1953" y="1857"/>
                    <a:pt x="1981" y="1831"/>
                    <a:pt x="1980" y="1759"/>
                  </a:cubicBezTo>
                  <a:cubicBezTo>
                    <a:pt x="1969" y="1313"/>
                    <a:pt x="1621" y="957"/>
                    <a:pt x="1319" y="657"/>
                  </a:cubicBezTo>
                  <a:cubicBezTo>
                    <a:pt x="1149" y="487"/>
                    <a:pt x="954" y="344"/>
                    <a:pt x="741" y="235"/>
                  </a:cubicBezTo>
                  <a:cubicBezTo>
                    <a:pt x="532" y="128"/>
                    <a:pt x="309" y="65"/>
                    <a:pt x="74" y="10"/>
                  </a:cubicBezTo>
                  <a:cubicBezTo>
                    <a:pt x="49" y="0"/>
                    <a:pt x="22" y="11"/>
                    <a:pt x="12" y="34"/>
                  </a:cubicBezTo>
                  <a:cubicBezTo>
                    <a:pt x="1" y="59"/>
                    <a:pt x="12" y="86"/>
                    <a:pt x="36" y="96"/>
                  </a:cubicBezTo>
                  <a:cubicBezTo>
                    <a:pt x="229" y="223"/>
                    <a:pt x="386" y="369"/>
                    <a:pt x="557" y="513"/>
                  </a:cubicBezTo>
                  <a:cubicBezTo>
                    <a:pt x="720" y="653"/>
                    <a:pt x="875" y="795"/>
                    <a:pt x="1022" y="948"/>
                  </a:cubicBezTo>
                  <a:cubicBezTo>
                    <a:pt x="1281" y="1219"/>
                    <a:pt x="1415" y="1579"/>
                    <a:pt x="1670" y="1878"/>
                  </a:cubicBezTo>
                  <a:cubicBezTo>
                    <a:pt x="1715" y="1931"/>
                    <a:pt x="1754" y="1926"/>
                    <a:pt x="1811" y="1966"/>
                  </a:cubicBezTo>
                  <a:cubicBezTo>
                    <a:pt x="1838" y="2045"/>
                    <a:pt x="1957" y="2005"/>
                    <a:pt x="1930" y="1926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5"/>
            <p:cNvSpPr/>
            <p:nvPr/>
          </p:nvSpPr>
          <p:spPr>
            <a:xfrm>
              <a:off x="1174644" y="2647057"/>
              <a:ext cx="46015" cy="34949"/>
            </a:xfrm>
            <a:custGeom>
              <a:avLst/>
              <a:gdLst/>
              <a:ahLst/>
              <a:cxnLst/>
              <a:rect l="l" t="t" r="r" b="b"/>
              <a:pathLst>
                <a:path w="1077" h="818" extrusionOk="0">
                  <a:moveTo>
                    <a:pt x="1019" y="689"/>
                  </a:moveTo>
                  <a:cubicBezTo>
                    <a:pt x="1001" y="647"/>
                    <a:pt x="1001" y="615"/>
                    <a:pt x="972" y="579"/>
                  </a:cubicBezTo>
                  <a:cubicBezTo>
                    <a:pt x="770" y="335"/>
                    <a:pt x="452" y="222"/>
                    <a:pt x="179" y="59"/>
                  </a:cubicBezTo>
                  <a:cubicBezTo>
                    <a:pt x="88" y="1"/>
                    <a:pt x="1" y="137"/>
                    <a:pt x="92" y="196"/>
                  </a:cubicBezTo>
                  <a:cubicBezTo>
                    <a:pt x="349" y="373"/>
                    <a:pt x="549" y="636"/>
                    <a:pt x="837" y="759"/>
                  </a:cubicBezTo>
                  <a:cubicBezTo>
                    <a:pt x="878" y="776"/>
                    <a:pt x="910" y="768"/>
                    <a:pt x="955" y="774"/>
                  </a:cubicBezTo>
                  <a:cubicBezTo>
                    <a:pt x="1012" y="818"/>
                    <a:pt x="1077" y="732"/>
                    <a:pt x="1019" y="68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5"/>
            <p:cNvSpPr/>
            <p:nvPr/>
          </p:nvSpPr>
          <p:spPr>
            <a:xfrm>
              <a:off x="1235143" y="2559342"/>
              <a:ext cx="39606" cy="41871"/>
            </a:xfrm>
            <a:custGeom>
              <a:avLst/>
              <a:gdLst/>
              <a:ahLst/>
              <a:cxnLst/>
              <a:rect l="l" t="t" r="r" b="b"/>
              <a:pathLst>
                <a:path w="927" h="980" extrusionOk="0">
                  <a:moveTo>
                    <a:pt x="892" y="864"/>
                  </a:moveTo>
                  <a:cubicBezTo>
                    <a:pt x="820" y="716"/>
                    <a:pt x="743" y="585"/>
                    <a:pt x="646" y="472"/>
                  </a:cubicBezTo>
                  <a:cubicBezTo>
                    <a:pt x="501" y="303"/>
                    <a:pt x="321" y="172"/>
                    <a:pt x="124" y="26"/>
                  </a:cubicBezTo>
                  <a:cubicBezTo>
                    <a:pt x="93" y="0"/>
                    <a:pt x="49" y="6"/>
                    <a:pt x="25" y="38"/>
                  </a:cubicBezTo>
                  <a:cubicBezTo>
                    <a:pt x="1" y="67"/>
                    <a:pt x="6" y="113"/>
                    <a:pt x="37" y="137"/>
                  </a:cubicBezTo>
                  <a:lnTo>
                    <a:pt x="799" y="917"/>
                  </a:lnTo>
                  <a:cubicBezTo>
                    <a:pt x="836" y="979"/>
                    <a:pt x="927" y="925"/>
                    <a:pt x="892" y="864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5"/>
            <p:cNvSpPr/>
            <p:nvPr/>
          </p:nvSpPr>
          <p:spPr>
            <a:xfrm>
              <a:off x="1737161" y="2598051"/>
              <a:ext cx="56312" cy="65967"/>
            </a:xfrm>
            <a:custGeom>
              <a:avLst/>
              <a:gdLst/>
              <a:ahLst/>
              <a:cxnLst/>
              <a:rect l="l" t="t" r="r" b="b"/>
              <a:pathLst>
                <a:path w="1318" h="1544" extrusionOk="0">
                  <a:moveTo>
                    <a:pt x="1205" y="32"/>
                  </a:moveTo>
                  <a:cubicBezTo>
                    <a:pt x="1092" y="37"/>
                    <a:pt x="998" y="34"/>
                    <a:pt x="896" y="67"/>
                  </a:cubicBezTo>
                  <a:cubicBezTo>
                    <a:pt x="653" y="146"/>
                    <a:pt x="466" y="315"/>
                    <a:pt x="323" y="498"/>
                  </a:cubicBezTo>
                  <a:cubicBezTo>
                    <a:pt x="121" y="753"/>
                    <a:pt x="27" y="1074"/>
                    <a:pt x="7" y="1453"/>
                  </a:cubicBezTo>
                  <a:cubicBezTo>
                    <a:pt x="0" y="1493"/>
                    <a:pt x="27" y="1530"/>
                    <a:pt x="66" y="1537"/>
                  </a:cubicBezTo>
                  <a:cubicBezTo>
                    <a:pt x="106" y="1543"/>
                    <a:pt x="144" y="1517"/>
                    <a:pt x="150" y="1477"/>
                  </a:cubicBezTo>
                  <a:cubicBezTo>
                    <a:pt x="223" y="1226"/>
                    <a:pt x="342" y="1031"/>
                    <a:pt x="477" y="853"/>
                  </a:cubicBezTo>
                  <a:cubicBezTo>
                    <a:pt x="619" y="664"/>
                    <a:pt x="808" y="532"/>
                    <a:pt x="1005" y="373"/>
                  </a:cubicBezTo>
                  <a:cubicBezTo>
                    <a:pt x="1094" y="299"/>
                    <a:pt x="1152" y="212"/>
                    <a:pt x="1247" y="130"/>
                  </a:cubicBezTo>
                  <a:cubicBezTo>
                    <a:pt x="1317" y="105"/>
                    <a:pt x="1273" y="0"/>
                    <a:pt x="1206" y="31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5"/>
            <p:cNvSpPr/>
            <p:nvPr/>
          </p:nvSpPr>
          <p:spPr>
            <a:xfrm>
              <a:off x="1680465" y="2544645"/>
              <a:ext cx="17560" cy="66181"/>
            </a:xfrm>
            <a:custGeom>
              <a:avLst/>
              <a:gdLst/>
              <a:ahLst/>
              <a:cxnLst/>
              <a:rect l="l" t="t" r="r" b="b"/>
              <a:pathLst>
                <a:path w="411" h="1549" extrusionOk="0">
                  <a:moveTo>
                    <a:pt x="289" y="65"/>
                  </a:moveTo>
                  <a:cubicBezTo>
                    <a:pt x="200" y="242"/>
                    <a:pt x="115" y="409"/>
                    <a:pt x="69" y="593"/>
                  </a:cubicBezTo>
                  <a:cubicBezTo>
                    <a:pt x="0" y="866"/>
                    <a:pt x="5" y="1150"/>
                    <a:pt x="9" y="1444"/>
                  </a:cubicBezTo>
                  <a:cubicBezTo>
                    <a:pt x="11" y="1502"/>
                    <a:pt x="59" y="1548"/>
                    <a:pt x="116" y="1549"/>
                  </a:cubicBezTo>
                  <a:cubicBezTo>
                    <a:pt x="174" y="1549"/>
                    <a:pt x="222" y="1504"/>
                    <a:pt x="224" y="1445"/>
                  </a:cubicBezTo>
                  <a:lnTo>
                    <a:pt x="390" y="100"/>
                  </a:lnTo>
                  <a:cubicBezTo>
                    <a:pt x="410" y="34"/>
                    <a:pt x="314" y="1"/>
                    <a:pt x="289" y="65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5"/>
            <p:cNvSpPr/>
            <p:nvPr/>
          </p:nvSpPr>
          <p:spPr>
            <a:xfrm>
              <a:off x="1399548" y="2917079"/>
              <a:ext cx="156203" cy="80665"/>
            </a:xfrm>
            <a:custGeom>
              <a:avLst/>
              <a:gdLst/>
              <a:ahLst/>
              <a:cxnLst/>
              <a:rect l="l" t="t" r="r" b="b"/>
              <a:pathLst>
                <a:path w="3656" h="1888" extrusionOk="0">
                  <a:moveTo>
                    <a:pt x="1862" y="1"/>
                  </a:moveTo>
                  <a:cubicBezTo>
                    <a:pt x="871" y="1"/>
                    <a:pt x="0" y="559"/>
                    <a:pt x="0" y="1049"/>
                  </a:cubicBezTo>
                  <a:cubicBezTo>
                    <a:pt x="0" y="1539"/>
                    <a:pt x="740" y="1652"/>
                    <a:pt x="1862" y="1778"/>
                  </a:cubicBezTo>
                  <a:cubicBezTo>
                    <a:pt x="2845" y="1888"/>
                    <a:pt x="3655" y="1781"/>
                    <a:pt x="3655" y="1291"/>
                  </a:cubicBezTo>
                  <a:cubicBezTo>
                    <a:pt x="3655" y="801"/>
                    <a:pt x="2851" y="1"/>
                    <a:pt x="1862" y="1"/>
                  </a:cubicBezTo>
                  <a:close/>
                </a:path>
              </a:pathLst>
            </a:custGeom>
            <a:solidFill>
              <a:srgbClr val="FCC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5"/>
            <p:cNvSpPr/>
            <p:nvPr/>
          </p:nvSpPr>
          <p:spPr>
            <a:xfrm>
              <a:off x="867152" y="4312093"/>
              <a:ext cx="176412" cy="230886"/>
            </a:xfrm>
            <a:custGeom>
              <a:avLst/>
              <a:gdLst/>
              <a:ahLst/>
              <a:cxnLst/>
              <a:rect l="l" t="t" r="r" b="b"/>
              <a:pathLst>
                <a:path w="4129" h="5404" extrusionOk="0">
                  <a:moveTo>
                    <a:pt x="4078" y="0"/>
                  </a:moveTo>
                  <a:lnTo>
                    <a:pt x="0" y="39"/>
                  </a:lnTo>
                  <a:lnTo>
                    <a:pt x="51" y="5404"/>
                  </a:lnTo>
                  <a:lnTo>
                    <a:pt x="4129" y="5365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5"/>
            <p:cNvSpPr/>
            <p:nvPr/>
          </p:nvSpPr>
          <p:spPr>
            <a:xfrm>
              <a:off x="85327" y="3348131"/>
              <a:ext cx="3350281" cy="2075623"/>
            </a:xfrm>
            <a:custGeom>
              <a:avLst/>
              <a:gdLst/>
              <a:ahLst/>
              <a:cxnLst/>
              <a:rect l="l" t="t" r="r" b="b"/>
              <a:pathLst>
                <a:path w="78415" h="48581" extrusionOk="0">
                  <a:moveTo>
                    <a:pt x="17128" y="26354"/>
                  </a:moveTo>
                  <a:cubicBezTo>
                    <a:pt x="17128" y="26354"/>
                    <a:pt x="8594" y="7948"/>
                    <a:pt x="11217" y="0"/>
                  </a:cubicBezTo>
                  <a:lnTo>
                    <a:pt x="4387" y="1832"/>
                  </a:lnTo>
                  <a:cubicBezTo>
                    <a:pt x="4387" y="1832"/>
                    <a:pt x="0" y="13804"/>
                    <a:pt x="10965" y="34663"/>
                  </a:cubicBezTo>
                  <a:lnTo>
                    <a:pt x="11773" y="45414"/>
                  </a:lnTo>
                  <a:cubicBezTo>
                    <a:pt x="11773" y="45414"/>
                    <a:pt x="22805" y="48581"/>
                    <a:pt x="32957" y="44790"/>
                  </a:cubicBezTo>
                  <a:lnTo>
                    <a:pt x="32120" y="36296"/>
                  </a:lnTo>
                  <a:cubicBezTo>
                    <a:pt x="32120" y="36296"/>
                    <a:pt x="57587" y="33721"/>
                    <a:pt x="78415" y="21402"/>
                  </a:cubicBezTo>
                  <a:lnTo>
                    <a:pt x="72747" y="15183"/>
                  </a:lnTo>
                  <a:cubicBezTo>
                    <a:pt x="72747" y="15183"/>
                    <a:pt x="39929" y="29363"/>
                    <a:pt x="22637" y="26771"/>
                  </a:cubicBezTo>
                  <a:cubicBezTo>
                    <a:pt x="22636" y="26770"/>
                    <a:pt x="18639" y="27851"/>
                    <a:pt x="17128" y="26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5"/>
            <p:cNvSpPr/>
            <p:nvPr/>
          </p:nvSpPr>
          <p:spPr>
            <a:xfrm>
              <a:off x="161250" y="3211369"/>
              <a:ext cx="1591421" cy="1259661"/>
            </a:xfrm>
            <a:custGeom>
              <a:avLst/>
              <a:gdLst/>
              <a:ahLst/>
              <a:cxnLst/>
              <a:rect l="l" t="t" r="r" b="b"/>
              <a:pathLst>
                <a:path w="37248" h="29483" extrusionOk="0">
                  <a:moveTo>
                    <a:pt x="1540" y="17168"/>
                  </a:moveTo>
                  <a:cubicBezTo>
                    <a:pt x="0" y="10852"/>
                    <a:pt x="3879" y="4477"/>
                    <a:pt x="10193" y="2937"/>
                  </a:cubicBezTo>
                  <a:lnTo>
                    <a:pt x="17828" y="1075"/>
                  </a:lnTo>
                  <a:cubicBezTo>
                    <a:pt x="23463" y="0"/>
                    <a:pt x="27219" y="3639"/>
                    <a:pt x="32575" y="11851"/>
                  </a:cubicBezTo>
                  <a:cubicBezTo>
                    <a:pt x="37248" y="19014"/>
                    <a:pt x="30239" y="24542"/>
                    <a:pt x="23925" y="26082"/>
                  </a:cubicBezTo>
                  <a:lnTo>
                    <a:pt x="16289" y="27943"/>
                  </a:lnTo>
                  <a:cubicBezTo>
                    <a:pt x="9974" y="29482"/>
                    <a:pt x="3597" y="25605"/>
                    <a:pt x="2057" y="19291"/>
                  </a:cubicBezTo>
                  <a:close/>
                </a:path>
              </a:pathLst>
            </a:custGeom>
            <a:solidFill>
              <a:srgbClr val="FBD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5"/>
            <p:cNvSpPr/>
            <p:nvPr/>
          </p:nvSpPr>
          <p:spPr>
            <a:xfrm>
              <a:off x="606615" y="3825071"/>
              <a:ext cx="377945" cy="137788"/>
            </a:xfrm>
            <a:custGeom>
              <a:avLst/>
              <a:gdLst/>
              <a:ahLst/>
              <a:cxnLst/>
              <a:rect l="l" t="t" r="r" b="b"/>
              <a:pathLst>
                <a:path w="8846" h="3225" extrusionOk="0">
                  <a:moveTo>
                    <a:pt x="8675" y="3101"/>
                  </a:moveTo>
                  <a:cubicBezTo>
                    <a:pt x="8797" y="2947"/>
                    <a:pt x="8803" y="3094"/>
                    <a:pt x="8826" y="2899"/>
                  </a:cubicBezTo>
                  <a:cubicBezTo>
                    <a:pt x="8846" y="2746"/>
                    <a:pt x="8698" y="2620"/>
                    <a:pt x="8620" y="2488"/>
                  </a:cubicBezTo>
                  <a:cubicBezTo>
                    <a:pt x="8190" y="1764"/>
                    <a:pt x="7520" y="1171"/>
                    <a:pt x="6748" y="754"/>
                  </a:cubicBezTo>
                  <a:cubicBezTo>
                    <a:pt x="5998" y="351"/>
                    <a:pt x="5142" y="112"/>
                    <a:pt x="4299" y="78"/>
                  </a:cubicBezTo>
                  <a:cubicBezTo>
                    <a:pt x="2402" y="0"/>
                    <a:pt x="565" y="894"/>
                    <a:pt x="21" y="2989"/>
                  </a:cubicBezTo>
                  <a:cubicBezTo>
                    <a:pt x="0" y="3055"/>
                    <a:pt x="99" y="3087"/>
                    <a:pt x="120" y="3021"/>
                  </a:cubicBezTo>
                  <a:cubicBezTo>
                    <a:pt x="682" y="1544"/>
                    <a:pt x="1894" y="845"/>
                    <a:pt x="3242" y="735"/>
                  </a:cubicBezTo>
                  <a:cubicBezTo>
                    <a:pt x="3871" y="683"/>
                    <a:pt x="4519" y="782"/>
                    <a:pt x="5153" y="952"/>
                  </a:cubicBezTo>
                  <a:cubicBezTo>
                    <a:pt x="6089" y="1204"/>
                    <a:pt x="6979" y="1657"/>
                    <a:pt x="7651" y="2311"/>
                  </a:cubicBezTo>
                  <a:cubicBezTo>
                    <a:pt x="7910" y="2564"/>
                    <a:pt x="8023" y="2957"/>
                    <a:pt x="8332" y="3136"/>
                  </a:cubicBezTo>
                  <a:cubicBezTo>
                    <a:pt x="8485" y="3224"/>
                    <a:pt x="8415" y="3132"/>
                    <a:pt x="8592" y="3142"/>
                  </a:cubicBezTo>
                  <a:cubicBezTo>
                    <a:pt x="8603" y="3166"/>
                    <a:pt x="8631" y="3176"/>
                    <a:pt x="8654" y="3164"/>
                  </a:cubicBezTo>
                  <a:cubicBezTo>
                    <a:pt x="8677" y="3152"/>
                    <a:pt x="8686" y="3124"/>
                    <a:pt x="8675" y="3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5"/>
            <p:cNvSpPr/>
            <p:nvPr/>
          </p:nvSpPr>
          <p:spPr>
            <a:xfrm>
              <a:off x="834425" y="3924919"/>
              <a:ext cx="109974" cy="52979"/>
            </a:xfrm>
            <a:custGeom>
              <a:avLst/>
              <a:gdLst/>
              <a:ahLst/>
              <a:cxnLst/>
              <a:rect l="l" t="t" r="r" b="b"/>
              <a:pathLst>
                <a:path w="2574" h="1240" extrusionOk="0">
                  <a:moveTo>
                    <a:pt x="2555" y="1154"/>
                  </a:moveTo>
                  <a:cubicBezTo>
                    <a:pt x="2544" y="1078"/>
                    <a:pt x="2560" y="1046"/>
                    <a:pt x="2527" y="979"/>
                  </a:cubicBezTo>
                  <a:cubicBezTo>
                    <a:pt x="2322" y="580"/>
                    <a:pt x="1868" y="411"/>
                    <a:pt x="1487" y="238"/>
                  </a:cubicBezTo>
                  <a:cubicBezTo>
                    <a:pt x="1270" y="140"/>
                    <a:pt x="1042" y="54"/>
                    <a:pt x="799" y="26"/>
                  </a:cubicBezTo>
                  <a:cubicBezTo>
                    <a:pt x="565" y="1"/>
                    <a:pt x="335" y="32"/>
                    <a:pt x="86" y="71"/>
                  </a:cubicBezTo>
                  <a:cubicBezTo>
                    <a:pt x="40" y="70"/>
                    <a:pt x="2" y="107"/>
                    <a:pt x="1" y="152"/>
                  </a:cubicBezTo>
                  <a:cubicBezTo>
                    <a:pt x="0" y="197"/>
                    <a:pt x="36" y="235"/>
                    <a:pt x="82" y="237"/>
                  </a:cubicBezTo>
                  <a:cubicBezTo>
                    <a:pt x="312" y="283"/>
                    <a:pt x="509" y="364"/>
                    <a:pt x="717" y="427"/>
                  </a:cubicBezTo>
                  <a:cubicBezTo>
                    <a:pt x="925" y="490"/>
                    <a:pt x="1129" y="540"/>
                    <a:pt x="1323" y="620"/>
                  </a:cubicBezTo>
                  <a:cubicBezTo>
                    <a:pt x="1673" y="763"/>
                    <a:pt x="1939" y="1061"/>
                    <a:pt x="2317" y="1211"/>
                  </a:cubicBezTo>
                  <a:cubicBezTo>
                    <a:pt x="2384" y="1239"/>
                    <a:pt x="2415" y="1215"/>
                    <a:pt x="2489" y="1222"/>
                  </a:cubicBezTo>
                  <a:cubicBezTo>
                    <a:pt x="2507" y="1240"/>
                    <a:pt x="2537" y="1240"/>
                    <a:pt x="2556" y="1220"/>
                  </a:cubicBezTo>
                  <a:cubicBezTo>
                    <a:pt x="2573" y="1201"/>
                    <a:pt x="2572" y="1171"/>
                    <a:pt x="2555" y="1154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5"/>
            <p:cNvSpPr/>
            <p:nvPr/>
          </p:nvSpPr>
          <p:spPr>
            <a:xfrm>
              <a:off x="1235185" y="3639260"/>
              <a:ext cx="227468" cy="205935"/>
            </a:xfrm>
            <a:custGeom>
              <a:avLst/>
              <a:gdLst/>
              <a:ahLst/>
              <a:cxnLst/>
              <a:rect l="l" t="t" r="r" b="b"/>
              <a:pathLst>
                <a:path w="5324" h="4820" extrusionOk="0">
                  <a:moveTo>
                    <a:pt x="411" y="4748"/>
                  </a:moveTo>
                  <a:cubicBezTo>
                    <a:pt x="543" y="4683"/>
                    <a:pt x="462" y="4801"/>
                    <a:pt x="552" y="4683"/>
                  </a:cubicBezTo>
                  <a:cubicBezTo>
                    <a:pt x="568" y="4661"/>
                    <a:pt x="565" y="4632"/>
                    <a:pt x="567" y="4605"/>
                  </a:cubicBezTo>
                  <a:cubicBezTo>
                    <a:pt x="603" y="4237"/>
                    <a:pt x="666" y="3859"/>
                    <a:pt x="787" y="3481"/>
                  </a:cubicBezTo>
                  <a:cubicBezTo>
                    <a:pt x="1090" y="2544"/>
                    <a:pt x="1684" y="1619"/>
                    <a:pt x="2475" y="1051"/>
                  </a:cubicBezTo>
                  <a:cubicBezTo>
                    <a:pt x="3029" y="654"/>
                    <a:pt x="3659" y="448"/>
                    <a:pt x="4322" y="487"/>
                  </a:cubicBezTo>
                  <a:cubicBezTo>
                    <a:pt x="4602" y="504"/>
                    <a:pt x="4885" y="540"/>
                    <a:pt x="5176" y="652"/>
                  </a:cubicBezTo>
                  <a:cubicBezTo>
                    <a:pt x="5259" y="695"/>
                    <a:pt x="5324" y="572"/>
                    <a:pt x="5241" y="529"/>
                  </a:cubicBezTo>
                  <a:cubicBezTo>
                    <a:pt x="4880" y="287"/>
                    <a:pt x="4509" y="142"/>
                    <a:pt x="4128" y="100"/>
                  </a:cubicBezTo>
                  <a:cubicBezTo>
                    <a:pt x="3203" y="1"/>
                    <a:pt x="2292" y="464"/>
                    <a:pt x="1569" y="1150"/>
                  </a:cubicBezTo>
                  <a:cubicBezTo>
                    <a:pt x="1031" y="1662"/>
                    <a:pt x="583" y="2314"/>
                    <a:pt x="335" y="3010"/>
                  </a:cubicBezTo>
                  <a:cubicBezTo>
                    <a:pt x="224" y="3315"/>
                    <a:pt x="155" y="3634"/>
                    <a:pt x="129" y="3958"/>
                  </a:cubicBezTo>
                  <a:cubicBezTo>
                    <a:pt x="108" y="4208"/>
                    <a:pt x="1" y="4502"/>
                    <a:pt x="151" y="4690"/>
                  </a:cubicBezTo>
                  <a:cubicBezTo>
                    <a:pt x="238" y="4799"/>
                    <a:pt x="187" y="4709"/>
                    <a:pt x="318" y="4757"/>
                  </a:cubicBezTo>
                  <a:cubicBezTo>
                    <a:pt x="324" y="4819"/>
                    <a:pt x="417" y="4810"/>
                    <a:pt x="412" y="47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1269878" y="3790933"/>
              <a:ext cx="32813" cy="63917"/>
            </a:xfrm>
            <a:custGeom>
              <a:avLst/>
              <a:gdLst/>
              <a:ahLst/>
              <a:cxnLst/>
              <a:rect l="l" t="t" r="r" b="b"/>
              <a:pathLst>
                <a:path w="768" h="1496" extrusionOk="0">
                  <a:moveTo>
                    <a:pt x="209" y="1449"/>
                  </a:moveTo>
                  <a:cubicBezTo>
                    <a:pt x="233" y="1418"/>
                    <a:pt x="254" y="1415"/>
                    <a:pt x="270" y="1379"/>
                  </a:cubicBezTo>
                  <a:cubicBezTo>
                    <a:pt x="354" y="1182"/>
                    <a:pt x="353" y="957"/>
                    <a:pt x="428" y="752"/>
                  </a:cubicBezTo>
                  <a:cubicBezTo>
                    <a:pt x="514" y="519"/>
                    <a:pt x="614" y="291"/>
                    <a:pt x="750" y="93"/>
                  </a:cubicBezTo>
                  <a:cubicBezTo>
                    <a:pt x="768" y="70"/>
                    <a:pt x="765" y="38"/>
                    <a:pt x="743" y="19"/>
                  </a:cubicBezTo>
                  <a:cubicBezTo>
                    <a:pt x="721" y="1"/>
                    <a:pt x="688" y="4"/>
                    <a:pt x="669" y="27"/>
                  </a:cubicBezTo>
                  <a:cubicBezTo>
                    <a:pt x="493" y="213"/>
                    <a:pt x="330" y="427"/>
                    <a:pt x="222" y="668"/>
                  </a:cubicBezTo>
                  <a:cubicBezTo>
                    <a:pt x="123" y="888"/>
                    <a:pt x="0" y="1135"/>
                    <a:pt x="60" y="1363"/>
                  </a:cubicBezTo>
                  <a:cubicBezTo>
                    <a:pt x="70" y="1403"/>
                    <a:pt x="90" y="1411"/>
                    <a:pt x="113" y="1445"/>
                  </a:cubicBezTo>
                  <a:cubicBezTo>
                    <a:pt x="113" y="1471"/>
                    <a:pt x="133" y="1493"/>
                    <a:pt x="159" y="1494"/>
                  </a:cubicBezTo>
                  <a:cubicBezTo>
                    <a:pt x="185" y="1495"/>
                    <a:pt x="208" y="1475"/>
                    <a:pt x="209" y="1449"/>
                  </a:cubicBezTo>
                  <a:close/>
                </a:path>
              </a:pathLst>
            </a:custGeom>
            <a:solidFill>
              <a:srgbClr val="30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5"/>
            <p:cNvSpPr/>
            <p:nvPr/>
          </p:nvSpPr>
          <p:spPr>
            <a:xfrm>
              <a:off x="1123716" y="3493567"/>
              <a:ext cx="271859" cy="134413"/>
            </a:xfrm>
            <a:custGeom>
              <a:avLst/>
              <a:gdLst/>
              <a:ahLst/>
              <a:cxnLst/>
              <a:rect l="l" t="t" r="r" b="b"/>
              <a:pathLst>
                <a:path w="6363" h="3146" extrusionOk="0">
                  <a:moveTo>
                    <a:pt x="237" y="3078"/>
                  </a:moveTo>
                  <a:cubicBezTo>
                    <a:pt x="295" y="3020"/>
                    <a:pt x="344" y="3065"/>
                    <a:pt x="414" y="3001"/>
                  </a:cubicBezTo>
                  <a:cubicBezTo>
                    <a:pt x="712" y="2729"/>
                    <a:pt x="1270" y="2314"/>
                    <a:pt x="1520" y="2130"/>
                  </a:cubicBezTo>
                  <a:lnTo>
                    <a:pt x="2944" y="978"/>
                  </a:lnTo>
                  <a:cubicBezTo>
                    <a:pt x="3361" y="642"/>
                    <a:pt x="3925" y="506"/>
                    <a:pt x="4507" y="512"/>
                  </a:cubicBezTo>
                  <a:cubicBezTo>
                    <a:pt x="5148" y="520"/>
                    <a:pt x="5791" y="682"/>
                    <a:pt x="6286" y="879"/>
                  </a:cubicBezTo>
                  <a:cubicBezTo>
                    <a:pt x="6310" y="891"/>
                    <a:pt x="6339" y="881"/>
                    <a:pt x="6350" y="858"/>
                  </a:cubicBezTo>
                  <a:cubicBezTo>
                    <a:pt x="6363" y="834"/>
                    <a:pt x="6354" y="804"/>
                    <a:pt x="6330" y="792"/>
                  </a:cubicBezTo>
                  <a:cubicBezTo>
                    <a:pt x="5753" y="448"/>
                    <a:pt x="4950" y="152"/>
                    <a:pt x="4159" y="65"/>
                  </a:cubicBezTo>
                  <a:cubicBezTo>
                    <a:pt x="3571" y="0"/>
                    <a:pt x="3009" y="71"/>
                    <a:pt x="2516" y="316"/>
                  </a:cubicBezTo>
                  <a:cubicBezTo>
                    <a:pt x="2214" y="485"/>
                    <a:pt x="1928" y="647"/>
                    <a:pt x="1672" y="853"/>
                  </a:cubicBezTo>
                  <a:cubicBezTo>
                    <a:pt x="1421" y="1055"/>
                    <a:pt x="1206" y="1297"/>
                    <a:pt x="970" y="1546"/>
                  </a:cubicBezTo>
                  <a:cubicBezTo>
                    <a:pt x="776" y="1779"/>
                    <a:pt x="292" y="2235"/>
                    <a:pt x="87" y="2635"/>
                  </a:cubicBezTo>
                  <a:cubicBezTo>
                    <a:pt x="53" y="2701"/>
                    <a:pt x="0" y="2761"/>
                    <a:pt x="5" y="2828"/>
                  </a:cubicBezTo>
                  <a:cubicBezTo>
                    <a:pt x="7" y="2958"/>
                    <a:pt x="29" y="2988"/>
                    <a:pt x="101" y="3074"/>
                  </a:cubicBezTo>
                  <a:cubicBezTo>
                    <a:pt x="100" y="3111"/>
                    <a:pt x="129" y="3142"/>
                    <a:pt x="166" y="3144"/>
                  </a:cubicBezTo>
                  <a:cubicBezTo>
                    <a:pt x="204" y="3145"/>
                    <a:pt x="236" y="3115"/>
                    <a:pt x="237" y="30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5"/>
            <p:cNvSpPr/>
            <p:nvPr/>
          </p:nvSpPr>
          <p:spPr>
            <a:xfrm>
              <a:off x="593670" y="3656563"/>
              <a:ext cx="279165" cy="107539"/>
            </a:xfrm>
            <a:custGeom>
              <a:avLst/>
              <a:gdLst/>
              <a:ahLst/>
              <a:cxnLst/>
              <a:rect l="l" t="t" r="r" b="b"/>
              <a:pathLst>
                <a:path w="6534" h="2517" extrusionOk="0">
                  <a:moveTo>
                    <a:pt x="6512" y="1105"/>
                  </a:moveTo>
                  <a:cubicBezTo>
                    <a:pt x="6529" y="994"/>
                    <a:pt x="6532" y="958"/>
                    <a:pt x="6465" y="845"/>
                  </a:cubicBezTo>
                  <a:cubicBezTo>
                    <a:pt x="6434" y="787"/>
                    <a:pt x="6359" y="764"/>
                    <a:pt x="6295" y="725"/>
                  </a:cubicBezTo>
                  <a:cubicBezTo>
                    <a:pt x="5909" y="491"/>
                    <a:pt x="5257" y="359"/>
                    <a:pt x="4971" y="263"/>
                  </a:cubicBezTo>
                  <a:cubicBezTo>
                    <a:pt x="4640" y="175"/>
                    <a:pt x="4329" y="81"/>
                    <a:pt x="4010" y="43"/>
                  </a:cubicBezTo>
                  <a:cubicBezTo>
                    <a:pt x="3683" y="1"/>
                    <a:pt x="3356" y="13"/>
                    <a:pt x="3009" y="28"/>
                  </a:cubicBezTo>
                  <a:cubicBezTo>
                    <a:pt x="2461" y="78"/>
                    <a:pt x="1945" y="314"/>
                    <a:pt x="1478" y="678"/>
                  </a:cubicBezTo>
                  <a:cubicBezTo>
                    <a:pt x="853" y="1167"/>
                    <a:pt x="324" y="1841"/>
                    <a:pt x="15" y="2437"/>
                  </a:cubicBezTo>
                  <a:cubicBezTo>
                    <a:pt x="0" y="2460"/>
                    <a:pt x="8" y="2489"/>
                    <a:pt x="31" y="2503"/>
                  </a:cubicBezTo>
                  <a:cubicBezTo>
                    <a:pt x="53" y="2517"/>
                    <a:pt x="83" y="2510"/>
                    <a:pt x="97" y="2487"/>
                  </a:cubicBezTo>
                  <a:cubicBezTo>
                    <a:pt x="414" y="2059"/>
                    <a:pt x="877" y="1584"/>
                    <a:pt x="1419" y="1241"/>
                  </a:cubicBezTo>
                  <a:cubicBezTo>
                    <a:pt x="1910" y="929"/>
                    <a:pt x="2461" y="748"/>
                    <a:pt x="2993" y="816"/>
                  </a:cubicBezTo>
                  <a:lnTo>
                    <a:pt x="4810" y="1048"/>
                  </a:lnTo>
                  <a:cubicBezTo>
                    <a:pt x="5120" y="1073"/>
                    <a:pt x="5813" y="1134"/>
                    <a:pt x="6209" y="1208"/>
                  </a:cubicBezTo>
                  <a:cubicBezTo>
                    <a:pt x="6302" y="1226"/>
                    <a:pt x="6320" y="1163"/>
                    <a:pt x="6400" y="1181"/>
                  </a:cubicBezTo>
                  <a:cubicBezTo>
                    <a:pt x="6421" y="1212"/>
                    <a:pt x="6463" y="1221"/>
                    <a:pt x="6494" y="1200"/>
                  </a:cubicBezTo>
                  <a:cubicBezTo>
                    <a:pt x="6525" y="1179"/>
                    <a:pt x="6534" y="1136"/>
                    <a:pt x="6512" y="1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5"/>
            <p:cNvSpPr/>
            <p:nvPr/>
          </p:nvSpPr>
          <p:spPr>
            <a:xfrm>
              <a:off x="1102482" y="3934660"/>
              <a:ext cx="154451" cy="127491"/>
            </a:xfrm>
            <a:custGeom>
              <a:avLst/>
              <a:gdLst/>
              <a:ahLst/>
              <a:cxnLst/>
              <a:rect l="l" t="t" r="r" b="b"/>
              <a:pathLst>
                <a:path w="3615" h="2984" extrusionOk="0">
                  <a:moveTo>
                    <a:pt x="1" y="1346"/>
                  </a:moveTo>
                  <a:cubicBezTo>
                    <a:pt x="1" y="1346"/>
                    <a:pt x="1256" y="1"/>
                    <a:pt x="2435" y="753"/>
                  </a:cubicBezTo>
                  <a:cubicBezTo>
                    <a:pt x="3615" y="1504"/>
                    <a:pt x="617" y="2984"/>
                    <a:pt x="1" y="1346"/>
                  </a:cubicBezTo>
                  <a:close/>
                </a:path>
              </a:pathLst>
            </a:custGeom>
            <a:solidFill>
              <a:srgbClr val="F3B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5"/>
            <p:cNvSpPr/>
            <p:nvPr/>
          </p:nvSpPr>
          <p:spPr>
            <a:xfrm>
              <a:off x="-41267" y="3889329"/>
              <a:ext cx="496849" cy="388968"/>
            </a:xfrm>
            <a:custGeom>
              <a:avLst/>
              <a:gdLst/>
              <a:ahLst/>
              <a:cxnLst/>
              <a:rect l="l" t="t" r="r" b="b"/>
              <a:pathLst>
                <a:path w="11629" h="9104" extrusionOk="0">
                  <a:moveTo>
                    <a:pt x="9825" y="3407"/>
                  </a:moveTo>
                  <a:cubicBezTo>
                    <a:pt x="9825" y="3407"/>
                    <a:pt x="5954" y="0"/>
                    <a:pt x="2976" y="1532"/>
                  </a:cubicBezTo>
                  <a:cubicBezTo>
                    <a:pt x="1" y="3064"/>
                    <a:pt x="4167" y="8137"/>
                    <a:pt x="5431" y="8620"/>
                  </a:cubicBezTo>
                  <a:cubicBezTo>
                    <a:pt x="6694" y="9104"/>
                    <a:pt x="11628" y="8174"/>
                    <a:pt x="9825" y="3407"/>
                  </a:cubicBezTo>
                  <a:close/>
                </a:path>
              </a:pathLst>
            </a:custGeom>
            <a:solidFill>
              <a:srgbClr val="F18C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5"/>
            <p:cNvSpPr/>
            <p:nvPr/>
          </p:nvSpPr>
          <p:spPr>
            <a:xfrm>
              <a:off x="118439" y="4003234"/>
              <a:ext cx="213112" cy="169832"/>
            </a:xfrm>
            <a:custGeom>
              <a:avLst/>
              <a:gdLst/>
              <a:ahLst/>
              <a:cxnLst/>
              <a:rect l="l" t="t" r="r" b="b"/>
              <a:pathLst>
                <a:path w="4988" h="3975" extrusionOk="0">
                  <a:moveTo>
                    <a:pt x="1309" y="3328"/>
                  </a:moveTo>
                  <a:lnTo>
                    <a:pt x="545" y="2258"/>
                  </a:lnTo>
                  <a:cubicBezTo>
                    <a:pt x="281" y="1746"/>
                    <a:pt x="279" y="1239"/>
                    <a:pt x="485" y="901"/>
                  </a:cubicBezTo>
                  <a:cubicBezTo>
                    <a:pt x="690" y="562"/>
                    <a:pt x="1115" y="435"/>
                    <a:pt x="1633" y="671"/>
                  </a:cubicBezTo>
                  <a:cubicBezTo>
                    <a:pt x="2131" y="891"/>
                    <a:pt x="2536" y="1145"/>
                    <a:pt x="2898" y="1372"/>
                  </a:cubicBezTo>
                  <a:cubicBezTo>
                    <a:pt x="3362" y="1663"/>
                    <a:pt x="3745" y="1928"/>
                    <a:pt x="4030" y="2235"/>
                  </a:cubicBezTo>
                  <a:cubicBezTo>
                    <a:pt x="4545" y="2786"/>
                    <a:pt x="4788" y="3374"/>
                    <a:pt x="4901" y="3936"/>
                  </a:cubicBezTo>
                  <a:cubicBezTo>
                    <a:pt x="4904" y="3959"/>
                    <a:pt x="4926" y="3974"/>
                    <a:pt x="4949" y="3971"/>
                  </a:cubicBezTo>
                  <a:cubicBezTo>
                    <a:pt x="4971" y="3968"/>
                    <a:pt x="4988" y="3947"/>
                    <a:pt x="4985" y="3925"/>
                  </a:cubicBezTo>
                  <a:cubicBezTo>
                    <a:pt x="4941" y="3189"/>
                    <a:pt x="4707" y="2375"/>
                    <a:pt x="3984" y="1597"/>
                  </a:cubicBezTo>
                  <a:cubicBezTo>
                    <a:pt x="3718" y="1312"/>
                    <a:pt x="3394" y="1022"/>
                    <a:pt x="2976" y="774"/>
                  </a:cubicBezTo>
                  <a:cubicBezTo>
                    <a:pt x="2641" y="577"/>
                    <a:pt x="2242" y="421"/>
                    <a:pt x="1796" y="263"/>
                  </a:cubicBezTo>
                  <a:cubicBezTo>
                    <a:pt x="1042" y="0"/>
                    <a:pt x="482" y="259"/>
                    <a:pt x="223" y="756"/>
                  </a:cubicBezTo>
                  <a:cubicBezTo>
                    <a:pt x="6" y="1173"/>
                    <a:pt x="0" y="1774"/>
                    <a:pt x="343" y="2369"/>
                  </a:cubicBezTo>
                  <a:lnTo>
                    <a:pt x="1157" y="3440"/>
                  </a:lnTo>
                  <a:cubicBezTo>
                    <a:pt x="1187" y="3482"/>
                    <a:pt x="1247" y="3490"/>
                    <a:pt x="1288" y="3459"/>
                  </a:cubicBezTo>
                  <a:cubicBezTo>
                    <a:pt x="1329" y="3428"/>
                    <a:pt x="1338" y="3370"/>
                    <a:pt x="1309" y="3328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5"/>
            <p:cNvSpPr/>
            <p:nvPr/>
          </p:nvSpPr>
          <p:spPr>
            <a:xfrm>
              <a:off x="210426" y="4106970"/>
              <a:ext cx="120954" cy="91175"/>
            </a:xfrm>
            <a:custGeom>
              <a:avLst/>
              <a:gdLst/>
              <a:ahLst/>
              <a:cxnLst/>
              <a:rect l="l" t="t" r="r" b="b"/>
              <a:pathLst>
                <a:path w="2831" h="2134" extrusionOk="0">
                  <a:moveTo>
                    <a:pt x="2626" y="1294"/>
                  </a:moveTo>
                  <a:cubicBezTo>
                    <a:pt x="2623" y="1323"/>
                    <a:pt x="2633" y="1351"/>
                    <a:pt x="2654" y="1372"/>
                  </a:cubicBezTo>
                  <a:cubicBezTo>
                    <a:pt x="2690" y="1409"/>
                    <a:pt x="2750" y="1409"/>
                    <a:pt x="2786" y="1372"/>
                  </a:cubicBezTo>
                  <a:cubicBezTo>
                    <a:pt x="2818" y="1348"/>
                    <a:pt x="2830" y="1286"/>
                    <a:pt x="2808" y="1202"/>
                  </a:cubicBezTo>
                  <a:cubicBezTo>
                    <a:pt x="2784" y="1107"/>
                    <a:pt x="2701" y="958"/>
                    <a:pt x="2685" y="925"/>
                  </a:cubicBezTo>
                  <a:cubicBezTo>
                    <a:pt x="2573" y="740"/>
                    <a:pt x="2465" y="585"/>
                    <a:pt x="2330" y="453"/>
                  </a:cubicBezTo>
                  <a:cubicBezTo>
                    <a:pt x="2190" y="312"/>
                    <a:pt x="2022" y="205"/>
                    <a:pt x="1805" y="113"/>
                  </a:cubicBezTo>
                  <a:cubicBezTo>
                    <a:pt x="1466" y="0"/>
                    <a:pt x="967" y="6"/>
                    <a:pt x="609" y="212"/>
                  </a:cubicBezTo>
                  <a:cubicBezTo>
                    <a:pt x="235" y="426"/>
                    <a:pt x="0" y="798"/>
                    <a:pt x="206" y="1260"/>
                  </a:cubicBezTo>
                  <a:cubicBezTo>
                    <a:pt x="264" y="1457"/>
                    <a:pt x="354" y="1600"/>
                    <a:pt x="466" y="1716"/>
                  </a:cubicBezTo>
                  <a:cubicBezTo>
                    <a:pt x="637" y="1893"/>
                    <a:pt x="863" y="2004"/>
                    <a:pt x="1120" y="2129"/>
                  </a:cubicBezTo>
                  <a:cubicBezTo>
                    <a:pt x="1130" y="2133"/>
                    <a:pt x="1141" y="2130"/>
                    <a:pt x="1145" y="2120"/>
                  </a:cubicBezTo>
                  <a:cubicBezTo>
                    <a:pt x="1151" y="2111"/>
                    <a:pt x="1146" y="2099"/>
                    <a:pt x="1137" y="2095"/>
                  </a:cubicBezTo>
                  <a:cubicBezTo>
                    <a:pt x="890" y="1966"/>
                    <a:pt x="667" y="1857"/>
                    <a:pt x="507" y="1676"/>
                  </a:cubicBezTo>
                  <a:cubicBezTo>
                    <a:pt x="407" y="1565"/>
                    <a:pt x="333" y="1424"/>
                    <a:pt x="286" y="1238"/>
                  </a:cubicBezTo>
                  <a:cubicBezTo>
                    <a:pt x="257" y="943"/>
                    <a:pt x="411" y="774"/>
                    <a:pt x="619" y="653"/>
                  </a:cubicBezTo>
                  <a:cubicBezTo>
                    <a:pt x="919" y="482"/>
                    <a:pt x="1358" y="436"/>
                    <a:pt x="1649" y="553"/>
                  </a:cubicBezTo>
                  <a:cubicBezTo>
                    <a:pt x="1801" y="595"/>
                    <a:pt x="1945" y="663"/>
                    <a:pt x="2073" y="754"/>
                  </a:cubicBezTo>
                  <a:cubicBezTo>
                    <a:pt x="2210" y="856"/>
                    <a:pt x="2337" y="972"/>
                    <a:pt x="2450" y="1099"/>
                  </a:cubicBezTo>
                  <a:cubicBezTo>
                    <a:pt x="2475" y="1122"/>
                    <a:pt x="2565" y="1316"/>
                    <a:pt x="2626" y="1294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5"/>
            <p:cNvSpPr/>
            <p:nvPr/>
          </p:nvSpPr>
          <p:spPr>
            <a:xfrm>
              <a:off x="966488" y="4063134"/>
              <a:ext cx="417081" cy="145991"/>
            </a:xfrm>
            <a:custGeom>
              <a:avLst/>
              <a:gdLst/>
              <a:ahLst/>
              <a:cxnLst/>
              <a:rect l="l" t="t" r="r" b="b"/>
              <a:pathLst>
                <a:path w="9762" h="3417" extrusionOk="0">
                  <a:moveTo>
                    <a:pt x="44" y="3022"/>
                  </a:moveTo>
                  <a:cubicBezTo>
                    <a:pt x="87" y="3093"/>
                    <a:pt x="59" y="3112"/>
                    <a:pt x="130" y="3159"/>
                  </a:cubicBezTo>
                  <a:cubicBezTo>
                    <a:pt x="389" y="3339"/>
                    <a:pt x="752" y="3272"/>
                    <a:pt x="1070" y="3299"/>
                  </a:cubicBezTo>
                  <a:cubicBezTo>
                    <a:pt x="2455" y="3417"/>
                    <a:pt x="3892" y="3235"/>
                    <a:pt x="5250" y="2836"/>
                  </a:cubicBezTo>
                  <a:cubicBezTo>
                    <a:pt x="6442" y="2486"/>
                    <a:pt x="7595" y="1977"/>
                    <a:pt x="8573" y="1241"/>
                  </a:cubicBezTo>
                  <a:cubicBezTo>
                    <a:pt x="8997" y="923"/>
                    <a:pt x="9373" y="552"/>
                    <a:pt x="9727" y="160"/>
                  </a:cubicBezTo>
                  <a:cubicBezTo>
                    <a:pt x="9761" y="126"/>
                    <a:pt x="9762" y="71"/>
                    <a:pt x="9729" y="36"/>
                  </a:cubicBezTo>
                  <a:cubicBezTo>
                    <a:pt x="9696" y="1"/>
                    <a:pt x="9641" y="0"/>
                    <a:pt x="9606" y="34"/>
                  </a:cubicBezTo>
                  <a:cubicBezTo>
                    <a:pt x="9212" y="363"/>
                    <a:pt x="8785" y="643"/>
                    <a:pt x="8350" y="920"/>
                  </a:cubicBezTo>
                  <a:cubicBezTo>
                    <a:pt x="7356" y="1553"/>
                    <a:pt x="6275" y="2075"/>
                    <a:pt x="5126" y="2406"/>
                  </a:cubicBezTo>
                  <a:cubicBezTo>
                    <a:pt x="3812" y="2784"/>
                    <a:pt x="2436" y="2921"/>
                    <a:pt x="1096" y="2873"/>
                  </a:cubicBezTo>
                  <a:cubicBezTo>
                    <a:pt x="788" y="2861"/>
                    <a:pt x="468" y="2728"/>
                    <a:pt x="178" y="2821"/>
                  </a:cubicBezTo>
                  <a:cubicBezTo>
                    <a:pt x="99" y="2848"/>
                    <a:pt x="121" y="2873"/>
                    <a:pt x="58" y="2929"/>
                  </a:cubicBezTo>
                  <a:cubicBezTo>
                    <a:pt x="32" y="2925"/>
                    <a:pt x="8" y="2942"/>
                    <a:pt x="3" y="2969"/>
                  </a:cubicBezTo>
                  <a:cubicBezTo>
                    <a:pt x="0" y="2994"/>
                    <a:pt x="19" y="3017"/>
                    <a:pt x="44" y="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5"/>
            <p:cNvSpPr/>
            <p:nvPr/>
          </p:nvSpPr>
          <p:spPr>
            <a:xfrm>
              <a:off x="417386" y="3585127"/>
              <a:ext cx="638098" cy="638141"/>
            </a:xfrm>
            <a:custGeom>
              <a:avLst/>
              <a:gdLst/>
              <a:ahLst/>
              <a:cxnLst/>
              <a:rect l="l" t="t" r="r" b="b"/>
              <a:pathLst>
                <a:path w="14935" h="14936" extrusionOk="0">
                  <a:moveTo>
                    <a:pt x="7102" y="101"/>
                  </a:moveTo>
                  <a:cubicBezTo>
                    <a:pt x="5069" y="203"/>
                    <a:pt x="3269" y="1119"/>
                    <a:pt x="2001" y="2518"/>
                  </a:cubicBezTo>
                  <a:cubicBezTo>
                    <a:pt x="734" y="3918"/>
                    <a:pt x="0" y="5800"/>
                    <a:pt x="102" y="7834"/>
                  </a:cubicBezTo>
                  <a:cubicBezTo>
                    <a:pt x="202" y="9867"/>
                    <a:pt x="1118" y="11667"/>
                    <a:pt x="2518" y="12934"/>
                  </a:cubicBezTo>
                  <a:cubicBezTo>
                    <a:pt x="3917" y="14202"/>
                    <a:pt x="5800" y="14935"/>
                    <a:pt x="7833" y="14834"/>
                  </a:cubicBezTo>
                  <a:cubicBezTo>
                    <a:pt x="9865" y="14733"/>
                    <a:pt x="11666" y="13817"/>
                    <a:pt x="12934" y="12417"/>
                  </a:cubicBezTo>
                  <a:cubicBezTo>
                    <a:pt x="14200" y="11017"/>
                    <a:pt x="14934" y="9134"/>
                    <a:pt x="14834" y="7102"/>
                  </a:cubicBezTo>
                  <a:cubicBezTo>
                    <a:pt x="14733" y="5069"/>
                    <a:pt x="13817" y="3268"/>
                    <a:pt x="12416" y="2001"/>
                  </a:cubicBezTo>
                  <a:cubicBezTo>
                    <a:pt x="11015" y="733"/>
                    <a:pt x="9136" y="0"/>
                    <a:pt x="7102" y="101"/>
                  </a:cubicBezTo>
                  <a:close/>
                  <a:moveTo>
                    <a:pt x="7156" y="1196"/>
                  </a:moveTo>
                  <a:cubicBezTo>
                    <a:pt x="8888" y="1110"/>
                    <a:pt x="10489" y="1736"/>
                    <a:pt x="11680" y="2814"/>
                  </a:cubicBezTo>
                  <a:cubicBezTo>
                    <a:pt x="12873" y="3893"/>
                    <a:pt x="13653" y="5426"/>
                    <a:pt x="13740" y="7157"/>
                  </a:cubicBezTo>
                  <a:cubicBezTo>
                    <a:pt x="13825" y="8888"/>
                    <a:pt x="13200" y="10490"/>
                    <a:pt x="12121" y="11681"/>
                  </a:cubicBezTo>
                  <a:cubicBezTo>
                    <a:pt x="11042" y="12873"/>
                    <a:pt x="9510" y="13654"/>
                    <a:pt x="7778" y="13739"/>
                  </a:cubicBezTo>
                  <a:cubicBezTo>
                    <a:pt x="6047" y="13825"/>
                    <a:pt x="4445" y="13201"/>
                    <a:pt x="3253" y="12122"/>
                  </a:cubicBezTo>
                  <a:cubicBezTo>
                    <a:pt x="2019" y="11004"/>
                    <a:pt x="1279" y="9443"/>
                    <a:pt x="1195" y="7779"/>
                  </a:cubicBezTo>
                  <a:cubicBezTo>
                    <a:pt x="1112" y="6116"/>
                    <a:pt x="1695" y="4488"/>
                    <a:pt x="2813" y="3254"/>
                  </a:cubicBezTo>
                  <a:cubicBezTo>
                    <a:pt x="3892" y="2063"/>
                    <a:pt x="5425" y="1282"/>
                    <a:pt x="7156" y="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5"/>
            <p:cNvSpPr/>
            <p:nvPr/>
          </p:nvSpPr>
          <p:spPr>
            <a:xfrm>
              <a:off x="1119486" y="3362359"/>
              <a:ext cx="638098" cy="638141"/>
            </a:xfrm>
            <a:custGeom>
              <a:avLst/>
              <a:gdLst/>
              <a:ahLst/>
              <a:cxnLst/>
              <a:rect l="l" t="t" r="r" b="b"/>
              <a:pathLst>
                <a:path w="14935" h="14936" extrusionOk="0">
                  <a:moveTo>
                    <a:pt x="7100" y="101"/>
                  </a:moveTo>
                  <a:cubicBezTo>
                    <a:pt x="5069" y="203"/>
                    <a:pt x="3267" y="1119"/>
                    <a:pt x="2000" y="2518"/>
                  </a:cubicBezTo>
                  <a:cubicBezTo>
                    <a:pt x="733" y="3918"/>
                    <a:pt x="0" y="5801"/>
                    <a:pt x="100" y="7834"/>
                  </a:cubicBezTo>
                  <a:cubicBezTo>
                    <a:pt x="202" y="9867"/>
                    <a:pt x="1118" y="11667"/>
                    <a:pt x="2517" y="12934"/>
                  </a:cubicBezTo>
                  <a:cubicBezTo>
                    <a:pt x="3917" y="14202"/>
                    <a:pt x="5800" y="14935"/>
                    <a:pt x="7832" y="14834"/>
                  </a:cubicBezTo>
                  <a:cubicBezTo>
                    <a:pt x="9864" y="14733"/>
                    <a:pt x="11666" y="13816"/>
                    <a:pt x="12932" y="12417"/>
                  </a:cubicBezTo>
                  <a:cubicBezTo>
                    <a:pt x="14200" y="11017"/>
                    <a:pt x="14934" y="9135"/>
                    <a:pt x="14833" y="7102"/>
                  </a:cubicBezTo>
                  <a:cubicBezTo>
                    <a:pt x="14733" y="5069"/>
                    <a:pt x="13816" y="3268"/>
                    <a:pt x="12416" y="2001"/>
                  </a:cubicBezTo>
                  <a:cubicBezTo>
                    <a:pt x="11015" y="733"/>
                    <a:pt x="9134" y="0"/>
                    <a:pt x="7100" y="101"/>
                  </a:cubicBezTo>
                  <a:close/>
                  <a:moveTo>
                    <a:pt x="7155" y="1196"/>
                  </a:moveTo>
                  <a:cubicBezTo>
                    <a:pt x="8887" y="1110"/>
                    <a:pt x="10489" y="1735"/>
                    <a:pt x="11680" y="2815"/>
                  </a:cubicBezTo>
                  <a:cubicBezTo>
                    <a:pt x="12872" y="3893"/>
                    <a:pt x="13652" y="5426"/>
                    <a:pt x="13738" y="7157"/>
                  </a:cubicBezTo>
                  <a:cubicBezTo>
                    <a:pt x="13824" y="8888"/>
                    <a:pt x="13200" y="10490"/>
                    <a:pt x="12121" y="11682"/>
                  </a:cubicBezTo>
                  <a:cubicBezTo>
                    <a:pt x="11042" y="12874"/>
                    <a:pt x="9510" y="13653"/>
                    <a:pt x="7778" y="13739"/>
                  </a:cubicBezTo>
                  <a:cubicBezTo>
                    <a:pt x="6045" y="13825"/>
                    <a:pt x="4444" y="13201"/>
                    <a:pt x="3253" y="12122"/>
                  </a:cubicBezTo>
                  <a:cubicBezTo>
                    <a:pt x="2017" y="11004"/>
                    <a:pt x="1277" y="9443"/>
                    <a:pt x="1195" y="7779"/>
                  </a:cubicBezTo>
                  <a:cubicBezTo>
                    <a:pt x="1112" y="6116"/>
                    <a:pt x="1694" y="4488"/>
                    <a:pt x="2812" y="3254"/>
                  </a:cubicBezTo>
                  <a:cubicBezTo>
                    <a:pt x="3892" y="2063"/>
                    <a:pt x="5424" y="1282"/>
                    <a:pt x="7154" y="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5"/>
            <p:cNvSpPr/>
            <p:nvPr/>
          </p:nvSpPr>
          <p:spPr>
            <a:xfrm>
              <a:off x="994046" y="3685189"/>
              <a:ext cx="158296" cy="105403"/>
            </a:xfrm>
            <a:custGeom>
              <a:avLst/>
              <a:gdLst/>
              <a:ahLst/>
              <a:cxnLst/>
              <a:rect l="l" t="t" r="r" b="b"/>
              <a:pathLst>
                <a:path w="3705" h="2467" extrusionOk="0">
                  <a:moveTo>
                    <a:pt x="1694" y="1380"/>
                  </a:moveTo>
                  <a:cubicBezTo>
                    <a:pt x="1765" y="1342"/>
                    <a:pt x="1839" y="1307"/>
                    <a:pt x="1914" y="1277"/>
                  </a:cubicBezTo>
                  <a:cubicBezTo>
                    <a:pt x="2089" y="1204"/>
                    <a:pt x="2274" y="1153"/>
                    <a:pt x="2463" y="1128"/>
                  </a:cubicBezTo>
                  <a:cubicBezTo>
                    <a:pt x="2503" y="1122"/>
                    <a:pt x="2644" y="1072"/>
                    <a:pt x="2780" y="1044"/>
                  </a:cubicBezTo>
                  <a:lnTo>
                    <a:pt x="2888" y="1063"/>
                  </a:lnTo>
                  <a:cubicBezTo>
                    <a:pt x="2975" y="1107"/>
                    <a:pt x="3156" y="1195"/>
                    <a:pt x="3225" y="1213"/>
                  </a:cubicBezTo>
                  <a:cubicBezTo>
                    <a:pt x="3393" y="1255"/>
                    <a:pt x="3490" y="1168"/>
                    <a:pt x="3523" y="1122"/>
                  </a:cubicBezTo>
                  <a:cubicBezTo>
                    <a:pt x="3554" y="1078"/>
                    <a:pt x="3609" y="994"/>
                    <a:pt x="3564" y="880"/>
                  </a:cubicBezTo>
                  <a:cubicBezTo>
                    <a:pt x="3584" y="849"/>
                    <a:pt x="3597" y="814"/>
                    <a:pt x="3602" y="778"/>
                  </a:cubicBezTo>
                  <a:cubicBezTo>
                    <a:pt x="3665" y="742"/>
                    <a:pt x="3585" y="700"/>
                    <a:pt x="3626" y="650"/>
                  </a:cubicBezTo>
                  <a:cubicBezTo>
                    <a:pt x="3649" y="624"/>
                    <a:pt x="3602" y="613"/>
                    <a:pt x="3620" y="584"/>
                  </a:cubicBezTo>
                  <a:cubicBezTo>
                    <a:pt x="3705" y="437"/>
                    <a:pt x="3520" y="489"/>
                    <a:pt x="3418" y="254"/>
                  </a:cubicBezTo>
                  <a:cubicBezTo>
                    <a:pt x="3391" y="191"/>
                    <a:pt x="3339" y="186"/>
                    <a:pt x="3261" y="140"/>
                  </a:cubicBezTo>
                  <a:cubicBezTo>
                    <a:pt x="3021" y="0"/>
                    <a:pt x="2472" y="96"/>
                    <a:pt x="2348" y="106"/>
                  </a:cubicBezTo>
                  <a:cubicBezTo>
                    <a:pt x="2065" y="136"/>
                    <a:pt x="1788" y="204"/>
                    <a:pt x="1522" y="309"/>
                  </a:cubicBezTo>
                  <a:cubicBezTo>
                    <a:pt x="1250" y="417"/>
                    <a:pt x="997" y="567"/>
                    <a:pt x="772" y="756"/>
                  </a:cubicBezTo>
                  <a:lnTo>
                    <a:pt x="261" y="1292"/>
                  </a:lnTo>
                  <a:lnTo>
                    <a:pt x="66" y="1784"/>
                  </a:lnTo>
                  <a:cubicBezTo>
                    <a:pt x="0" y="1995"/>
                    <a:pt x="81" y="2224"/>
                    <a:pt x="263" y="2345"/>
                  </a:cubicBezTo>
                  <a:cubicBezTo>
                    <a:pt x="447" y="2467"/>
                    <a:pt x="690" y="2453"/>
                    <a:pt x="857" y="2309"/>
                  </a:cubicBezTo>
                  <a:lnTo>
                    <a:pt x="1310" y="1845"/>
                  </a:lnTo>
                  <a:cubicBezTo>
                    <a:pt x="1449" y="1675"/>
                    <a:pt x="1564" y="1516"/>
                    <a:pt x="1694" y="13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5"/>
            <p:cNvSpPr/>
            <p:nvPr/>
          </p:nvSpPr>
          <p:spPr>
            <a:xfrm>
              <a:off x="6286" y="2965401"/>
              <a:ext cx="1527333" cy="1561641"/>
            </a:xfrm>
            <a:custGeom>
              <a:avLst/>
              <a:gdLst/>
              <a:ahLst/>
              <a:cxnLst/>
              <a:rect l="l" t="t" r="r" b="b"/>
              <a:pathLst>
                <a:path w="35748" h="36551" extrusionOk="0">
                  <a:moveTo>
                    <a:pt x="32511" y="3442"/>
                  </a:moveTo>
                  <a:cubicBezTo>
                    <a:pt x="31134" y="1389"/>
                    <a:pt x="26149" y="0"/>
                    <a:pt x="20581" y="2262"/>
                  </a:cubicBezTo>
                  <a:cubicBezTo>
                    <a:pt x="17119" y="3668"/>
                    <a:pt x="593" y="9098"/>
                    <a:pt x="812" y="16059"/>
                  </a:cubicBezTo>
                  <a:cubicBezTo>
                    <a:pt x="1032" y="23019"/>
                    <a:pt x="977" y="31143"/>
                    <a:pt x="0" y="34038"/>
                  </a:cubicBezTo>
                  <a:cubicBezTo>
                    <a:pt x="0" y="34038"/>
                    <a:pt x="4043" y="36003"/>
                    <a:pt x="6326" y="35921"/>
                  </a:cubicBezTo>
                  <a:lnTo>
                    <a:pt x="7730" y="29998"/>
                  </a:lnTo>
                  <a:lnTo>
                    <a:pt x="7389" y="35827"/>
                  </a:lnTo>
                  <a:lnTo>
                    <a:pt x="14326" y="36551"/>
                  </a:lnTo>
                  <a:cubicBezTo>
                    <a:pt x="14326" y="36551"/>
                    <a:pt x="13914" y="29288"/>
                    <a:pt x="12875" y="23752"/>
                  </a:cubicBezTo>
                  <a:cubicBezTo>
                    <a:pt x="12276" y="20557"/>
                    <a:pt x="10414" y="14317"/>
                    <a:pt x="10414" y="14317"/>
                  </a:cubicBezTo>
                  <a:lnTo>
                    <a:pt x="12889" y="19382"/>
                  </a:lnTo>
                  <a:lnTo>
                    <a:pt x="18029" y="17321"/>
                  </a:lnTo>
                  <a:lnTo>
                    <a:pt x="17524" y="13482"/>
                  </a:lnTo>
                  <a:lnTo>
                    <a:pt x="19271" y="16059"/>
                  </a:lnTo>
                  <a:lnTo>
                    <a:pt x="24060" y="14521"/>
                  </a:lnTo>
                  <a:lnTo>
                    <a:pt x="22738" y="10621"/>
                  </a:lnTo>
                  <a:lnTo>
                    <a:pt x="25171" y="14104"/>
                  </a:lnTo>
                  <a:lnTo>
                    <a:pt x="30285" y="12266"/>
                  </a:lnTo>
                  <a:lnTo>
                    <a:pt x="29112" y="8429"/>
                  </a:lnTo>
                  <a:lnTo>
                    <a:pt x="31542" y="11759"/>
                  </a:lnTo>
                  <a:lnTo>
                    <a:pt x="33972" y="10865"/>
                  </a:lnTo>
                  <a:lnTo>
                    <a:pt x="32348" y="7116"/>
                  </a:lnTo>
                  <a:lnTo>
                    <a:pt x="34777" y="10612"/>
                  </a:lnTo>
                  <a:lnTo>
                    <a:pt x="35748" y="10212"/>
                  </a:lnTo>
                  <a:cubicBezTo>
                    <a:pt x="35748" y="10212"/>
                    <a:pt x="35478" y="7860"/>
                    <a:pt x="32511" y="34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5"/>
            <p:cNvSpPr/>
            <p:nvPr/>
          </p:nvSpPr>
          <p:spPr>
            <a:xfrm>
              <a:off x="865871" y="1435034"/>
              <a:ext cx="1039200" cy="523509"/>
            </a:xfrm>
            <a:custGeom>
              <a:avLst/>
              <a:gdLst/>
              <a:ahLst/>
              <a:cxnLst/>
              <a:rect l="l" t="t" r="r" b="b"/>
              <a:pathLst>
                <a:path w="24323" h="12253" extrusionOk="0">
                  <a:moveTo>
                    <a:pt x="1" y="7789"/>
                  </a:moveTo>
                  <a:cubicBezTo>
                    <a:pt x="1" y="7789"/>
                    <a:pt x="4039" y="12252"/>
                    <a:pt x="13425" y="12064"/>
                  </a:cubicBezTo>
                  <a:cubicBezTo>
                    <a:pt x="22386" y="11883"/>
                    <a:pt x="23887" y="5816"/>
                    <a:pt x="23887" y="5816"/>
                  </a:cubicBezTo>
                  <a:cubicBezTo>
                    <a:pt x="23887" y="5816"/>
                    <a:pt x="19673" y="8770"/>
                    <a:pt x="15363" y="7649"/>
                  </a:cubicBezTo>
                  <a:cubicBezTo>
                    <a:pt x="15363" y="7649"/>
                    <a:pt x="23887" y="6561"/>
                    <a:pt x="24322" y="3506"/>
                  </a:cubicBezTo>
                  <a:cubicBezTo>
                    <a:pt x="24322" y="3506"/>
                    <a:pt x="18492" y="0"/>
                    <a:pt x="10640" y="1540"/>
                  </a:cubicBezTo>
                  <a:cubicBezTo>
                    <a:pt x="3698" y="2901"/>
                    <a:pt x="1" y="7789"/>
                    <a:pt x="1" y="77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5"/>
            <p:cNvSpPr/>
            <p:nvPr/>
          </p:nvSpPr>
          <p:spPr>
            <a:xfrm>
              <a:off x="1097013" y="1734066"/>
              <a:ext cx="799427" cy="179958"/>
            </a:xfrm>
            <a:custGeom>
              <a:avLst/>
              <a:gdLst/>
              <a:ahLst/>
              <a:cxnLst/>
              <a:rect l="l" t="t" r="r" b="b"/>
              <a:pathLst>
                <a:path w="18711" h="4212" extrusionOk="0">
                  <a:moveTo>
                    <a:pt x="18622" y="23"/>
                  </a:moveTo>
                  <a:cubicBezTo>
                    <a:pt x="16924" y="1963"/>
                    <a:pt x="14446" y="3063"/>
                    <a:pt x="11741" y="3544"/>
                  </a:cubicBezTo>
                  <a:cubicBezTo>
                    <a:pt x="9439" y="3953"/>
                    <a:pt x="6977" y="3878"/>
                    <a:pt x="4680" y="3557"/>
                  </a:cubicBezTo>
                  <a:cubicBezTo>
                    <a:pt x="3018" y="3325"/>
                    <a:pt x="1438" y="2978"/>
                    <a:pt x="77" y="2484"/>
                  </a:cubicBezTo>
                  <a:cubicBezTo>
                    <a:pt x="50" y="2473"/>
                    <a:pt x="21" y="2486"/>
                    <a:pt x="11" y="2512"/>
                  </a:cubicBezTo>
                  <a:cubicBezTo>
                    <a:pt x="1" y="2539"/>
                    <a:pt x="14" y="2567"/>
                    <a:pt x="39" y="2578"/>
                  </a:cubicBezTo>
                  <a:cubicBezTo>
                    <a:pt x="1175" y="3058"/>
                    <a:pt x="2462" y="3484"/>
                    <a:pt x="3845" y="3750"/>
                  </a:cubicBezTo>
                  <a:cubicBezTo>
                    <a:pt x="5745" y="4119"/>
                    <a:pt x="7805" y="4211"/>
                    <a:pt x="9807" y="4040"/>
                  </a:cubicBezTo>
                  <a:cubicBezTo>
                    <a:pt x="13289" y="3740"/>
                    <a:pt x="16605" y="2553"/>
                    <a:pt x="18694" y="85"/>
                  </a:cubicBezTo>
                  <a:cubicBezTo>
                    <a:pt x="18711" y="64"/>
                    <a:pt x="18709" y="35"/>
                    <a:pt x="18690" y="17"/>
                  </a:cubicBezTo>
                  <a:cubicBezTo>
                    <a:pt x="18670" y="1"/>
                    <a:pt x="18639" y="2"/>
                    <a:pt x="18622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5"/>
            <p:cNvSpPr/>
            <p:nvPr/>
          </p:nvSpPr>
          <p:spPr>
            <a:xfrm>
              <a:off x="1147984" y="1721377"/>
              <a:ext cx="707996" cy="111213"/>
            </a:xfrm>
            <a:custGeom>
              <a:avLst/>
              <a:gdLst/>
              <a:ahLst/>
              <a:cxnLst/>
              <a:rect l="l" t="t" r="r" b="b"/>
              <a:pathLst>
                <a:path w="16571" h="2603" extrusionOk="0">
                  <a:moveTo>
                    <a:pt x="16464" y="72"/>
                  </a:moveTo>
                  <a:cubicBezTo>
                    <a:pt x="16468" y="194"/>
                    <a:pt x="16014" y="377"/>
                    <a:pt x="15437" y="597"/>
                  </a:cubicBezTo>
                  <a:cubicBezTo>
                    <a:pt x="14431" y="982"/>
                    <a:pt x="13031" y="1404"/>
                    <a:pt x="12724" y="1476"/>
                  </a:cubicBezTo>
                  <a:cubicBezTo>
                    <a:pt x="10624" y="2001"/>
                    <a:pt x="8419" y="2250"/>
                    <a:pt x="6258" y="2136"/>
                  </a:cubicBezTo>
                  <a:cubicBezTo>
                    <a:pt x="4089" y="2023"/>
                    <a:pt x="1956" y="1542"/>
                    <a:pt x="11" y="442"/>
                  </a:cubicBezTo>
                  <a:cubicBezTo>
                    <a:pt x="8" y="438"/>
                    <a:pt x="4" y="440"/>
                    <a:pt x="1" y="443"/>
                  </a:cubicBezTo>
                  <a:cubicBezTo>
                    <a:pt x="0" y="446"/>
                    <a:pt x="1" y="449"/>
                    <a:pt x="4" y="452"/>
                  </a:cubicBezTo>
                  <a:cubicBezTo>
                    <a:pt x="1920" y="1653"/>
                    <a:pt x="4048" y="2286"/>
                    <a:pt x="6240" y="2445"/>
                  </a:cubicBezTo>
                  <a:cubicBezTo>
                    <a:pt x="8428" y="2602"/>
                    <a:pt x="10665" y="2282"/>
                    <a:pt x="12792" y="1737"/>
                  </a:cubicBezTo>
                  <a:cubicBezTo>
                    <a:pt x="13099" y="1653"/>
                    <a:pt x="14500" y="1176"/>
                    <a:pt x="15497" y="744"/>
                  </a:cubicBezTo>
                  <a:cubicBezTo>
                    <a:pt x="16116" y="474"/>
                    <a:pt x="16571" y="198"/>
                    <a:pt x="16560" y="67"/>
                  </a:cubicBezTo>
                  <a:cubicBezTo>
                    <a:pt x="16561" y="0"/>
                    <a:pt x="16458" y="6"/>
                    <a:pt x="16465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5"/>
            <p:cNvSpPr/>
            <p:nvPr/>
          </p:nvSpPr>
          <p:spPr>
            <a:xfrm>
              <a:off x="992080" y="1651778"/>
              <a:ext cx="274764" cy="70325"/>
            </a:xfrm>
            <a:custGeom>
              <a:avLst/>
              <a:gdLst/>
              <a:ahLst/>
              <a:cxnLst/>
              <a:rect l="l" t="t" r="r" b="b"/>
              <a:pathLst>
                <a:path w="6431" h="1646" extrusionOk="0">
                  <a:moveTo>
                    <a:pt x="161" y="232"/>
                  </a:moveTo>
                  <a:lnTo>
                    <a:pt x="139" y="191"/>
                  </a:lnTo>
                  <a:lnTo>
                    <a:pt x="109" y="139"/>
                  </a:lnTo>
                  <a:cubicBezTo>
                    <a:pt x="174" y="211"/>
                    <a:pt x="410" y="349"/>
                    <a:pt x="699" y="517"/>
                  </a:cubicBezTo>
                  <a:cubicBezTo>
                    <a:pt x="1229" y="797"/>
                    <a:pt x="1776" y="1009"/>
                    <a:pt x="2347" y="1138"/>
                  </a:cubicBezTo>
                  <a:cubicBezTo>
                    <a:pt x="3659" y="1435"/>
                    <a:pt x="5039" y="1390"/>
                    <a:pt x="6362" y="1639"/>
                  </a:cubicBezTo>
                  <a:cubicBezTo>
                    <a:pt x="6390" y="1646"/>
                    <a:pt x="6419" y="1628"/>
                    <a:pt x="6425" y="1599"/>
                  </a:cubicBezTo>
                  <a:cubicBezTo>
                    <a:pt x="6431" y="1570"/>
                    <a:pt x="6412" y="1542"/>
                    <a:pt x="6384" y="1536"/>
                  </a:cubicBezTo>
                  <a:cubicBezTo>
                    <a:pt x="5084" y="1209"/>
                    <a:pt x="3732" y="1082"/>
                    <a:pt x="2422" y="797"/>
                  </a:cubicBezTo>
                  <a:cubicBezTo>
                    <a:pt x="1871" y="678"/>
                    <a:pt x="1323" y="552"/>
                    <a:pt x="793" y="322"/>
                  </a:cubicBezTo>
                  <a:cubicBezTo>
                    <a:pt x="407" y="175"/>
                    <a:pt x="126" y="1"/>
                    <a:pt x="63" y="24"/>
                  </a:cubicBezTo>
                  <a:cubicBezTo>
                    <a:pt x="29" y="37"/>
                    <a:pt x="0" y="110"/>
                    <a:pt x="73" y="264"/>
                  </a:cubicBezTo>
                  <a:cubicBezTo>
                    <a:pt x="84" y="287"/>
                    <a:pt x="112" y="297"/>
                    <a:pt x="137" y="286"/>
                  </a:cubicBezTo>
                  <a:cubicBezTo>
                    <a:pt x="156" y="276"/>
                    <a:pt x="167" y="253"/>
                    <a:pt x="161" y="232"/>
                  </a:cubicBezTo>
                  <a:close/>
                  <a:moveTo>
                    <a:pt x="161" y="232"/>
                  </a:moveTo>
                  <a:lnTo>
                    <a:pt x="160" y="222"/>
                  </a:lnTo>
                  <a:cubicBezTo>
                    <a:pt x="171" y="247"/>
                    <a:pt x="170" y="245"/>
                    <a:pt x="161" y="2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5"/>
            <p:cNvSpPr/>
            <p:nvPr/>
          </p:nvSpPr>
          <p:spPr>
            <a:xfrm>
              <a:off x="1372204" y="1668526"/>
              <a:ext cx="238534" cy="23157"/>
            </a:xfrm>
            <a:custGeom>
              <a:avLst/>
              <a:gdLst/>
              <a:ahLst/>
              <a:cxnLst/>
              <a:rect l="l" t="t" r="r" b="b"/>
              <a:pathLst>
                <a:path w="5583" h="542" extrusionOk="0">
                  <a:moveTo>
                    <a:pt x="34" y="346"/>
                  </a:moveTo>
                  <a:cubicBezTo>
                    <a:pt x="48" y="388"/>
                    <a:pt x="167" y="456"/>
                    <a:pt x="387" y="493"/>
                  </a:cubicBezTo>
                  <a:cubicBezTo>
                    <a:pt x="681" y="541"/>
                    <a:pt x="1161" y="534"/>
                    <a:pt x="1708" y="508"/>
                  </a:cubicBezTo>
                  <a:cubicBezTo>
                    <a:pt x="3206" y="440"/>
                    <a:pt x="5223" y="165"/>
                    <a:pt x="5517" y="110"/>
                  </a:cubicBezTo>
                  <a:cubicBezTo>
                    <a:pt x="5582" y="99"/>
                    <a:pt x="5567" y="1"/>
                    <a:pt x="5502" y="11"/>
                  </a:cubicBezTo>
                  <a:lnTo>
                    <a:pt x="115" y="297"/>
                  </a:lnTo>
                  <a:cubicBezTo>
                    <a:pt x="82" y="243"/>
                    <a:pt x="1" y="292"/>
                    <a:pt x="34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5"/>
            <p:cNvSpPr/>
            <p:nvPr/>
          </p:nvSpPr>
          <p:spPr>
            <a:xfrm>
              <a:off x="1425226" y="1605507"/>
              <a:ext cx="86945" cy="11835"/>
            </a:xfrm>
            <a:custGeom>
              <a:avLst/>
              <a:gdLst/>
              <a:ahLst/>
              <a:cxnLst/>
              <a:rect l="l" t="t" r="r" b="b"/>
              <a:pathLst>
                <a:path w="2035" h="277" extrusionOk="0">
                  <a:moveTo>
                    <a:pt x="64" y="229"/>
                  </a:moveTo>
                  <a:cubicBezTo>
                    <a:pt x="254" y="260"/>
                    <a:pt x="445" y="275"/>
                    <a:pt x="638" y="276"/>
                  </a:cubicBezTo>
                  <a:cubicBezTo>
                    <a:pt x="1083" y="275"/>
                    <a:pt x="1547" y="198"/>
                    <a:pt x="1964" y="151"/>
                  </a:cubicBezTo>
                  <a:cubicBezTo>
                    <a:pt x="2005" y="146"/>
                    <a:pt x="2034" y="110"/>
                    <a:pt x="2030" y="69"/>
                  </a:cubicBezTo>
                  <a:cubicBezTo>
                    <a:pt x="2026" y="30"/>
                    <a:pt x="1989" y="0"/>
                    <a:pt x="1950" y="4"/>
                  </a:cubicBezTo>
                  <a:lnTo>
                    <a:pt x="72" y="134"/>
                  </a:lnTo>
                  <a:cubicBezTo>
                    <a:pt x="8" y="129"/>
                    <a:pt x="1" y="224"/>
                    <a:pt x="64" y="2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5"/>
          <p:cNvSpPr txBox="1">
            <a:spLocks noGrp="1"/>
          </p:cNvSpPr>
          <p:nvPr>
            <p:ph type="title"/>
          </p:nvPr>
        </p:nvSpPr>
        <p:spPr>
          <a:xfrm>
            <a:off x="188470" y="508882"/>
            <a:ext cx="4353300" cy="796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User Profile</a:t>
            </a:r>
            <a:endParaRPr sz="4000" dirty="0"/>
          </a:p>
        </p:txBody>
      </p:sp>
      <p:sp>
        <p:nvSpPr>
          <p:cNvPr id="796" name="Google Shape;796;p45"/>
          <p:cNvSpPr txBox="1">
            <a:spLocks noGrp="1"/>
          </p:cNvSpPr>
          <p:nvPr>
            <p:ph type="subTitle" idx="1"/>
          </p:nvPr>
        </p:nvSpPr>
        <p:spPr>
          <a:xfrm>
            <a:off x="4700266" y="4103776"/>
            <a:ext cx="3958704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﻿ user deserves to have a trustworthy and easy to use platform to track their health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3415B-0E18-4D76-7189-CD1E574DAA64}"/>
              </a:ext>
            </a:extLst>
          </p:cNvPr>
          <p:cNvSpPr txBox="1"/>
          <p:nvPr/>
        </p:nvSpPr>
        <p:spPr>
          <a:xfrm>
            <a:off x="4534865" y="2687955"/>
            <a:ext cx="3901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Improve life quality and keep track of 	symptoms for a possible diagnosis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791DD-3A9C-B4DB-A8D4-FB78448ACE8B}"/>
              </a:ext>
            </a:extLst>
          </p:cNvPr>
          <p:cNvSpPr txBox="1"/>
          <p:nvPr/>
        </p:nvSpPr>
        <p:spPr>
          <a:xfrm>
            <a:off x="3896139" y="2270880"/>
            <a:ext cx="4540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Needs: Medical advice, understanding and compassion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7EC57-9CCA-3388-1033-A7D31694A365}"/>
              </a:ext>
            </a:extLst>
          </p:cNvPr>
          <p:cNvSpPr txBox="1"/>
          <p:nvPr/>
        </p:nvSpPr>
        <p:spPr>
          <a:xfrm>
            <a:off x="5303520" y="3303532"/>
            <a:ext cx="3190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Struggles: going to the doctor is</a:t>
            </a:r>
          </a:p>
          <a:p>
            <a:pPr algn="r"/>
            <a:r>
              <a:rPr lang="en-US" dirty="0"/>
              <a:t> inconvenient / inaccessible</a:t>
            </a:r>
          </a:p>
          <a:p>
            <a:pPr algn="ctr"/>
            <a:r>
              <a:rPr lang="en-US" dirty="0"/>
              <a:t>Hard time using technology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99C8F-04DF-5A27-83E7-13A491AD5699}"/>
              </a:ext>
            </a:extLst>
          </p:cNvPr>
          <p:cNvSpPr txBox="1"/>
          <p:nvPr/>
        </p:nvSpPr>
        <p:spPr>
          <a:xfrm>
            <a:off x="3237227" y="1364465"/>
            <a:ext cx="550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anrope Medium" panose="020B0604020202020204" charset="0"/>
              </a:rPr>
              <a:t>Over 65 years old, has a curious personality and wants to improve their health</a:t>
            </a:r>
          </a:p>
          <a:p>
            <a:endParaRPr lang="en-US" sz="1600" dirty="0">
              <a:latin typeface="Manrope Medium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Bussiness Model</a:t>
            </a:r>
            <a:endParaRPr dirty="0"/>
          </a:p>
        </p:txBody>
      </p:sp>
      <p:sp>
        <p:nvSpPr>
          <p:cNvPr id="1305" name="Google Shape;1305;p71"/>
          <p:cNvSpPr txBox="1"/>
          <p:nvPr/>
        </p:nvSpPr>
        <p:spPr>
          <a:xfrm>
            <a:off x="719999" y="980887"/>
            <a:ext cx="173542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000" dirty="0">
                <a:solidFill>
                  <a:schemeClr val="dk1"/>
                </a:solidFill>
                <a:latin typeface="DM Sans"/>
              </a:rPr>
              <a:t>Key partners</a:t>
            </a:r>
            <a:endParaRPr sz="2000" dirty="0">
              <a:solidFill>
                <a:schemeClr val="dk1"/>
              </a:solidFill>
              <a:latin typeface="DM Sans"/>
              <a:sym typeface="DM Sans"/>
            </a:endParaRPr>
          </a:p>
        </p:txBody>
      </p:sp>
      <p:sp>
        <p:nvSpPr>
          <p:cNvPr id="1306" name="Google Shape;1306;p71"/>
          <p:cNvSpPr txBox="1"/>
          <p:nvPr/>
        </p:nvSpPr>
        <p:spPr>
          <a:xfrm>
            <a:off x="742850" y="1218788"/>
            <a:ext cx="23390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Healthcare Providers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Senior Care Organizations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Mental Health Experts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Insurance Companies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07" name="Google Shape;1307;p71"/>
          <p:cNvSpPr txBox="1"/>
          <p:nvPr/>
        </p:nvSpPr>
        <p:spPr>
          <a:xfrm>
            <a:off x="719999" y="2441169"/>
            <a:ext cx="1770301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activities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08" name="Google Shape;1308;p71"/>
          <p:cNvSpPr txBox="1"/>
          <p:nvPr/>
        </p:nvSpPr>
        <p:spPr>
          <a:xfrm>
            <a:off x="742850" y="2570244"/>
            <a:ext cx="26195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Free and subscription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Referral programs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Customer support</a:t>
            </a:r>
          </a:p>
        </p:txBody>
      </p:sp>
      <p:sp>
        <p:nvSpPr>
          <p:cNvPr id="1309" name="Google Shape;1309;p71"/>
          <p:cNvSpPr txBox="1"/>
          <p:nvPr/>
        </p:nvSpPr>
        <p:spPr>
          <a:xfrm>
            <a:off x="719999" y="3509787"/>
            <a:ext cx="2028756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Propositions</a:t>
            </a:r>
            <a:endParaRPr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0" name="Google Shape;1310;p71"/>
          <p:cNvSpPr txBox="1"/>
          <p:nvPr/>
        </p:nvSpPr>
        <p:spPr>
          <a:xfrm>
            <a:off x="729248" y="3756012"/>
            <a:ext cx="28555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Peace of mind for caregivers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</a:t>
            </a:r>
            <a:r>
              <a:rPr lang="en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mproved quality of life for 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Personalized health care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Companionship and security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11" name="Google Shape;1311;p71"/>
          <p:cNvSpPr txBox="1"/>
          <p:nvPr/>
        </p:nvSpPr>
        <p:spPr>
          <a:xfrm>
            <a:off x="6387491" y="1099547"/>
            <a:ext cx="1901543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 relationships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2" name="Google Shape;1312;p71"/>
          <p:cNvSpPr txBox="1"/>
          <p:nvPr/>
        </p:nvSpPr>
        <p:spPr>
          <a:xfrm>
            <a:off x="5479708" y="1338603"/>
            <a:ext cx="2814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Weekly: send summaries of health progress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As needed: push notifications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13" name="Google Shape;1313;p71"/>
          <p:cNvSpPr txBox="1"/>
          <p:nvPr/>
        </p:nvSpPr>
        <p:spPr>
          <a:xfrm>
            <a:off x="6578322" y="2269765"/>
            <a:ext cx="1710712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</a:t>
            </a:r>
            <a:r>
              <a:rPr lang="en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resources</a:t>
            </a:r>
            <a:endParaRPr sz="18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4" name="Google Shape;1314;p71"/>
          <p:cNvSpPr txBox="1"/>
          <p:nvPr/>
        </p:nvSpPr>
        <p:spPr>
          <a:xfrm>
            <a:off x="6211745" y="2461727"/>
            <a:ext cx="20772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Technology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Medical Expertise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Marketing Team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Customer Support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Legal Team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15" name="Google Shape;1315;p71"/>
          <p:cNvSpPr txBox="1"/>
          <p:nvPr/>
        </p:nvSpPr>
        <p:spPr>
          <a:xfrm>
            <a:off x="6798934" y="3775680"/>
            <a:ext cx="1490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Channels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6" name="Google Shape;1316;p71"/>
          <p:cNvSpPr txBox="1"/>
          <p:nvPr/>
        </p:nvSpPr>
        <p:spPr>
          <a:xfrm>
            <a:off x="6342034" y="3973928"/>
            <a:ext cx="194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Digital advertising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Partnerships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Offline Outreach</a:t>
            </a:r>
            <a:endParaRPr dirty="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317" name="Google Shape;1317;p71"/>
          <p:cNvCxnSpPr>
            <a:cxnSpLocks/>
            <a:stCxn id="1307" idx="3"/>
            <a:endCxn id="1318" idx="1"/>
          </p:cNvCxnSpPr>
          <p:nvPr/>
        </p:nvCxnSpPr>
        <p:spPr>
          <a:xfrm>
            <a:off x="2490300" y="2600469"/>
            <a:ext cx="1635674" cy="671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19" name="Google Shape;1319;p71"/>
          <p:cNvCxnSpPr>
            <a:cxnSpLocks/>
            <a:stCxn id="1318" idx="0"/>
            <a:endCxn id="1305" idx="3"/>
          </p:cNvCxnSpPr>
          <p:nvPr/>
        </p:nvCxnSpPr>
        <p:spPr>
          <a:xfrm rot="16200000" flipV="1">
            <a:off x="2994828" y="644578"/>
            <a:ext cx="1037688" cy="211650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71"/>
          <p:cNvCxnSpPr>
            <a:cxnSpLocks/>
            <a:stCxn id="1309" idx="3"/>
            <a:endCxn id="1318" idx="1"/>
          </p:cNvCxnSpPr>
          <p:nvPr/>
        </p:nvCxnSpPr>
        <p:spPr>
          <a:xfrm flipV="1">
            <a:off x="2748755" y="2667625"/>
            <a:ext cx="1377219" cy="10452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21" name="Google Shape;1321;p71"/>
          <p:cNvCxnSpPr>
            <a:cxnSpLocks/>
            <a:stCxn id="1311" idx="1"/>
            <a:endCxn id="1318" idx="0"/>
          </p:cNvCxnSpPr>
          <p:nvPr/>
        </p:nvCxnSpPr>
        <p:spPr>
          <a:xfrm rot="10800000" flipV="1">
            <a:off x="4571925" y="1302647"/>
            <a:ext cx="1815567" cy="91902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22" name="Google Shape;1322;p71"/>
          <p:cNvCxnSpPr>
            <a:cxnSpLocks/>
            <a:stCxn id="1313" idx="1"/>
            <a:endCxn id="1318" idx="3"/>
          </p:cNvCxnSpPr>
          <p:nvPr/>
        </p:nvCxnSpPr>
        <p:spPr>
          <a:xfrm rot="10800000" flipV="1">
            <a:off x="5017874" y="2472865"/>
            <a:ext cx="1560448" cy="1947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23" name="Google Shape;1323;p71"/>
          <p:cNvCxnSpPr>
            <a:stCxn id="1315" idx="1"/>
            <a:endCxn id="1318" idx="3"/>
          </p:cNvCxnSpPr>
          <p:nvPr/>
        </p:nvCxnSpPr>
        <p:spPr>
          <a:xfrm rot="10800000">
            <a:off x="5017874" y="2667626"/>
            <a:ext cx="1781060" cy="131115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24" name="Google Shape;1324;p71"/>
          <p:cNvSpPr txBox="1"/>
          <p:nvPr/>
        </p:nvSpPr>
        <p:spPr>
          <a:xfrm>
            <a:off x="3598424" y="3025662"/>
            <a:ext cx="1947000" cy="10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Manrope Medium"/>
              </a:rPr>
              <a:t>Free and premium subscription options, allowing users to choose the experience that best suits their needs</a:t>
            </a:r>
            <a:endParaRPr dirty="0">
              <a:solidFill>
                <a:schemeClr val="dk1"/>
              </a:solidFill>
              <a:latin typeface="Manrope Medium"/>
              <a:sym typeface="Manrope Medium"/>
            </a:endParaRPr>
          </a:p>
        </p:txBody>
      </p:sp>
      <p:sp>
        <p:nvSpPr>
          <p:cNvPr id="1318" name="Google Shape;1318;p71"/>
          <p:cNvSpPr/>
          <p:nvPr/>
        </p:nvSpPr>
        <p:spPr>
          <a:xfrm>
            <a:off x="4125974" y="2221675"/>
            <a:ext cx="8919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71"/>
          <p:cNvGrpSpPr/>
          <p:nvPr/>
        </p:nvGrpSpPr>
        <p:grpSpPr>
          <a:xfrm>
            <a:off x="4361943" y="2442257"/>
            <a:ext cx="419892" cy="467416"/>
            <a:chOff x="1550102" y="1929436"/>
            <a:chExt cx="339142" cy="377527"/>
          </a:xfrm>
        </p:grpSpPr>
        <p:sp>
          <p:nvSpPr>
            <p:cNvPr id="1326" name="Google Shape;1326;p71"/>
            <p:cNvSpPr/>
            <p:nvPr/>
          </p:nvSpPr>
          <p:spPr>
            <a:xfrm>
              <a:off x="1550102" y="1929436"/>
              <a:ext cx="339142" cy="377527"/>
            </a:xfrm>
            <a:custGeom>
              <a:avLst/>
              <a:gdLst/>
              <a:ahLst/>
              <a:cxnLst/>
              <a:rect l="l" t="t" r="r" b="b"/>
              <a:pathLst>
                <a:path w="12555" h="13976" extrusionOk="0">
                  <a:moveTo>
                    <a:pt x="3664" y="630"/>
                  </a:moveTo>
                  <a:cubicBezTo>
                    <a:pt x="3858" y="630"/>
                    <a:pt x="4049" y="697"/>
                    <a:pt x="4203" y="827"/>
                  </a:cubicBezTo>
                  <a:cubicBezTo>
                    <a:pt x="3595" y="1396"/>
                    <a:pt x="3251" y="2193"/>
                    <a:pt x="3251" y="3029"/>
                  </a:cubicBezTo>
                  <a:lnTo>
                    <a:pt x="3251" y="3216"/>
                  </a:lnTo>
                  <a:cubicBezTo>
                    <a:pt x="2938" y="3170"/>
                    <a:pt x="2705" y="2902"/>
                    <a:pt x="2705" y="2585"/>
                  </a:cubicBezTo>
                  <a:cubicBezTo>
                    <a:pt x="2705" y="2426"/>
                    <a:pt x="2765" y="2272"/>
                    <a:pt x="2872" y="2155"/>
                  </a:cubicBezTo>
                  <a:cubicBezTo>
                    <a:pt x="2949" y="2072"/>
                    <a:pt x="2966" y="1949"/>
                    <a:pt x="2915" y="1848"/>
                  </a:cubicBezTo>
                  <a:cubicBezTo>
                    <a:pt x="2856" y="1731"/>
                    <a:pt x="2826" y="1602"/>
                    <a:pt x="2826" y="1472"/>
                  </a:cubicBezTo>
                  <a:cubicBezTo>
                    <a:pt x="2825" y="1145"/>
                    <a:pt x="3013" y="848"/>
                    <a:pt x="3309" y="710"/>
                  </a:cubicBezTo>
                  <a:cubicBezTo>
                    <a:pt x="3423" y="656"/>
                    <a:pt x="3544" y="630"/>
                    <a:pt x="3664" y="630"/>
                  </a:cubicBezTo>
                  <a:close/>
                  <a:moveTo>
                    <a:pt x="8890" y="632"/>
                  </a:moveTo>
                  <a:cubicBezTo>
                    <a:pt x="9353" y="634"/>
                    <a:pt x="9729" y="1009"/>
                    <a:pt x="9730" y="1472"/>
                  </a:cubicBezTo>
                  <a:cubicBezTo>
                    <a:pt x="9730" y="1604"/>
                    <a:pt x="9700" y="1732"/>
                    <a:pt x="9640" y="1849"/>
                  </a:cubicBezTo>
                  <a:cubicBezTo>
                    <a:pt x="9590" y="1951"/>
                    <a:pt x="9607" y="2072"/>
                    <a:pt x="9683" y="2156"/>
                  </a:cubicBezTo>
                  <a:cubicBezTo>
                    <a:pt x="10029" y="2533"/>
                    <a:pt x="9811" y="3143"/>
                    <a:pt x="9304" y="3216"/>
                  </a:cubicBezTo>
                  <a:lnTo>
                    <a:pt x="9304" y="3029"/>
                  </a:lnTo>
                  <a:cubicBezTo>
                    <a:pt x="9306" y="2195"/>
                    <a:pt x="8960" y="1398"/>
                    <a:pt x="8352" y="827"/>
                  </a:cubicBezTo>
                  <a:cubicBezTo>
                    <a:pt x="8503" y="701"/>
                    <a:pt x="8693" y="632"/>
                    <a:pt x="8889" y="632"/>
                  </a:cubicBezTo>
                  <a:close/>
                  <a:moveTo>
                    <a:pt x="6280" y="547"/>
                  </a:moveTo>
                  <a:cubicBezTo>
                    <a:pt x="7648" y="547"/>
                    <a:pt x="8760" y="1659"/>
                    <a:pt x="8760" y="3027"/>
                  </a:cubicBezTo>
                  <a:lnTo>
                    <a:pt x="8760" y="3230"/>
                  </a:lnTo>
                  <a:cubicBezTo>
                    <a:pt x="8656" y="3189"/>
                    <a:pt x="8546" y="3167"/>
                    <a:pt x="8435" y="3167"/>
                  </a:cubicBezTo>
                  <a:lnTo>
                    <a:pt x="7421" y="3167"/>
                  </a:lnTo>
                  <a:cubicBezTo>
                    <a:pt x="7124" y="3167"/>
                    <a:pt x="6847" y="3320"/>
                    <a:pt x="6688" y="3570"/>
                  </a:cubicBezTo>
                  <a:cubicBezTo>
                    <a:pt x="6562" y="3497"/>
                    <a:pt x="6420" y="3461"/>
                    <a:pt x="6279" y="3461"/>
                  </a:cubicBezTo>
                  <a:cubicBezTo>
                    <a:pt x="6138" y="3461"/>
                    <a:pt x="5996" y="3497"/>
                    <a:pt x="5870" y="3570"/>
                  </a:cubicBezTo>
                  <a:cubicBezTo>
                    <a:pt x="5711" y="3319"/>
                    <a:pt x="5434" y="3167"/>
                    <a:pt x="5136" y="3167"/>
                  </a:cubicBezTo>
                  <a:lnTo>
                    <a:pt x="4122" y="3167"/>
                  </a:lnTo>
                  <a:cubicBezTo>
                    <a:pt x="4010" y="3167"/>
                    <a:pt x="3900" y="3189"/>
                    <a:pt x="3797" y="3230"/>
                  </a:cubicBezTo>
                  <a:lnTo>
                    <a:pt x="3797" y="3027"/>
                  </a:lnTo>
                  <a:cubicBezTo>
                    <a:pt x="3797" y="1659"/>
                    <a:pt x="4910" y="547"/>
                    <a:pt x="6280" y="547"/>
                  </a:cubicBezTo>
                  <a:close/>
                  <a:moveTo>
                    <a:pt x="5136" y="3713"/>
                  </a:moveTo>
                  <a:cubicBezTo>
                    <a:pt x="5316" y="3714"/>
                    <a:pt x="5460" y="3859"/>
                    <a:pt x="5461" y="4039"/>
                  </a:cubicBezTo>
                  <a:lnTo>
                    <a:pt x="5461" y="4478"/>
                  </a:lnTo>
                  <a:cubicBezTo>
                    <a:pt x="5460" y="4658"/>
                    <a:pt x="5316" y="4803"/>
                    <a:pt x="5136" y="4803"/>
                  </a:cubicBezTo>
                  <a:lnTo>
                    <a:pt x="4122" y="4803"/>
                  </a:lnTo>
                  <a:cubicBezTo>
                    <a:pt x="3942" y="4803"/>
                    <a:pt x="3797" y="4658"/>
                    <a:pt x="3797" y="4478"/>
                  </a:cubicBezTo>
                  <a:lnTo>
                    <a:pt x="3797" y="4039"/>
                  </a:lnTo>
                  <a:cubicBezTo>
                    <a:pt x="3797" y="3859"/>
                    <a:pt x="3942" y="3714"/>
                    <a:pt x="4122" y="3713"/>
                  </a:cubicBezTo>
                  <a:close/>
                  <a:moveTo>
                    <a:pt x="8435" y="3713"/>
                  </a:moveTo>
                  <a:cubicBezTo>
                    <a:pt x="8613" y="3713"/>
                    <a:pt x="8759" y="3859"/>
                    <a:pt x="8759" y="4039"/>
                  </a:cubicBezTo>
                  <a:lnTo>
                    <a:pt x="8759" y="4478"/>
                  </a:lnTo>
                  <a:cubicBezTo>
                    <a:pt x="8759" y="4658"/>
                    <a:pt x="8613" y="4803"/>
                    <a:pt x="8435" y="4803"/>
                  </a:cubicBezTo>
                  <a:lnTo>
                    <a:pt x="7421" y="4803"/>
                  </a:lnTo>
                  <a:cubicBezTo>
                    <a:pt x="7242" y="4803"/>
                    <a:pt x="7097" y="4658"/>
                    <a:pt x="7097" y="4478"/>
                  </a:cubicBezTo>
                  <a:lnTo>
                    <a:pt x="7095" y="4039"/>
                  </a:lnTo>
                  <a:cubicBezTo>
                    <a:pt x="7097" y="3859"/>
                    <a:pt x="7241" y="3713"/>
                    <a:pt x="7421" y="3713"/>
                  </a:cubicBezTo>
                  <a:close/>
                  <a:moveTo>
                    <a:pt x="6278" y="4006"/>
                  </a:moveTo>
                  <a:cubicBezTo>
                    <a:pt x="6418" y="4006"/>
                    <a:pt x="6535" y="4113"/>
                    <a:pt x="6550" y="4253"/>
                  </a:cubicBezTo>
                  <a:lnTo>
                    <a:pt x="6550" y="4478"/>
                  </a:lnTo>
                  <a:cubicBezTo>
                    <a:pt x="6550" y="4960"/>
                    <a:pt x="6939" y="5350"/>
                    <a:pt x="7421" y="5350"/>
                  </a:cubicBezTo>
                  <a:lnTo>
                    <a:pt x="8435" y="5350"/>
                  </a:lnTo>
                  <a:cubicBezTo>
                    <a:pt x="8540" y="5350"/>
                    <a:pt x="8643" y="5330"/>
                    <a:pt x="8742" y="5294"/>
                  </a:cubicBezTo>
                  <a:lnTo>
                    <a:pt x="8742" y="5294"/>
                  </a:lnTo>
                  <a:cubicBezTo>
                    <a:pt x="8592" y="6519"/>
                    <a:pt x="7545" y="7472"/>
                    <a:pt x="6280" y="7472"/>
                  </a:cubicBezTo>
                  <a:cubicBezTo>
                    <a:pt x="5013" y="7472"/>
                    <a:pt x="3966" y="6519"/>
                    <a:pt x="3816" y="5294"/>
                  </a:cubicBezTo>
                  <a:lnTo>
                    <a:pt x="3816" y="5294"/>
                  </a:lnTo>
                  <a:cubicBezTo>
                    <a:pt x="3913" y="5330"/>
                    <a:pt x="4017" y="5350"/>
                    <a:pt x="4122" y="5350"/>
                  </a:cubicBezTo>
                  <a:lnTo>
                    <a:pt x="5136" y="5350"/>
                  </a:lnTo>
                  <a:cubicBezTo>
                    <a:pt x="5617" y="5348"/>
                    <a:pt x="6005" y="4960"/>
                    <a:pt x="6007" y="4478"/>
                  </a:cubicBezTo>
                  <a:lnTo>
                    <a:pt x="6007" y="4253"/>
                  </a:lnTo>
                  <a:cubicBezTo>
                    <a:pt x="6020" y="4113"/>
                    <a:pt x="6137" y="4006"/>
                    <a:pt x="6278" y="4006"/>
                  </a:cubicBezTo>
                  <a:close/>
                  <a:moveTo>
                    <a:pt x="4636" y="8043"/>
                  </a:moveTo>
                  <a:cubicBezTo>
                    <a:pt x="4497" y="8329"/>
                    <a:pt x="4502" y="8663"/>
                    <a:pt x="4649" y="8946"/>
                  </a:cubicBezTo>
                  <a:lnTo>
                    <a:pt x="2279" y="8946"/>
                  </a:lnTo>
                  <a:cubicBezTo>
                    <a:pt x="2938" y="8453"/>
                    <a:pt x="3745" y="8130"/>
                    <a:pt x="4636" y="8043"/>
                  </a:cubicBezTo>
                  <a:close/>
                  <a:moveTo>
                    <a:pt x="5541" y="8017"/>
                  </a:moveTo>
                  <a:cubicBezTo>
                    <a:pt x="5780" y="8017"/>
                    <a:pt x="6010" y="8202"/>
                    <a:pt x="6010" y="8481"/>
                  </a:cubicBezTo>
                  <a:lnTo>
                    <a:pt x="6010" y="8946"/>
                  </a:lnTo>
                  <a:lnTo>
                    <a:pt x="5546" y="8946"/>
                  </a:lnTo>
                  <a:cubicBezTo>
                    <a:pt x="5131" y="8946"/>
                    <a:pt x="4924" y="8446"/>
                    <a:pt x="5217" y="8153"/>
                  </a:cubicBezTo>
                  <a:cubicBezTo>
                    <a:pt x="5311" y="8059"/>
                    <a:pt x="5427" y="8017"/>
                    <a:pt x="5541" y="8017"/>
                  </a:cubicBezTo>
                  <a:close/>
                  <a:moveTo>
                    <a:pt x="7023" y="8017"/>
                  </a:moveTo>
                  <a:cubicBezTo>
                    <a:pt x="7137" y="8017"/>
                    <a:pt x="7252" y="8059"/>
                    <a:pt x="7346" y="8153"/>
                  </a:cubicBezTo>
                  <a:cubicBezTo>
                    <a:pt x="7639" y="8446"/>
                    <a:pt x="7432" y="8946"/>
                    <a:pt x="7019" y="8946"/>
                  </a:cubicBezTo>
                  <a:lnTo>
                    <a:pt x="6555" y="8946"/>
                  </a:lnTo>
                  <a:lnTo>
                    <a:pt x="6555" y="8481"/>
                  </a:lnTo>
                  <a:cubicBezTo>
                    <a:pt x="6555" y="8202"/>
                    <a:pt x="6784" y="8017"/>
                    <a:pt x="7023" y="8017"/>
                  </a:cubicBezTo>
                  <a:close/>
                  <a:moveTo>
                    <a:pt x="7928" y="8043"/>
                  </a:moveTo>
                  <a:lnTo>
                    <a:pt x="7928" y="8043"/>
                  </a:lnTo>
                  <a:cubicBezTo>
                    <a:pt x="8816" y="8133"/>
                    <a:pt x="9622" y="8454"/>
                    <a:pt x="10278" y="8946"/>
                  </a:cubicBezTo>
                  <a:lnTo>
                    <a:pt x="7915" y="8946"/>
                  </a:lnTo>
                  <a:cubicBezTo>
                    <a:pt x="8062" y="8664"/>
                    <a:pt x="8066" y="8329"/>
                    <a:pt x="7928" y="8043"/>
                  </a:cubicBezTo>
                  <a:close/>
                  <a:moveTo>
                    <a:pt x="5306" y="9491"/>
                  </a:moveTo>
                  <a:lnTo>
                    <a:pt x="5306" y="10974"/>
                  </a:lnTo>
                  <a:lnTo>
                    <a:pt x="2164" y="10974"/>
                  </a:lnTo>
                  <a:lnTo>
                    <a:pt x="2164" y="9491"/>
                  </a:lnTo>
                  <a:close/>
                  <a:moveTo>
                    <a:pt x="6711" y="9491"/>
                  </a:moveTo>
                  <a:lnTo>
                    <a:pt x="6711" y="10974"/>
                  </a:lnTo>
                  <a:lnTo>
                    <a:pt x="5851" y="10974"/>
                  </a:lnTo>
                  <a:lnTo>
                    <a:pt x="5851" y="9491"/>
                  </a:lnTo>
                  <a:close/>
                  <a:moveTo>
                    <a:pt x="10398" y="9491"/>
                  </a:moveTo>
                  <a:lnTo>
                    <a:pt x="10398" y="10974"/>
                  </a:lnTo>
                  <a:lnTo>
                    <a:pt x="7256" y="10974"/>
                  </a:lnTo>
                  <a:lnTo>
                    <a:pt x="7256" y="9491"/>
                  </a:lnTo>
                  <a:close/>
                  <a:moveTo>
                    <a:pt x="1620" y="9555"/>
                  </a:moveTo>
                  <a:lnTo>
                    <a:pt x="1620" y="11246"/>
                  </a:lnTo>
                  <a:cubicBezTo>
                    <a:pt x="1620" y="11396"/>
                    <a:pt x="1741" y="11519"/>
                    <a:pt x="1892" y="11519"/>
                  </a:cubicBezTo>
                  <a:lnTo>
                    <a:pt x="2121" y="11519"/>
                  </a:lnTo>
                  <a:lnTo>
                    <a:pt x="2121" y="13429"/>
                  </a:lnTo>
                  <a:lnTo>
                    <a:pt x="548" y="13429"/>
                  </a:lnTo>
                  <a:lnTo>
                    <a:pt x="548" y="12399"/>
                  </a:lnTo>
                  <a:cubicBezTo>
                    <a:pt x="544" y="11352"/>
                    <a:pt x="925" y="10340"/>
                    <a:pt x="1620" y="9555"/>
                  </a:cubicBezTo>
                  <a:close/>
                  <a:moveTo>
                    <a:pt x="10944" y="9563"/>
                  </a:moveTo>
                  <a:cubicBezTo>
                    <a:pt x="11634" y="10347"/>
                    <a:pt x="12014" y="11355"/>
                    <a:pt x="12009" y="12399"/>
                  </a:cubicBezTo>
                  <a:lnTo>
                    <a:pt x="12009" y="13429"/>
                  </a:lnTo>
                  <a:lnTo>
                    <a:pt x="10443" y="13429"/>
                  </a:lnTo>
                  <a:lnTo>
                    <a:pt x="10443" y="11519"/>
                  </a:lnTo>
                  <a:lnTo>
                    <a:pt x="10671" y="11519"/>
                  </a:lnTo>
                  <a:cubicBezTo>
                    <a:pt x="10823" y="11519"/>
                    <a:pt x="10944" y="11396"/>
                    <a:pt x="10944" y="11246"/>
                  </a:cubicBezTo>
                  <a:lnTo>
                    <a:pt x="10944" y="9563"/>
                  </a:lnTo>
                  <a:close/>
                  <a:moveTo>
                    <a:pt x="6278" y="1"/>
                  </a:moveTo>
                  <a:cubicBezTo>
                    <a:pt x="5708" y="1"/>
                    <a:pt x="5138" y="162"/>
                    <a:pt x="4639" y="484"/>
                  </a:cubicBezTo>
                  <a:cubicBezTo>
                    <a:pt x="4372" y="222"/>
                    <a:pt x="4021" y="86"/>
                    <a:pt x="3666" y="86"/>
                  </a:cubicBezTo>
                  <a:cubicBezTo>
                    <a:pt x="3410" y="86"/>
                    <a:pt x="3153" y="157"/>
                    <a:pt x="2925" y="301"/>
                  </a:cubicBezTo>
                  <a:cubicBezTo>
                    <a:pt x="2381" y="647"/>
                    <a:pt x="2145" y="1321"/>
                    <a:pt x="2358" y="1929"/>
                  </a:cubicBezTo>
                  <a:cubicBezTo>
                    <a:pt x="2125" y="2279"/>
                    <a:pt x="2095" y="2725"/>
                    <a:pt x="2278" y="3102"/>
                  </a:cubicBezTo>
                  <a:cubicBezTo>
                    <a:pt x="2462" y="3480"/>
                    <a:pt x="2832" y="3731"/>
                    <a:pt x="3251" y="3764"/>
                  </a:cubicBezTo>
                  <a:lnTo>
                    <a:pt x="3251" y="4991"/>
                  </a:lnTo>
                  <a:cubicBezTo>
                    <a:pt x="3251" y="5997"/>
                    <a:pt x="3750" y="6936"/>
                    <a:pt x="4584" y="7499"/>
                  </a:cubicBezTo>
                  <a:cubicBezTo>
                    <a:pt x="3413" y="7612"/>
                    <a:pt x="2336" y="8087"/>
                    <a:pt x="1510" y="8867"/>
                  </a:cubicBezTo>
                  <a:cubicBezTo>
                    <a:pt x="536" y="9784"/>
                    <a:pt x="0" y="11038"/>
                    <a:pt x="0" y="12399"/>
                  </a:cubicBezTo>
                  <a:lnTo>
                    <a:pt x="0" y="13703"/>
                  </a:lnTo>
                  <a:cubicBezTo>
                    <a:pt x="0" y="13853"/>
                    <a:pt x="123" y="13976"/>
                    <a:pt x="273" y="13976"/>
                  </a:cubicBezTo>
                  <a:lnTo>
                    <a:pt x="5050" y="13976"/>
                  </a:lnTo>
                  <a:cubicBezTo>
                    <a:pt x="5200" y="13976"/>
                    <a:pt x="5323" y="13853"/>
                    <a:pt x="5323" y="13703"/>
                  </a:cubicBezTo>
                  <a:cubicBezTo>
                    <a:pt x="5323" y="13551"/>
                    <a:pt x="5200" y="13430"/>
                    <a:pt x="5050" y="13430"/>
                  </a:cubicBezTo>
                  <a:lnTo>
                    <a:pt x="2666" y="13430"/>
                  </a:lnTo>
                  <a:lnTo>
                    <a:pt x="2666" y="11519"/>
                  </a:lnTo>
                  <a:lnTo>
                    <a:pt x="9897" y="11519"/>
                  </a:lnTo>
                  <a:lnTo>
                    <a:pt x="9897" y="13430"/>
                  </a:lnTo>
                  <a:lnTo>
                    <a:pt x="7506" y="13430"/>
                  </a:lnTo>
                  <a:cubicBezTo>
                    <a:pt x="7355" y="13430"/>
                    <a:pt x="7234" y="13551"/>
                    <a:pt x="7234" y="13703"/>
                  </a:cubicBezTo>
                  <a:cubicBezTo>
                    <a:pt x="7234" y="13853"/>
                    <a:pt x="7355" y="13976"/>
                    <a:pt x="7506" y="13976"/>
                  </a:cubicBezTo>
                  <a:lnTo>
                    <a:pt x="12282" y="13976"/>
                  </a:lnTo>
                  <a:cubicBezTo>
                    <a:pt x="12434" y="13976"/>
                    <a:pt x="12555" y="13853"/>
                    <a:pt x="12555" y="13703"/>
                  </a:cubicBezTo>
                  <a:lnTo>
                    <a:pt x="12555" y="12399"/>
                  </a:lnTo>
                  <a:cubicBezTo>
                    <a:pt x="12555" y="11038"/>
                    <a:pt x="12019" y="9784"/>
                    <a:pt x="11047" y="8867"/>
                  </a:cubicBezTo>
                  <a:cubicBezTo>
                    <a:pt x="10218" y="8087"/>
                    <a:pt x="9143" y="7612"/>
                    <a:pt x="7972" y="7499"/>
                  </a:cubicBezTo>
                  <a:cubicBezTo>
                    <a:pt x="8805" y="6936"/>
                    <a:pt x="9304" y="5997"/>
                    <a:pt x="9306" y="4991"/>
                  </a:cubicBezTo>
                  <a:lnTo>
                    <a:pt x="9306" y="3764"/>
                  </a:lnTo>
                  <a:cubicBezTo>
                    <a:pt x="9724" y="3731"/>
                    <a:pt x="10094" y="3480"/>
                    <a:pt x="10277" y="3102"/>
                  </a:cubicBezTo>
                  <a:cubicBezTo>
                    <a:pt x="10461" y="2725"/>
                    <a:pt x="10431" y="2279"/>
                    <a:pt x="10198" y="1929"/>
                  </a:cubicBezTo>
                  <a:cubicBezTo>
                    <a:pt x="10250" y="1782"/>
                    <a:pt x="10276" y="1628"/>
                    <a:pt x="10276" y="1472"/>
                  </a:cubicBezTo>
                  <a:cubicBezTo>
                    <a:pt x="10276" y="914"/>
                    <a:pt x="9940" y="410"/>
                    <a:pt x="9424" y="193"/>
                  </a:cubicBezTo>
                  <a:cubicBezTo>
                    <a:pt x="9252" y="120"/>
                    <a:pt x="9070" y="85"/>
                    <a:pt x="8890" y="85"/>
                  </a:cubicBezTo>
                  <a:cubicBezTo>
                    <a:pt x="8533" y="85"/>
                    <a:pt x="8181" y="224"/>
                    <a:pt x="7916" y="484"/>
                  </a:cubicBezTo>
                  <a:cubicBezTo>
                    <a:pt x="7418" y="162"/>
                    <a:pt x="6848" y="1"/>
                    <a:pt x="6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1"/>
            <p:cNvSpPr/>
            <p:nvPr/>
          </p:nvSpPr>
          <p:spPr>
            <a:xfrm>
              <a:off x="1695375" y="1988431"/>
              <a:ext cx="48677" cy="14776"/>
            </a:xfrm>
            <a:custGeom>
              <a:avLst/>
              <a:gdLst/>
              <a:ahLst/>
              <a:cxnLst/>
              <a:rect l="l" t="t" r="r" b="b"/>
              <a:pathLst>
                <a:path w="1802" h="547" extrusionOk="0">
                  <a:moveTo>
                    <a:pt x="273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5"/>
                    <a:pt x="122" y="546"/>
                    <a:pt x="273" y="546"/>
                  </a:cubicBezTo>
                  <a:lnTo>
                    <a:pt x="1529" y="546"/>
                  </a:lnTo>
                  <a:cubicBezTo>
                    <a:pt x="1679" y="546"/>
                    <a:pt x="1801" y="425"/>
                    <a:pt x="1801" y="274"/>
                  </a:cubicBezTo>
                  <a:cubicBezTo>
                    <a:pt x="1801" y="122"/>
                    <a:pt x="1679" y="1"/>
                    <a:pt x="15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1"/>
            <p:cNvSpPr/>
            <p:nvPr/>
          </p:nvSpPr>
          <p:spPr>
            <a:xfrm>
              <a:off x="1704938" y="1958961"/>
              <a:ext cx="29498" cy="14776"/>
            </a:xfrm>
            <a:custGeom>
              <a:avLst/>
              <a:gdLst/>
              <a:ahLst/>
              <a:cxnLst/>
              <a:rect l="l" t="t" r="r" b="b"/>
              <a:pathLst>
                <a:path w="1092" h="547" extrusionOk="0">
                  <a:moveTo>
                    <a:pt x="273" y="1"/>
                  </a:moveTo>
                  <a:cubicBezTo>
                    <a:pt x="122" y="1"/>
                    <a:pt x="1" y="122"/>
                    <a:pt x="1" y="273"/>
                  </a:cubicBezTo>
                  <a:cubicBezTo>
                    <a:pt x="1" y="423"/>
                    <a:pt x="122" y="546"/>
                    <a:pt x="273" y="546"/>
                  </a:cubicBezTo>
                  <a:lnTo>
                    <a:pt x="819" y="546"/>
                  </a:lnTo>
                  <a:cubicBezTo>
                    <a:pt x="970" y="546"/>
                    <a:pt x="1092" y="423"/>
                    <a:pt x="1092" y="273"/>
                  </a:cubicBezTo>
                  <a:cubicBezTo>
                    <a:pt x="1092" y="122"/>
                    <a:pt x="970" y="1"/>
                    <a:pt x="8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1"/>
            <p:cNvSpPr/>
            <p:nvPr/>
          </p:nvSpPr>
          <p:spPr>
            <a:xfrm>
              <a:off x="1702074" y="2084137"/>
              <a:ext cx="35251" cy="18693"/>
            </a:xfrm>
            <a:custGeom>
              <a:avLst/>
              <a:gdLst/>
              <a:ahLst/>
              <a:cxnLst/>
              <a:rect l="l" t="t" r="r" b="b"/>
              <a:pathLst>
                <a:path w="1305" h="692" extrusionOk="0">
                  <a:moveTo>
                    <a:pt x="300" y="1"/>
                  </a:moveTo>
                  <a:cubicBezTo>
                    <a:pt x="230" y="1"/>
                    <a:pt x="160" y="27"/>
                    <a:pt x="107" y="81"/>
                  </a:cubicBezTo>
                  <a:cubicBezTo>
                    <a:pt x="1" y="187"/>
                    <a:pt x="1" y="359"/>
                    <a:pt x="107" y="467"/>
                  </a:cubicBezTo>
                  <a:cubicBezTo>
                    <a:pt x="257" y="617"/>
                    <a:pt x="455" y="692"/>
                    <a:pt x="652" y="692"/>
                  </a:cubicBezTo>
                  <a:cubicBezTo>
                    <a:pt x="850" y="692"/>
                    <a:pt x="1047" y="617"/>
                    <a:pt x="1198" y="467"/>
                  </a:cubicBezTo>
                  <a:cubicBezTo>
                    <a:pt x="1305" y="359"/>
                    <a:pt x="1305" y="187"/>
                    <a:pt x="1198" y="81"/>
                  </a:cubicBezTo>
                  <a:cubicBezTo>
                    <a:pt x="1144" y="27"/>
                    <a:pt x="1074" y="1"/>
                    <a:pt x="1004" y="1"/>
                  </a:cubicBezTo>
                  <a:cubicBezTo>
                    <a:pt x="935" y="1"/>
                    <a:pt x="865" y="27"/>
                    <a:pt x="812" y="81"/>
                  </a:cubicBezTo>
                  <a:cubicBezTo>
                    <a:pt x="768" y="125"/>
                    <a:pt x="710" y="146"/>
                    <a:pt x="652" y="146"/>
                  </a:cubicBezTo>
                  <a:cubicBezTo>
                    <a:pt x="594" y="146"/>
                    <a:pt x="537" y="125"/>
                    <a:pt x="492" y="81"/>
                  </a:cubicBezTo>
                  <a:cubicBezTo>
                    <a:pt x="439" y="27"/>
                    <a:pt x="370" y="1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1"/>
            <p:cNvSpPr/>
            <p:nvPr/>
          </p:nvSpPr>
          <p:spPr>
            <a:xfrm>
              <a:off x="1711772" y="2292160"/>
              <a:ext cx="16045" cy="14776"/>
            </a:xfrm>
            <a:custGeom>
              <a:avLst/>
              <a:gdLst/>
              <a:ahLst/>
              <a:cxnLst/>
              <a:rect l="l" t="t" r="r" b="b"/>
              <a:pathLst>
                <a:path w="594" h="547" extrusionOk="0">
                  <a:moveTo>
                    <a:pt x="293" y="1"/>
                  </a:moveTo>
                  <a:cubicBezTo>
                    <a:pt x="163" y="1"/>
                    <a:pt x="50" y="92"/>
                    <a:pt x="25" y="221"/>
                  </a:cubicBezTo>
                  <a:cubicBezTo>
                    <a:pt x="0" y="348"/>
                    <a:pt x="69" y="476"/>
                    <a:pt x="189" y="526"/>
                  </a:cubicBezTo>
                  <a:cubicBezTo>
                    <a:pt x="223" y="540"/>
                    <a:pt x="258" y="547"/>
                    <a:pt x="293" y="547"/>
                  </a:cubicBezTo>
                  <a:cubicBezTo>
                    <a:pt x="382" y="547"/>
                    <a:pt x="468" y="503"/>
                    <a:pt x="520" y="425"/>
                  </a:cubicBezTo>
                  <a:cubicBezTo>
                    <a:pt x="593" y="318"/>
                    <a:pt x="579" y="173"/>
                    <a:pt x="486" y="81"/>
                  </a:cubicBezTo>
                  <a:cubicBezTo>
                    <a:pt x="435" y="29"/>
                    <a:pt x="366" y="1"/>
                    <a:pt x="2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appy International Day of Older Persons by Slidesgo">
  <a:themeElements>
    <a:clrScheme name="Simple Light">
      <a:dk1>
        <a:srgbClr val="010101"/>
      </a:dk1>
      <a:lt1>
        <a:srgbClr val="DFEFF7"/>
      </a:lt1>
      <a:dk2>
        <a:srgbClr val="BEE3F6"/>
      </a:dk2>
      <a:lt2>
        <a:srgbClr val="84AFC6"/>
      </a:lt2>
      <a:accent1>
        <a:srgbClr val="FFFFFF"/>
      </a:accent1>
      <a:accent2>
        <a:srgbClr val="FEEDCF"/>
      </a:accent2>
      <a:accent3>
        <a:srgbClr val="FFDEA4"/>
      </a:accent3>
      <a:accent4>
        <a:srgbClr val="D1CABF"/>
      </a:accent4>
      <a:accent5>
        <a:srgbClr val="A6A6A3"/>
      </a:accent5>
      <a:accent6>
        <a:srgbClr val="434343"/>
      </a:accent6>
      <a:hlink>
        <a:srgbClr val="0101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904</Words>
  <Application>Microsoft Office PowerPoint</Application>
  <PresentationFormat>On-screen Show (16:9)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DM Sans SemiBold</vt:lpstr>
      <vt:lpstr>Manrope Medium</vt:lpstr>
      <vt:lpstr>DM Sans Medium</vt:lpstr>
      <vt:lpstr>DM Sans</vt:lpstr>
      <vt:lpstr>DM Sans ExtraLight</vt:lpstr>
      <vt:lpstr>Roboto Mono Medium</vt:lpstr>
      <vt:lpstr>Arial</vt:lpstr>
      <vt:lpstr>Bebas Neue</vt:lpstr>
      <vt:lpstr>Manrope</vt:lpstr>
      <vt:lpstr>Proxima Nova</vt:lpstr>
      <vt:lpstr>Nunito Light</vt:lpstr>
      <vt:lpstr>Anaheim</vt:lpstr>
      <vt:lpstr>Happy International Day of Older Persons by Slidesgo</vt:lpstr>
      <vt:lpstr>Slidesgo Final Pages</vt:lpstr>
      <vt:lpstr>Elderly People Care ~With Empathy, More Love~</vt:lpstr>
      <vt:lpstr>Table of contents</vt:lpstr>
      <vt:lpstr>Market Opportunities</vt:lpstr>
      <vt:lpstr>Currently, there are 153 million elderly people in Europe </vt:lpstr>
      <vt:lpstr>Our Mission</vt:lpstr>
      <vt:lpstr>Easiest way for seniors to have control over their health, but … How?</vt:lpstr>
      <vt:lpstr>Client Profile</vt:lpstr>
      <vt:lpstr>User Profile</vt:lpstr>
      <vt:lpstr>Bussiness Model</vt:lpstr>
      <vt:lpstr>Log In and Register </vt:lpstr>
      <vt:lpstr>PowerPoint Presentation</vt:lpstr>
      <vt:lpstr>AI Diagnosis Tool</vt:lpstr>
      <vt:lpstr>PowerPoint Presentation</vt:lpstr>
      <vt:lpstr>Deployment</vt:lpstr>
      <vt:lpstr>—Shannon L. Alder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Gherasim Delia</dc:creator>
  <cp:lastModifiedBy>DELIA-CĂTĂLINA GHERASIM</cp:lastModifiedBy>
  <cp:revision>263</cp:revision>
  <dcterms:modified xsi:type="dcterms:W3CDTF">2025-01-09T17:10:17Z</dcterms:modified>
</cp:coreProperties>
</file>