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0"/>
    <p:restoredTop sz="94694"/>
  </p:normalViewPr>
  <p:slideViewPr>
    <p:cSldViewPr snapToGrid="0">
      <p:cViewPr varScale="1">
        <p:scale>
          <a:sx n="105" d="100"/>
          <a:sy n="105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4C36C-E75C-0DA5-750F-9EA296894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FDF7E8-AC4A-3F3D-ED6D-33B333CB3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CFFF13-7F8B-BCC1-42DA-F6E20F9E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CBB99D-A4A9-1D67-FFDC-9DEB1463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66E6C-B214-63A9-2E8A-2828EC72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86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64866-DDC3-E509-164A-C5BD6C3A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82E6D9-530D-B9FF-515F-1C512435E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EFD81A-6EBD-8991-FBAE-7872CDCF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09A87-8B2D-835A-0B51-CF11823B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32CCC9-9215-C988-4990-D736B9DF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88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5360A7E-093D-00B0-6A1D-72A309380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DEB28C-7618-DE87-8D47-48FEBD64B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9BAA6-EE59-297A-FC74-23A4D858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68A437-8B8D-968E-E541-357F39F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462D6C-3A62-1FBC-B2BC-CC536F39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46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4D7F9-1CDD-27C3-CEF4-2643CA0F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565B65-F062-62EE-CCB6-AC54ACC0A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B5B50B-4343-EA49-B5D8-5624F823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E31F2-4394-7BB1-A22F-B3CBCCB38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ADF81-4189-B860-1290-5FFB50A7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65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F81248-213C-D851-6382-7E7CA294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CE6AB4-FF91-A598-6F2B-60E67AE48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991B7A-ED20-A4E6-6C2D-A59D0DD1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6D6D81-EA5E-F701-EA7B-846C924E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47B837-734E-0D2A-3195-1482C887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14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92982-24EA-B9CB-7319-0BE39730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2D131-7417-FC65-9490-17BFC6EEC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7A43F4-0CBF-4F0E-3DCD-6E268B2D2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498674-B2DB-08D0-CFBE-3ED94BB9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EF3FD3-2519-B8E7-7A41-50EA6082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ED31A9-C298-61FB-3C11-38D2D491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5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516C0-9DBF-D041-51A7-F9934D837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7EA923-530D-985B-2A34-ED78CABA2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11EBD-EC2D-85DF-8DA8-653420F2A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DAA4F1-1FDD-3A44-5C4B-91AB164A3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499A8D-EA03-4E93-A923-AC502A1CA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C7FDC6D-5024-913F-036C-88439B03D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8DF6996-A1D3-B8C2-95BF-EA994873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F2B6C4F-3FB8-8DD9-1F78-FBA6D411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19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5E9B0-39BE-BCA2-0A9C-624F7922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0B73B5B-5B9A-D943-9A02-53821846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8B806A-E81D-4A2E-5F5E-182C7447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FF36C8-76FB-F3B2-5FEA-0F3474ED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21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FA287F6-A12C-EDD1-8EEC-E4384A10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BDA22E-19B6-84B1-B697-471B32DC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141F69-117D-AA24-5F1F-C57080DB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17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F609C-B24A-6A90-6CB4-42883A22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6426AF-0F0C-3E57-8837-03CC4A434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D8A377-4A80-DCFE-C68C-AF809F802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8314EF-692A-89DA-225D-54F0247B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689948-626A-77F5-308F-1B4C8D27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325D11-8CF1-BB50-9A36-25E62031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2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266EF-BE7D-8E00-98CA-3B01DEF0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6F9612D-4E6E-59B9-E0C8-F35880462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283CB5-FA1A-92F3-CEA8-4A7B94D2E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1F5883-A0AA-F6E9-6CC5-44839D6C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2DD-6D44-F846-B564-1F37BCBC2DFF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30AE96-CF39-A322-CDAC-3AE03443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51FEAB-B949-2109-938E-420FA33D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25A52-FAFD-2347-8DC5-F9B6F018B4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54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17E620-E2BC-F555-F8BF-B6F7CC83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E93A1-912C-27B9-2EEF-5C295F7D3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421F2-13BC-C64F-5C0C-9051592D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382DD-6D44-F846-B564-1F37BCBC2DFF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AE15A6-DF3A-E3F6-8899-215FE7F88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B40563-E41F-0925-D6EB-D5175130E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5A52-FAFD-2347-8DC5-F9B6F018B49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5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0142D43-3DC0-D2FB-E35A-A78F2CA28A16}"/>
              </a:ext>
            </a:extLst>
          </p:cNvPr>
          <p:cNvSpPr/>
          <p:nvPr/>
        </p:nvSpPr>
        <p:spPr>
          <a:xfrm>
            <a:off x="3697119" y="1230298"/>
            <a:ext cx="2754323" cy="6747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5E7E7F6E-7744-7610-1F17-AB49BBB2171B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>
            <a:off x="3697119" y="1567649"/>
            <a:ext cx="28897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23088BB1-5067-AFEA-FA93-E431AD72CC30}"/>
              </a:ext>
            </a:extLst>
          </p:cNvPr>
          <p:cNvSpPr/>
          <p:nvPr/>
        </p:nvSpPr>
        <p:spPr>
          <a:xfrm>
            <a:off x="6451442" y="1221173"/>
            <a:ext cx="135467" cy="692951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992C12-083A-E4D7-7B55-2298281D1223}"/>
              </a:ext>
            </a:extLst>
          </p:cNvPr>
          <p:cNvSpPr txBox="1"/>
          <p:nvPr/>
        </p:nvSpPr>
        <p:spPr>
          <a:xfrm>
            <a:off x="3590765" y="2082199"/>
            <a:ext cx="252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Foam Cylindrical Absorber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948CA94F-A373-86A1-3022-7C54F4DE9475}"/>
              </a:ext>
            </a:extLst>
          </p:cNvPr>
          <p:cNvSpPr/>
          <p:nvPr/>
        </p:nvSpPr>
        <p:spPr>
          <a:xfrm rot="5400000">
            <a:off x="4734648" y="192770"/>
            <a:ext cx="679264" cy="2754324"/>
          </a:xfrm>
          <a:prstGeom prst="triangle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44000">
                <a:schemeClr val="accent2">
                  <a:lumMod val="40000"/>
                  <a:lumOff val="60000"/>
                </a:schemeClr>
              </a:gs>
              <a:gs pos="64000">
                <a:schemeClr val="accent2">
                  <a:lumMod val="60000"/>
                  <a:lumOff val="40000"/>
                </a:schemeClr>
              </a:gs>
              <a:gs pos="78000">
                <a:schemeClr val="accent2">
                  <a:lumMod val="20000"/>
                  <a:lumOff val="8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1BD28A-D3B2-A6DA-BE0C-6F59F0453190}"/>
              </a:ext>
            </a:extLst>
          </p:cNvPr>
          <p:cNvSpPr/>
          <p:nvPr/>
        </p:nvSpPr>
        <p:spPr>
          <a:xfrm>
            <a:off x="6586909" y="1544788"/>
            <a:ext cx="2008451" cy="4571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Direct Access Storage 34">
            <a:extLst>
              <a:ext uri="{FF2B5EF4-FFF2-40B4-BE49-F238E27FC236}">
                <a16:creationId xmlns:a16="http://schemas.microsoft.com/office/drawing/2014/main" id="{BCD14A34-492A-213B-94F8-1B136B74E1F2}"/>
              </a:ext>
            </a:extLst>
          </p:cNvPr>
          <p:cNvSpPr/>
          <p:nvPr/>
        </p:nvSpPr>
        <p:spPr>
          <a:xfrm>
            <a:off x="8595360" y="1438656"/>
            <a:ext cx="316992" cy="243840"/>
          </a:xfrm>
          <a:prstGeom prst="flowChartMagneticDrum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hteck 3">
            <a:extLst>
              <a:ext uri="{FF2B5EF4-FFF2-40B4-BE49-F238E27FC236}">
                <a16:creationId xmlns:a16="http://schemas.microsoft.com/office/drawing/2014/main" id="{42E9E618-DA45-809E-D97A-5CC320198F88}"/>
              </a:ext>
            </a:extLst>
          </p:cNvPr>
          <p:cNvSpPr/>
          <p:nvPr/>
        </p:nvSpPr>
        <p:spPr>
          <a:xfrm>
            <a:off x="3697119" y="3089366"/>
            <a:ext cx="2754323" cy="6747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Gerade Verbindung 6">
            <a:extLst>
              <a:ext uri="{FF2B5EF4-FFF2-40B4-BE49-F238E27FC236}">
                <a16:creationId xmlns:a16="http://schemas.microsoft.com/office/drawing/2014/main" id="{766C851F-7B92-0064-DBBB-E95F185077CD}"/>
              </a:ext>
            </a:extLst>
          </p:cNvPr>
          <p:cNvCxnSpPr>
            <a:cxnSpLocks/>
            <a:stCxn id="36" idx="1"/>
            <a:endCxn id="39" idx="3"/>
          </p:cNvCxnSpPr>
          <p:nvPr/>
        </p:nvCxnSpPr>
        <p:spPr>
          <a:xfrm>
            <a:off x="3697119" y="3426717"/>
            <a:ext cx="288979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hteck 9">
            <a:extLst>
              <a:ext uri="{FF2B5EF4-FFF2-40B4-BE49-F238E27FC236}">
                <a16:creationId xmlns:a16="http://schemas.microsoft.com/office/drawing/2014/main" id="{57DE77A0-014E-6CD1-2500-C62CB9645FFA}"/>
              </a:ext>
            </a:extLst>
          </p:cNvPr>
          <p:cNvSpPr/>
          <p:nvPr/>
        </p:nvSpPr>
        <p:spPr>
          <a:xfrm>
            <a:off x="6451442" y="3080241"/>
            <a:ext cx="135467" cy="692951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42C045-09C9-D186-7143-4C878AE55E5F}"/>
              </a:ext>
            </a:extLst>
          </p:cNvPr>
          <p:cNvSpPr/>
          <p:nvPr/>
        </p:nvSpPr>
        <p:spPr>
          <a:xfrm>
            <a:off x="6586909" y="3403856"/>
            <a:ext cx="135467" cy="4571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Direct Access Storage 42">
            <a:extLst>
              <a:ext uri="{FF2B5EF4-FFF2-40B4-BE49-F238E27FC236}">
                <a16:creationId xmlns:a16="http://schemas.microsoft.com/office/drawing/2014/main" id="{5E4E61C8-8C31-CC28-66AC-56A2F6A3F8F0}"/>
              </a:ext>
            </a:extLst>
          </p:cNvPr>
          <p:cNvSpPr/>
          <p:nvPr/>
        </p:nvSpPr>
        <p:spPr>
          <a:xfrm>
            <a:off x="6722376" y="3304795"/>
            <a:ext cx="316992" cy="243840"/>
          </a:xfrm>
          <a:prstGeom prst="flowChartMagneticDrum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C2424C-7BFA-A557-C58C-CE16E6F19BE2}"/>
              </a:ext>
            </a:extLst>
          </p:cNvPr>
          <p:cNvSpPr/>
          <p:nvPr/>
        </p:nvSpPr>
        <p:spPr>
          <a:xfrm>
            <a:off x="3803903" y="3403856"/>
            <a:ext cx="2647539" cy="45719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3888FA-1414-EA91-E41F-F25F554DA299}"/>
              </a:ext>
            </a:extLst>
          </p:cNvPr>
          <p:cNvSpPr/>
          <p:nvPr/>
        </p:nvSpPr>
        <p:spPr>
          <a:xfrm flipH="1">
            <a:off x="3706261" y="3080241"/>
            <a:ext cx="89748" cy="6929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E60A64-C7E1-710B-A487-7A1AF9089E66}"/>
              </a:ext>
            </a:extLst>
          </p:cNvPr>
          <p:cNvSpPr txBox="1"/>
          <p:nvPr/>
        </p:nvSpPr>
        <p:spPr>
          <a:xfrm>
            <a:off x="7144733" y="2081339"/>
            <a:ext cx="252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Piston pulled out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05BBDE-2909-1846-AA6C-9B5C79375322}"/>
              </a:ext>
            </a:extLst>
          </p:cNvPr>
          <p:cNvSpPr txBox="1"/>
          <p:nvPr/>
        </p:nvSpPr>
        <p:spPr>
          <a:xfrm>
            <a:off x="3590765" y="3918405"/>
            <a:ext cx="252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Rigid Termination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C35D73-4E37-1911-CFA7-6FE81893ACE6}"/>
              </a:ext>
            </a:extLst>
          </p:cNvPr>
          <p:cNvSpPr txBox="1"/>
          <p:nvPr/>
        </p:nvSpPr>
        <p:spPr>
          <a:xfrm>
            <a:off x="7144732" y="3918405"/>
            <a:ext cx="252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Piston pushed 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4086FD-5DF3-BBF0-56CF-6818E40C1F80}"/>
              </a:ext>
            </a:extLst>
          </p:cNvPr>
          <p:cNvSpPr/>
          <p:nvPr/>
        </p:nvSpPr>
        <p:spPr>
          <a:xfrm>
            <a:off x="904616" y="1230298"/>
            <a:ext cx="2779776" cy="683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Pfeil nach rechts 23">
            <a:extLst>
              <a:ext uri="{FF2B5EF4-FFF2-40B4-BE49-F238E27FC236}">
                <a16:creationId xmlns:a16="http://schemas.microsoft.com/office/drawing/2014/main" id="{111F090B-9080-1AE6-A4DE-455146BDB13C}"/>
              </a:ext>
            </a:extLst>
          </p:cNvPr>
          <p:cNvSpPr/>
          <p:nvPr/>
        </p:nvSpPr>
        <p:spPr>
          <a:xfrm>
            <a:off x="1183593" y="1374195"/>
            <a:ext cx="1006199" cy="822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Pfeil nach rechts 25">
            <a:extLst>
              <a:ext uri="{FF2B5EF4-FFF2-40B4-BE49-F238E27FC236}">
                <a16:creationId xmlns:a16="http://schemas.microsoft.com/office/drawing/2014/main" id="{947FA109-D2A4-C1F6-A855-F6BA3C24274A}"/>
              </a:ext>
            </a:extLst>
          </p:cNvPr>
          <p:cNvSpPr/>
          <p:nvPr/>
        </p:nvSpPr>
        <p:spPr>
          <a:xfrm rot="10800000">
            <a:off x="1183594" y="1682496"/>
            <a:ext cx="1006199" cy="822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48">
            <a:extLst>
              <a:ext uri="{FF2B5EF4-FFF2-40B4-BE49-F238E27FC236}">
                <a16:creationId xmlns:a16="http://schemas.microsoft.com/office/drawing/2014/main" id="{8F657E44-19E6-2C0F-8A54-BB337BB9490C}"/>
              </a:ext>
            </a:extLst>
          </p:cNvPr>
          <p:cNvSpPr txBox="1"/>
          <p:nvPr/>
        </p:nvSpPr>
        <p:spPr>
          <a:xfrm>
            <a:off x="942715" y="1283178"/>
            <a:ext cx="191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4" name="Textfeld 50">
            <a:extLst>
              <a:ext uri="{FF2B5EF4-FFF2-40B4-BE49-F238E27FC236}">
                <a16:creationId xmlns:a16="http://schemas.microsoft.com/office/drawing/2014/main" id="{A9C30971-5009-3200-3DB8-57F7DF30A979}"/>
              </a:ext>
            </a:extLst>
          </p:cNvPr>
          <p:cNvSpPr txBox="1"/>
          <p:nvPr/>
        </p:nvSpPr>
        <p:spPr>
          <a:xfrm>
            <a:off x="952171" y="1592792"/>
            <a:ext cx="191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5" name="Rechteck 11">
            <a:extLst>
              <a:ext uri="{FF2B5EF4-FFF2-40B4-BE49-F238E27FC236}">
                <a16:creationId xmlns:a16="http://schemas.microsoft.com/office/drawing/2014/main" id="{A12FD3C1-77D2-3056-0F72-82C5BD688C32}"/>
              </a:ext>
            </a:extLst>
          </p:cNvPr>
          <p:cNvSpPr/>
          <p:nvPr/>
        </p:nvSpPr>
        <p:spPr>
          <a:xfrm>
            <a:off x="1550653" y="934258"/>
            <a:ext cx="112889" cy="3480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13">
            <a:extLst>
              <a:ext uri="{FF2B5EF4-FFF2-40B4-BE49-F238E27FC236}">
                <a16:creationId xmlns:a16="http://schemas.microsoft.com/office/drawing/2014/main" id="{F191A82F-7475-B884-B47E-4B9584FB879F}"/>
              </a:ext>
            </a:extLst>
          </p:cNvPr>
          <p:cNvSpPr/>
          <p:nvPr/>
        </p:nvSpPr>
        <p:spPr>
          <a:xfrm>
            <a:off x="2076903" y="934257"/>
            <a:ext cx="112889" cy="3480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A8B3F7D-5FC6-F4B5-DA8E-8DD0FFF23A7B}"/>
              </a:ext>
            </a:extLst>
          </p:cNvPr>
          <p:cNvSpPr/>
          <p:nvPr/>
        </p:nvSpPr>
        <p:spPr>
          <a:xfrm>
            <a:off x="923698" y="3089366"/>
            <a:ext cx="2779776" cy="683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Pfeil nach rechts 23">
            <a:extLst>
              <a:ext uri="{FF2B5EF4-FFF2-40B4-BE49-F238E27FC236}">
                <a16:creationId xmlns:a16="http://schemas.microsoft.com/office/drawing/2014/main" id="{A406D173-7F87-77B3-6575-EE6203A0D42B}"/>
              </a:ext>
            </a:extLst>
          </p:cNvPr>
          <p:cNvSpPr/>
          <p:nvPr/>
        </p:nvSpPr>
        <p:spPr>
          <a:xfrm>
            <a:off x="1202675" y="3233263"/>
            <a:ext cx="1006199" cy="822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Pfeil nach rechts 25">
            <a:extLst>
              <a:ext uri="{FF2B5EF4-FFF2-40B4-BE49-F238E27FC236}">
                <a16:creationId xmlns:a16="http://schemas.microsoft.com/office/drawing/2014/main" id="{510EF466-8C85-874A-5C71-ADD55701BBE3}"/>
              </a:ext>
            </a:extLst>
          </p:cNvPr>
          <p:cNvSpPr/>
          <p:nvPr/>
        </p:nvSpPr>
        <p:spPr>
          <a:xfrm rot="10800000">
            <a:off x="1202676" y="3541564"/>
            <a:ext cx="1006199" cy="8220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48">
            <a:extLst>
              <a:ext uri="{FF2B5EF4-FFF2-40B4-BE49-F238E27FC236}">
                <a16:creationId xmlns:a16="http://schemas.microsoft.com/office/drawing/2014/main" id="{4F1CC692-2C58-2293-9550-F05426E01A89}"/>
              </a:ext>
            </a:extLst>
          </p:cNvPr>
          <p:cNvSpPr txBox="1"/>
          <p:nvPr/>
        </p:nvSpPr>
        <p:spPr>
          <a:xfrm>
            <a:off x="961797" y="3142246"/>
            <a:ext cx="191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2" name="Textfeld 50">
            <a:extLst>
              <a:ext uri="{FF2B5EF4-FFF2-40B4-BE49-F238E27FC236}">
                <a16:creationId xmlns:a16="http://schemas.microsoft.com/office/drawing/2014/main" id="{65B054BE-3816-66B4-4A29-97B6D3940EFE}"/>
              </a:ext>
            </a:extLst>
          </p:cNvPr>
          <p:cNvSpPr txBox="1"/>
          <p:nvPr/>
        </p:nvSpPr>
        <p:spPr>
          <a:xfrm>
            <a:off x="971253" y="3451860"/>
            <a:ext cx="191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3" name="Rechteck 11">
            <a:extLst>
              <a:ext uri="{FF2B5EF4-FFF2-40B4-BE49-F238E27FC236}">
                <a16:creationId xmlns:a16="http://schemas.microsoft.com/office/drawing/2014/main" id="{E0B29E0B-FDB5-561F-1948-82EAFD805C1C}"/>
              </a:ext>
            </a:extLst>
          </p:cNvPr>
          <p:cNvSpPr/>
          <p:nvPr/>
        </p:nvSpPr>
        <p:spPr>
          <a:xfrm>
            <a:off x="1569735" y="2793326"/>
            <a:ext cx="112889" cy="3480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 13">
            <a:extLst>
              <a:ext uri="{FF2B5EF4-FFF2-40B4-BE49-F238E27FC236}">
                <a16:creationId xmlns:a16="http://schemas.microsoft.com/office/drawing/2014/main" id="{8E3D3835-75BE-CC59-103F-235668A9ED41}"/>
              </a:ext>
            </a:extLst>
          </p:cNvPr>
          <p:cNvSpPr/>
          <p:nvPr/>
        </p:nvSpPr>
        <p:spPr>
          <a:xfrm>
            <a:off x="2095985" y="2793325"/>
            <a:ext cx="112889" cy="3480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16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Zaye Xu</dc:creator>
  <cp:lastModifiedBy>Wenzuo Xu</cp:lastModifiedBy>
  <cp:revision>7</cp:revision>
  <dcterms:created xsi:type="dcterms:W3CDTF">2024-09-14T18:51:08Z</dcterms:created>
  <dcterms:modified xsi:type="dcterms:W3CDTF">2024-10-17T15:25:20Z</dcterms:modified>
</cp:coreProperties>
</file>