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>
        <p:scale>
          <a:sx n="120" d="100"/>
          <a:sy n="120" d="100"/>
        </p:scale>
        <p:origin x="-32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4C36C-E75C-0DA5-750F-9EA296894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FDF7E8-AC4A-3F3D-ED6D-33B333CB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FFF13-7F8B-BCC1-42DA-F6E20F9E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BB99D-A4A9-1D67-FFDC-9DEB1463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66E6C-B214-63A9-2E8A-2828EC72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8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64866-DDC3-E509-164A-C5BD6C3A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82E6D9-530D-B9FF-515F-1C512435E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FD81A-6EBD-8991-FBAE-7872CDCF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09A87-8B2D-835A-0B51-CF11823B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2CCC9-9215-C988-4990-D736B9DF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88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360A7E-093D-00B0-6A1D-72A309380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EB28C-7618-DE87-8D47-48FEBD64B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9BAA6-EE59-297A-FC74-23A4D85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8A437-8B8D-968E-E541-357F39F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62D6C-3A62-1FBC-B2BC-CC536F39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4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4D7F9-1CDD-27C3-CEF4-2643CA0F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65B65-F062-62EE-CCB6-AC54ACC0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5B50B-4343-EA49-B5D8-5624F823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E31F2-4394-7BB1-A22F-B3CBCCB3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DF81-4189-B860-1290-5FFB50A7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65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81248-213C-D851-6382-7E7CA294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CE6AB4-FF91-A598-6F2B-60E67AE4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991B7A-ED20-A4E6-6C2D-A59D0DD1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D6D81-EA5E-F701-EA7B-846C924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7B837-734E-0D2A-3195-1482C887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92982-24EA-B9CB-7319-0BE39730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2D131-7417-FC65-9490-17BFC6EEC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7A43F4-0CBF-4F0E-3DCD-6E268B2D2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498674-B2DB-08D0-CFBE-3ED94BB9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F3FD3-2519-B8E7-7A41-50EA608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D31A9-C298-61FB-3C11-38D2D491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5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516C0-9DBF-D041-51A7-F9934D8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7EA923-530D-985B-2A34-ED78CABA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11EBD-EC2D-85DF-8DA8-653420F2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DAA4F1-1FDD-3A44-5C4B-91AB164A3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499A8D-EA03-4E93-A923-AC502A1CA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7FDC6D-5024-913F-036C-88439B03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DF6996-A1D3-B8C2-95BF-EA99487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2B6C4F-3FB8-8DD9-1F78-FBA6D411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19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E9B0-39BE-BCA2-0A9C-624F7922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B73B5B-5B9A-D943-9A02-53821846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8B806A-E81D-4A2E-5F5E-182C7447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FF36C8-76FB-F3B2-5FEA-0F3474ED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21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A287F6-A12C-EDD1-8EEC-E4384A10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BDA22E-19B6-84B1-B697-471B32DC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141F69-117D-AA24-5F1F-C57080D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17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F609C-B24A-6A90-6CB4-42883A22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426AF-0F0C-3E57-8837-03CC4A43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D8A377-4A80-DCFE-C68C-AF809F80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8314EF-692A-89DA-225D-54F0247B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89948-626A-77F5-308F-1B4C8D27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325D11-8CF1-BB50-9A36-25E62031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2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266EF-BE7D-8E00-98CA-3B01DEF0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F9612D-4E6E-59B9-E0C8-F35880462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283CB5-FA1A-92F3-CEA8-4A7B94D2E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F5883-A0AA-F6E9-6CC5-44839D6C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30AE96-CF39-A322-CDAC-3AE03443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51FEAB-B949-2109-938E-420FA33D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54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17E620-E2BC-F555-F8BF-B6F7CC83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E93A1-912C-27B9-2EEF-5C295F7D3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421F2-13BC-C64F-5C0C-9051592D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82DD-6D44-F846-B564-1F37BCBC2DFF}" type="datetimeFigureOut">
              <a:rPr lang="de-DE" smtClean="0"/>
              <a:t>14.09.24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AE15A6-DF3A-E3F6-8899-215FE7F88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40563-E41F-0925-D6EB-D5175130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5A52-FAFD-2347-8DC5-F9B6F018B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5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0142D43-3DC0-D2FB-E35A-A78F2CA28A16}"/>
              </a:ext>
            </a:extLst>
          </p:cNvPr>
          <p:cNvSpPr/>
          <p:nvPr/>
        </p:nvSpPr>
        <p:spPr>
          <a:xfrm>
            <a:off x="2263806" y="2459115"/>
            <a:ext cx="8362765" cy="674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94B6FA0-EC7E-D83A-7AB3-7296DC605A89}"/>
              </a:ext>
            </a:extLst>
          </p:cNvPr>
          <p:cNvSpPr/>
          <p:nvPr/>
        </p:nvSpPr>
        <p:spPr>
          <a:xfrm>
            <a:off x="6147786" y="2459115"/>
            <a:ext cx="594803" cy="67470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5E7E7F6E-7744-7610-1F17-AB49BBB2171B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V="1">
            <a:off x="1286933" y="2796466"/>
            <a:ext cx="9618134" cy="15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Manuelle Verarbeitung 7">
            <a:extLst>
              <a:ext uri="{FF2B5EF4-FFF2-40B4-BE49-F238E27FC236}">
                <a16:creationId xmlns:a16="http://schemas.microsoft.com/office/drawing/2014/main" id="{1B0E689D-ED3B-CC42-2390-94DE5D44FAFE}"/>
              </a:ext>
            </a:extLst>
          </p:cNvPr>
          <p:cNvSpPr/>
          <p:nvPr/>
        </p:nvSpPr>
        <p:spPr>
          <a:xfrm rot="5400000">
            <a:off x="1526629" y="2414891"/>
            <a:ext cx="711200" cy="763150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8967F57-993F-897E-7350-556316F5B1F0}"/>
              </a:ext>
            </a:extLst>
          </p:cNvPr>
          <p:cNvSpPr/>
          <p:nvPr/>
        </p:nvSpPr>
        <p:spPr>
          <a:xfrm>
            <a:off x="1286933" y="2581976"/>
            <a:ext cx="124179" cy="4321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3088BB1-5067-AFEA-FA93-E431AD72CC30}"/>
              </a:ext>
            </a:extLst>
          </p:cNvPr>
          <p:cNvSpPr/>
          <p:nvPr/>
        </p:nvSpPr>
        <p:spPr>
          <a:xfrm>
            <a:off x="10769600" y="2449990"/>
            <a:ext cx="135467" cy="6929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ED4B50-0D5C-3D86-A543-420A353CB76F}"/>
              </a:ext>
            </a:extLst>
          </p:cNvPr>
          <p:cNvSpPr/>
          <p:nvPr/>
        </p:nvSpPr>
        <p:spPr>
          <a:xfrm>
            <a:off x="4864024" y="2138312"/>
            <a:ext cx="112889" cy="3480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C6689D-977B-E132-AB04-1EE9FAA0783F}"/>
              </a:ext>
            </a:extLst>
          </p:cNvPr>
          <p:cNvSpPr/>
          <p:nvPr/>
        </p:nvSpPr>
        <p:spPr>
          <a:xfrm>
            <a:off x="7345334" y="2138312"/>
            <a:ext cx="112889" cy="3480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8B32E8-3A10-6FC0-BC5E-92908FBCCD36}"/>
              </a:ext>
            </a:extLst>
          </p:cNvPr>
          <p:cNvSpPr/>
          <p:nvPr/>
        </p:nvSpPr>
        <p:spPr>
          <a:xfrm>
            <a:off x="5438172" y="2140395"/>
            <a:ext cx="112889" cy="3480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5990C1E-4C2A-D874-5669-F684F2010279}"/>
              </a:ext>
            </a:extLst>
          </p:cNvPr>
          <p:cNvSpPr/>
          <p:nvPr/>
        </p:nvSpPr>
        <p:spPr>
          <a:xfrm>
            <a:off x="7913462" y="2141161"/>
            <a:ext cx="112889" cy="3480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D44FC9E-F397-3432-5D5D-D4A9D9D8755F}"/>
              </a:ext>
            </a:extLst>
          </p:cNvPr>
          <p:cNvCxnSpPr>
            <a:cxnSpLocks/>
          </p:cNvCxnSpPr>
          <p:nvPr/>
        </p:nvCxnSpPr>
        <p:spPr>
          <a:xfrm>
            <a:off x="4920468" y="2043289"/>
            <a:ext cx="5741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FB5E223-EDA0-7608-3C35-1D8AA742879B}"/>
              </a:ext>
            </a:extLst>
          </p:cNvPr>
          <p:cNvCxnSpPr>
            <a:cxnSpLocks/>
          </p:cNvCxnSpPr>
          <p:nvPr/>
        </p:nvCxnSpPr>
        <p:spPr>
          <a:xfrm>
            <a:off x="7395758" y="2043289"/>
            <a:ext cx="5741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1782A60A-5D8E-1EFC-0511-4D8DC45B9DEA}"/>
              </a:ext>
            </a:extLst>
          </p:cNvPr>
          <p:cNvSpPr/>
          <p:nvPr/>
        </p:nvSpPr>
        <p:spPr>
          <a:xfrm>
            <a:off x="4704442" y="2582002"/>
            <a:ext cx="1006199" cy="82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E976FE19-7B34-616A-AC8A-4CD3099EE71A}"/>
              </a:ext>
            </a:extLst>
          </p:cNvPr>
          <p:cNvSpPr/>
          <p:nvPr/>
        </p:nvSpPr>
        <p:spPr>
          <a:xfrm>
            <a:off x="7179734" y="2587589"/>
            <a:ext cx="1006199" cy="82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82B84014-DF63-CA2D-3C18-00E257436010}"/>
              </a:ext>
            </a:extLst>
          </p:cNvPr>
          <p:cNvSpPr/>
          <p:nvPr/>
        </p:nvSpPr>
        <p:spPr>
          <a:xfrm rot="10800000">
            <a:off x="4704442" y="2918088"/>
            <a:ext cx="1006199" cy="82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>
            <a:extLst>
              <a:ext uri="{FF2B5EF4-FFF2-40B4-BE49-F238E27FC236}">
                <a16:creationId xmlns:a16="http://schemas.microsoft.com/office/drawing/2014/main" id="{BE510221-829E-8A8B-8356-731F0675BE38}"/>
              </a:ext>
            </a:extLst>
          </p:cNvPr>
          <p:cNvSpPr/>
          <p:nvPr/>
        </p:nvSpPr>
        <p:spPr>
          <a:xfrm rot="10800000">
            <a:off x="7179734" y="2931931"/>
            <a:ext cx="1006199" cy="82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E7417CA-9C47-0DE8-6531-9C07C75CFEB9}"/>
              </a:ext>
            </a:extLst>
          </p:cNvPr>
          <p:cNvSpPr/>
          <p:nvPr/>
        </p:nvSpPr>
        <p:spPr>
          <a:xfrm>
            <a:off x="1286933" y="1485471"/>
            <a:ext cx="1467555" cy="4289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4F54F30-C244-48A5-A40B-9AC36C191474}"/>
              </a:ext>
            </a:extLst>
          </p:cNvPr>
          <p:cNvSpPr txBox="1"/>
          <p:nvPr/>
        </p:nvSpPr>
        <p:spPr>
          <a:xfrm>
            <a:off x="1484488" y="1559831"/>
            <a:ext cx="1072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Loudspeaker</a:t>
            </a:r>
            <a:endParaRPr lang="de-DE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5FF64F1A-85AF-4851-824B-8183913FD410}"/>
              </a:ext>
            </a:extLst>
          </p:cNvPr>
          <p:cNvCxnSpPr>
            <a:stCxn id="27" idx="2"/>
            <a:endCxn id="8" idx="1"/>
          </p:cNvCxnSpPr>
          <p:nvPr/>
        </p:nvCxnSpPr>
        <p:spPr>
          <a:xfrm flipH="1">
            <a:off x="1882229" y="1914448"/>
            <a:ext cx="138482" cy="5975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4E37E791-9AC4-82AB-20B6-E8E8FF0A552A}"/>
              </a:ext>
            </a:extLst>
          </p:cNvPr>
          <p:cNvSpPr/>
          <p:nvPr/>
        </p:nvSpPr>
        <p:spPr>
          <a:xfrm>
            <a:off x="2263804" y="3678593"/>
            <a:ext cx="1467555" cy="4289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3D40688-EAA6-7B70-935D-F39C4709DAC5}"/>
              </a:ext>
            </a:extLst>
          </p:cNvPr>
          <p:cNvSpPr txBox="1"/>
          <p:nvPr/>
        </p:nvSpPr>
        <p:spPr>
          <a:xfrm>
            <a:off x="2362581" y="3762276"/>
            <a:ext cx="127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Upstream Tube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CEEA9DAC-D76D-D8BF-CF3B-41E6B0FBED0A}"/>
              </a:ext>
            </a:extLst>
          </p:cNvPr>
          <p:cNvCxnSpPr>
            <a:stCxn id="32" idx="0"/>
          </p:cNvCxnSpPr>
          <p:nvPr/>
        </p:nvCxnSpPr>
        <p:spPr>
          <a:xfrm flipH="1" flipV="1">
            <a:off x="2997581" y="3133817"/>
            <a:ext cx="1" cy="544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45AB5747-75B2-F2FB-7D99-B28F81FA542E}"/>
              </a:ext>
            </a:extLst>
          </p:cNvPr>
          <p:cNvSpPr/>
          <p:nvPr/>
        </p:nvSpPr>
        <p:spPr>
          <a:xfrm>
            <a:off x="9159016" y="3669064"/>
            <a:ext cx="1467555" cy="4289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6675EF5-A6A2-7741-F20E-F8B694D48CA4}"/>
              </a:ext>
            </a:extLst>
          </p:cNvPr>
          <p:cNvSpPr txBox="1"/>
          <p:nvPr/>
        </p:nvSpPr>
        <p:spPr>
          <a:xfrm>
            <a:off x="9194419" y="3752747"/>
            <a:ext cx="1467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Downstream Tube</a:t>
            </a:r>
          </a:p>
        </p:txBody>
      </p: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304C8095-7239-09FF-B154-EFC741C052DF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9892793" y="3152066"/>
            <a:ext cx="1" cy="516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4019F39B-2FEC-C621-E7B8-FF580BEBB598}"/>
              </a:ext>
            </a:extLst>
          </p:cNvPr>
          <p:cNvSpPr/>
          <p:nvPr/>
        </p:nvSpPr>
        <p:spPr>
          <a:xfrm>
            <a:off x="9159015" y="1494891"/>
            <a:ext cx="1467555" cy="4289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2826E02-C6C2-D519-DEC9-635E66493ADE}"/>
              </a:ext>
            </a:extLst>
          </p:cNvPr>
          <p:cNvSpPr txBox="1"/>
          <p:nvPr/>
        </p:nvSpPr>
        <p:spPr>
          <a:xfrm>
            <a:off x="9369779" y="1569154"/>
            <a:ext cx="1467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Termination</a:t>
            </a:r>
          </a:p>
        </p:txBody>
      </p: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90A357D1-B809-F28D-5582-66538D78164A}"/>
              </a:ext>
            </a:extLst>
          </p:cNvPr>
          <p:cNvCxnSpPr>
            <a:stCxn id="40" idx="2"/>
            <a:endCxn id="10" idx="0"/>
          </p:cNvCxnSpPr>
          <p:nvPr/>
        </p:nvCxnSpPr>
        <p:spPr>
          <a:xfrm>
            <a:off x="9892793" y="1923868"/>
            <a:ext cx="944541" cy="526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948B24A-E220-36F9-9FFF-2163B8D930F2}"/>
              </a:ext>
            </a:extLst>
          </p:cNvPr>
          <p:cNvSpPr/>
          <p:nvPr/>
        </p:nvSpPr>
        <p:spPr>
          <a:xfrm>
            <a:off x="5712179" y="1476147"/>
            <a:ext cx="1467555" cy="4289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4D77DAB-5475-E47E-12C7-785931E64A75}"/>
              </a:ext>
            </a:extLst>
          </p:cNvPr>
          <p:cNvSpPr txBox="1"/>
          <p:nvPr/>
        </p:nvSpPr>
        <p:spPr>
          <a:xfrm>
            <a:off x="6096000" y="1556885"/>
            <a:ext cx="1467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3B87B768-1663-6377-741D-8A6F5C4207E2}"/>
              </a:ext>
            </a:extLst>
          </p:cNvPr>
          <p:cNvCxnSpPr>
            <a:stCxn id="44" idx="2"/>
            <a:endCxn id="5" idx="0"/>
          </p:cNvCxnSpPr>
          <p:nvPr/>
        </p:nvCxnSpPr>
        <p:spPr>
          <a:xfrm flipH="1">
            <a:off x="6445188" y="1905124"/>
            <a:ext cx="769" cy="553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AC22C822-6E6D-C571-B65C-547FEC580BAB}"/>
              </a:ext>
            </a:extLst>
          </p:cNvPr>
          <p:cNvSpPr txBox="1"/>
          <p:nvPr/>
        </p:nvSpPr>
        <p:spPr>
          <a:xfrm>
            <a:off x="4391330" y="2487389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B4F25BE-89AC-485D-39A5-0D9719AEE420}"/>
              </a:ext>
            </a:extLst>
          </p:cNvPr>
          <p:cNvSpPr txBox="1"/>
          <p:nvPr/>
        </p:nvSpPr>
        <p:spPr>
          <a:xfrm>
            <a:off x="6891867" y="2482266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CB78B13-C146-2CBC-FC3C-9F452A959898}"/>
              </a:ext>
            </a:extLst>
          </p:cNvPr>
          <p:cNvSpPr txBox="1"/>
          <p:nvPr/>
        </p:nvSpPr>
        <p:spPr>
          <a:xfrm>
            <a:off x="4392237" y="2807245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6A7EFFB3-6B40-B956-1506-2494422BC7D3}"/>
              </a:ext>
            </a:extLst>
          </p:cNvPr>
          <p:cNvSpPr txBox="1"/>
          <p:nvPr/>
        </p:nvSpPr>
        <p:spPr>
          <a:xfrm>
            <a:off x="6891867" y="2813425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F7C0281-3D04-8578-FD46-51C892DDEC63}"/>
              </a:ext>
            </a:extLst>
          </p:cNvPr>
          <p:cNvSpPr txBox="1"/>
          <p:nvPr/>
        </p:nvSpPr>
        <p:spPr>
          <a:xfrm>
            <a:off x="5100667" y="1781679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1D30974-F1D3-DD54-D870-DC469C29292C}"/>
              </a:ext>
            </a:extLst>
          </p:cNvPr>
          <p:cNvSpPr txBox="1"/>
          <p:nvPr/>
        </p:nvSpPr>
        <p:spPr>
          <a:xfrm>
            <a:off x="7550406" y="1789705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51DE950-5085-E443-283B-969C4D480072}"/>
              </a:ext>
            </a:extLst>
          </p:cNvPr>
          <p:cNvCxnSpPr/>
          <p:nvPr/>
        </p:nvCxnSpPr>
        <p:spPr>
          <a:xfrm>
            <a:off x="1500654" y="4730044"/>
            <a:ext cx="940441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6B77793F-DC9D-A835-B84E-58C2E111D960}"/>
              </a:ext>
            </a:extLst>
          </p:cNvPr>
          <p:cNvCxnSpPr>
            <a:stCxn id="11" idx="2"/>
          </p:cNvCxnSpPr>
          <p:nvPr/>
        </p:nvCxnSpPr>
        <p:spPr>
          <a:xfrm flipH="1">
            <a:off x="4920468" y="2486405"/>
            <a:ext cx="1" cy="22436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27F0B567-E342-9C4E-8A49-79D457829016}"/>
              </a:ext>
            </a:extLst>
          </p:cNvPr>
          <p:cNvCxnSpPr/>
          <p:nvPr/>
        </p:nvCxnSpPr>
        <p:spPr>
          <a:xfrm flipH="1">
            <a:off x="5488270" y="2482266"/>
            <a:ext cx="1" cy="224363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52F084A2-733D-ADA8-05E4-D9E69902731F}"/>
              </a:ext>
            </a:extLst>
          </p:cNvPr>
          <p:cNvCxnSpPr/>
          <p:nvPr/>
        </p:nvCxnSpPr>
        <p:spPr>
          <a:xfrm flipH="1">
            <a:off x="7393901" y="2511986"/>
            <a:ext cx="1" cy="224363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D2075B10-9C42-7A67-95FB-88D6A98A8AEA}"/>
              </a:ext>
            </a:extLst>
          </p:cNvPr>
          <p:cNvCxnSpPr/>
          <p:nvPr/>
        </p:nvCxnSpPr>
        <p:spPr>
          <a:xfrm flipH="1">
            <a:off x="7966333" y="2494450"/>
            <a:ext cx="1" cy="2243639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FCA4A579-C28D-8109-8F13-74334374CEEA}"/>
              </a:ext>
            </a:extLst>
          </p:cNvPr>
          <p:cNvCxnSpPr>
            <a:cxnSpLocks/>
          </p:cNvCxnSpPr>
          <p:nvPr/>
        </p:nvCxnSpPr>
        <p:spPr>
          <a:xfrm flipH="1">
            <a:off x="6139583" y="3143115"/>
            <a:ext cx="7348" cy="1582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84C5BD8D-05E2-DC90-8A92-E25E78154349}"/>
              </a:ext>
            </a:extLst>
          </p:cNvPr>
          <p:cNvCxnSpPr>
            <a:cxnSpLocks/>
          </p:cNvCxnSpPr>
          <p:nvPr/>
        </p:nvCxnSpPr>
        <p:spPr>
          <a:xfrm flipH="1">
            <a:off x="6731567" y="3138130"/>
            <a:ext cx="7348" cy="15827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AA431433-8022-7940-6083-E29E8B781B4E}"/>
                  </a:ext>
                </a:extLst>
              </p:cNvPr>
              <p:cNvSpPr txBox="1"/>
              <p:nvPr/>
            </p:nvSpPr>
            <p:spPr>
              <a:xfrm>
                <a:off x="4787616" y="4851609"/>
                <a:ext cx="1919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AA431433-8022-7940-6083-E29E8B781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616" y="4851609"/>
                <a:ext cx="191911" cy="261610"/>
              </a:xfrm>
              <a:prstGeom prst="rect">
                <a:avLst/>
              </a:prstGeom>
              <a:blipFill>
                <a:blip r:embed="rId2"/>
                <a:stretch>
                  <a:fillRect r="-352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C52037A-6AE5-207B-F0D5-3988875A38B9}"/>
                  </a:ext>
                </a:extLst>
              </p:cNvPr>
              <p:cNvSpPr txBox="1"/>
              <p:nvPr/>
            </p:nvSpPr>
            <p:spPr>
              <a:xfrm>
                <a:off x="5342216" y="4858167"/>
                <a:ext cx="1919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3C52037A-6AE5-207B-F0D5-3988875A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16" y="4858167"/>
                <a:ext cx="191911" cy="261610"/>
              </a:xfrm>
              <a:prstGeom prst="rect">
                <a:avLst/>
              </a:prstGeom>
              <a:blipFill>
                <a:blip r:embed="rId3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E59AAEC2-C24A-18C4-0C90-9D01E63D4882}"/>
                  </a:ext>
                </a:extLst>
              </p:cNvPr>
              <p:cNvSpPr txBox="1"/>
              <p:nvPr/>
            </p:nvSpPr>
            <p:spPr>
              <a:xfrm>
                <a:off x="7249378" y="4845908"/>
                <a:ext cx="3010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de-DE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E59AAEC2-C24A-18C4-0C90-9D01E63D4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78" y="4845908"/>
                <a:ext cx="30102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8006E92-74E3-56AB-550A-5D694F168F1D}"/>
                  </a:ext>
                </a:extLst>
              </p:cNvPr>
              <p:cNvSpPr txBox="1"/>
              <p:nvPr/>
            </p:nvSpPr>
            <p:spPr>
              <a:xfrm>
                <a:off x="7803978" y="4849079"/>
                <a:ext cx="3405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de-DE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D8006E92-74E3-56AB-550A-5D694F168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978" y="4849079"/>
                <a:ext cx="34053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feld 72">
            <a:extLst>
              <a:ext uri="{FF2B5EF4-FFF2-40B4-BE49-F238E27FC236}">
                <a16:creationId xmlns:a16="http://schemas.microsoft.com/office/drawing/2014/main" id="{B1136DC6-8D74-25C6-B2E1-0BC252EA9BB3}"/>
              </a:ext>
            </a:extLst>
          </p:cNvPr>
          <p:cNvSpPr txBox="1"/>
          <p:nvPr/>
        </p:nvSpPr>
        <p:spPr>
          <a:xfrm>
            <a:off x="6000044" y="4858167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888EE105-3445-E59D-0B21-9367ADCE6A4E}"/>
              </a:ext>
            </a:extLst>
          </p:cNvPr>
          <p:cNvSpPr txBox="1"/>
          <p:nvPr/>
        </p:nvSpPr>
        <p:spPr>
          <a:xfrm>
            <a:off x="6574294" y="4872690"/>
            <a:ext cx="292744" cy="26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0F61A0D-8323-BF3B-75DC-188AA9269FA5}"/>
              </a:ext>
            </a:extLst>
          </p:cNvPr>
          <p:cNvSpPr txBox="1"/>
          <p:nvPr/>
        </p:nvSpPr>
        <p:spPr>
          <a:xfrm>
            <a:off x="5904088" y="2745424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8B9DBA4C-74BF-37F1-E878-44FD7EAB7661}"/>
                  </a:ext>
                </a:extLst>
              </p:cNvPr>
              <p:cNvSpPr txBox="1"/>
              <p:nvPr/>
            </p:nvSpPr>
            <p:spPr>
              <a:xfrm>
                <a:off x="10679552" y="4858167"/>
                <a:ext cx="45103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/>
                      </m:sSub>
                    </m:oMath>
                  </m:oMathPara>
                </a14:m>
                <a:endParaRPr lang="de-DE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8B9DBA4C-74BF-37F1-E878-44FD7EAB7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552" y="4858167"/>
                <a:ext cx="45103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16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Zaye Xu</dc:creator>
  <cp:lastModifiedBy>Zaye Xu</cp:lastModifiedBy>
  <cp:revision>1</cp:revision>
  <dcterms:created xsi:type="dcterms:W3CDTF">2024-09-14T18:51:08Z</dcterms:created>
  <dcterms:modified xsi:type="dcterms:W3CDTF">2024-09-14T19:31:57Z</dcterms:modified>
</cp:coreProperties>
</file>