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7AF3F-7F3D-8CA9-E976-9B10A8BF6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EAFA1-1D92-C279-C19B-65C36CFAF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30C8-9323-774A-022C-7FFA4C6F8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BE97-94A1-FC49-8096-587B4979A310}" type="datetimeFigureOut">
              <a:rPr lang="en-DE" smtClean="0"/>
              <a:t>26.11.24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64DE0-5C0C-593A-45A0-B2447780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EC4FC-AC84-6BCB-42E4-72A7083E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43A4-5B24-2441-AA1D-77E328BB0B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181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70CC6-B4D2-F7E4-992F-BD38C377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D43F8-2691-6D48-6AF0-A98254CFC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AB759-4F2E-CB76-EC56-8BE3B058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BE97-94A1-FC49-8096-587B4979A310}" type="datetimeFigureOut">
              <a:rPr lang="en-DE" smtClean="0"/>
              <a:t>26.11.24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3ECC7-0D8C-27C3-A3B4-E62922CF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DC7BA-2885-B3E0-CC77-90649DB9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43A4-5B24-2441-AA1D-77E328BB0B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223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540C1A-9B88-0074-7760-EEFFBB110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0B686-D071-BA72-D7CD-D60C307CC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08C9C-41FB-53C6-B2D7-79454566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BE97-94A1-FC49-8096-587B4979A310}" type="datetimeFigureOut">
              <a:rPr lang="en-DE" smtClean="0"/>
              <a:t>26.11.24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B5327-C79C-02D9-BE47-16643F6B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73E6A-B0EE-E058-6897-936738533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43A4-5B24-2441-AA1D-77E328BB0B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872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82CFA-5C51-CAA6-AD03-58C0AD77F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F1BAF-92F5-4E87-B60A-E2BDC2639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A7893-FF9A-C2E2-7C85-E8991350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BE97-94A1-FC49-8096-587B4979A310}" type="datetimeFigureOut">
              <a:rPr lang="en-DE" smtClean="0"/>
              <a:t>26.11.24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9B0CD-A50D-37E0-536C-AE0D32885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1122A-4F50-A4D4-1A53-96175A1F7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43A4-5B24-2441-AA1D-77E328BB0B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2003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71CF-C1DE-1E43-A778-BA265E1D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69811-5769-3282-7683-7C75C476E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C7B17-805D-B5B5-E0AA-49AEC9893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BE97-94A1-FC49-8096-587B4979A310}" type="datetimeFigureOut">
              <a:rPr lang="en-DE" smtClean="0"/>
              <a:t>26.11.24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79E4F-63EC-66AE-090F-A2E23B6EE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67C0A-D734-D0B1-5648-3E28807A5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43A4-5B24-2441-AA1D-77E328BB0B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010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B299E-1ACF-B9F2-1035-B0E54B7A4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9E40E-EB37-6C19-F9B3-A74949266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E385E-679B-22D0-B993-00A81ADA0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F6520-3F67-DE81-FCAB-078ACCE6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BE97-94A1-FC49-8096-587B4979A310}" type="datetimeFigureOut">
              <a:rPr lang="en-DE" smtClean="0"/>
              <a:t>26.11.24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89012-038D-61BE-1071-E36E983F5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FF4D4-7193-9FEC-A64E-F82FE2B9C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43A4-5B24-2441-AA1D-77E328BB0B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5663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84CA-16A8-9853-E273-40D0919F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B6DDE-26ED-2500-6CDA-6E0FFACF2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24400-8F08-A92C-3B2D-016A1F5C5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A3EA3-B055-AE6A-182D-735425A5B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47A781-A446-65E9-9422-D4AE8E88F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930AE0-D2BA-899D-8C68-89E31C73B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BE97-94A1-FC49-8096-587B4979A310}" type="datetimeFigureOut">
              <a:rPr lang="en-DE" smtClean="0"/>
              <a:t>26.11.24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C41429-24EE-4A80-A635-7AF61866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89F75F-33FD-DDDA-4E0A-43E01170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43A4-5B24-2441-AA1D-77E328BB0B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758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6749F-5EEC-C92A-6A34-426EB916E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079FC4-3EE7-8409-B55D-25B0CA41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BE97-94A1-FC49-8096-587B4979A310}" type="datetimeFigureOut">
              <a:rPr lang="en-DE" smtClean="0"/>
              <a:t>26.11.24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F679B-D57E-EC4E-7993-72794C1D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2490F-0D0D-8771-65B2-016D1442F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43A4-5B24-2441-AA1D-77E328BB0B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769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3D2EB-001C-67CF-7CF4-6F290B31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BE97-94A1-FC49-8096-587B4979A310}" type="datetimeFigureOut">
              <a:rPr lang="en-DE" smtClean="0"/>
              <a:t>26.11.24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F9BCD-5123-4447-EC2C-13F8C69D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C7B6B-5BE2-B3E5-BE71-C57E84D2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43A4-5B24-2441-AA1D-77E328BB0B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4386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49FCD-E640-8007-7D47-90E02DF63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E0957-2B05-94BC-9621-E801529FF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CD154-7522-C2B9-35AA-F90033F41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F25A3-D96E-B031-D28D-81FCB7E9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BE97-94A1-FC49-8096-587B4979A310}" type="datetimeFigureOut">
              <a:rPr lang="en-DE" smtClean="0"/>
              <a:t>26.11.24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97621-CA73-FFBE-292A-1B182672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6BD37-1CDF-61CB-2683-4405EDA66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43A4-5B24-2441-AA1D-77E328BB0B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5915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1B1D-1FC7-0966-3C83-E41483A03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98AAB2-DC45-C5D0-F56D-63C2429D4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787B1-4DAD-A94C-2C8D-EC848F6FE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CEAB9-A37D-8B40-2039-DD591FE8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BE97-94A1-FC49-8096-587B4979A310}" type="datetimeFigureOut">
              <a:rPr lang="en-DE" smtClean="0"/>
              <a:t>26.11.24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74499-0641-23B3-F598-FF18CB83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E2A14-53B6-4843-206E-230A9EE0B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43A4-5B24-2441-AA1D-77E328BB0B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7767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4139D-FF12-2ED1-093B-BA30019BE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E7864-E4F0-C6FB-1ECC-1231F558E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3F20F-1C88-DFAC-84F3-2219CF12D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A5BE97-94A1-FC49-8096-587B4979A310}" type="datetimeFigureOut">
              <a:rPr lang="en-DE" smtClean="0"/>
              <a:t>26.11.24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88A80-E887-9332-E3B8-1644FEA4F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AA02F-2DF5-9340-B618-81A4B6B7B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9843A4-5B24-2441-AA1D-77E328BB0B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037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3235F3-6139-F441-3CA4-0B34D5415ED6}"/>
              </a:ext>
            </a:extLst>
          </p:cNvPr>
          <p:cNvCxnSpPr/>
          <p:nvPr/>
        </p:nvCxnSpPr>
        <p:spPr>
          <a:xfrm flipV="1">
            <a:off x="5990896" y="1072055"/>
            <a:ext cx="0" cy="4309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051E48-AA95-DA0F-A281-9FA44A3DF730}"/>
              </a:ext>
            </a:extLst>
          </p:cNvPr>
          <p:cNvCxnSpPr>
            <a:cxnSpLocks/>
          </p:cNvCxnSpPr>
          <p:nvPr/>
        </p:nvCxnSpPr>
        <p:spPr>
          <a:xfrm>
            <a:off x="5990896" y="5381296"/>
            <a:ext cx="33107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4F6A1C-6D2F-9CA0-2E66-4BE6A7D23C0C}"/>
              </a:ext>
            </a:extLst>
          </p:cNvPr>
          <p:cNvCxnSpPr>
            <a:cxnSpLocks/>
          </p:cNvCxnSpPr>
          <p:nvPr/>
        </p:nvCxnSpPr>
        <p:spPr>
          <a:xfrm flipH="1">
            <a:off x="2680138" y="5381296"/>
            <a:ext cx="33107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4188DD4-8B02-9BF2-F472-EA7825D7FCE1}"/>
              </a:ext>
            </a:extLst>
          </p:cNvPr>
          <p:cNvSpPr/>
          <p:nvPr/>
        </p:nvSpPr>
        <p:spPr>
          <a:xfrm>
            <a:off x="5990896" y="1460938"/>
            <a:ext cx="2081049" cy="3573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4AB302-F964-A3B9-7B97-5A93023267FE}"/>
              </a:ext>
            </a:extLst>
          </p:cNvPr>
          <p:cNvSpPr/>
          <p:nvPr/>
        </p:nvSpPr>
        <p:spPr>
          <a:xfrm>
            <a:off x="3909846" y="1460938"/>
            <a:ext cx="2081049" cy="3573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425EBE-15EA-72BC-C05B-AAB1E2B6CCBC}"/>
              </a:ext>
            </a:extLst>
          </p:cNvPr>
          <p:cNvSpPr/>
          <p:nvPr/>
        </p:nvSpPr>
        <p:spPr>
          <a:xfrm>
            <a:off x="5990896" y="2186153"/>
            <a:ext cx="2480421" cy="3573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268F24-14DC-3680-AB8A-8E5E2B4AF66B}"/>
              </a:ext>
            </a:extLst>
          </p:cNvPr>
          <p:cNvSpPr/>
          <p:nvPr/>
        </p:nvSpPr>
        <p:spPr>
          <a:xfrm>
            <a:off x="3510468" y="2186152"/>
            <a:ext cx="2480428" cy="3573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65C784-F675-08AD-F967-3F7660D9F872}"/>
              </a:ext>
            </a:extLst>
          </p:cNvPr>
          <p:cNvSpPr/>
          <p:nvPr/>
        </p:nvSpPr>
        <p:spPr>
          <a:xfrm>
            <a:off x="3678620" y="2869323"/>
            <a:ext cx="2312275" cy="3573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7CC574-6AD4-9DB6-E32B-DBA0BB5F4B4E}"/>
              </a:ext>
            </a:extLst>
          </p:cNvPr>
          <p:cNvSpPr/>
          <p:nvPr/>
        </p:nvSpPr>
        <p:spPr>
          <a:xfrm>
            <a:off x="5990896" y="2869323"/>
            <a:ext cx="2701158" cy="3573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C3A967-F0BB-EA9C-178A-06AEDD3E7A0D}"/>
              </a:ext>
            </a:extLst>
          </p:cNvPr>
          <p:cNvSpPr/>
          <p:nvPr/>
        </p:nvSpPr>
        <p:spPr>
          <a:xfrm>
            <a:off x="3205662" y="3605047"/>
            <a:ext cx="2785234" cy="3573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23A6FE-D0B8-8B79-CC60-6DEA30FAD5EA}"/>
              </a:ext>
            </a:extLst>
          </p:cNvPr>
          <p:cNvSpPr/>
          <p:nvPr/>
        </p:nvSpPr>
        <p:spPr>
          <a:xfrm>
            <a:off x="5990895" y="3605046"/>
            <a:ext cx="3132077" cy="3573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64B829-F496-2677-0C6D-EA1FE3417F37}"/>
              </a:ext>
            </a:extLst>
          </p:cNvPr>
          <p:cNvSpPr/>
          <p:nvPr/>
        </p:nvSpPr>
        <p:spPr>
          <a:xfrm>
            <a:off x="2753715" y="4361788"/>
            <a:ext cx="3237181" cy="3573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11BA5D-87F5-6AFA-E79B-8D5ECFA8EF77}"/>
              </a:ext>
            </a:extLst>
          </p:cNvPr>
          <p:cNvSpPr/>
          <p:nvPr/>
        </p:nvSpPr>
        <p:spPr>
          <a:xfrm>
            <a:off x="5990894" y="4361788"/>
            <a:ext cx="3237179" cy="3573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47A567-EF91-E8A0-621B-76B3086387EE}"/>
              </a:ext>
            </a:extLst>
          </p:cNvPr>
          <p:cNvSpPr/>
          <p:nvPr/>
        </p:nvSpPr>
        <p:spPr>
          <a:xfrm>
            <a:off x="2753714" y="1460938"/>
            <a:ext cx="1156131" cy="357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54AA61-5A98-7685-CC3B-49CFF92CF17A}"/>
              </a:ext>
            </a:extLst>
          </p:cNvPr>
          <p:cNvSpPr/>
          <p:nvPr/>
        </p:nvSpPr>
        <p:spPr>
          <a:xfrm>
            <a:off x="2753714" y="2186152"/>
            <a:ext cx="756753" cy="357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BA9AD5-1CC6-19F1-3F70-302076CB03EC}"/>
              </a:ext>
            </a:extLst>
          </p:cNvPr>
          <p:cNvSpPr/>
          <p:nvPr/>
        </p:nvSpPr>
        <p:spPr>
          <a:xfrm>
            <a:off x="2753714" y="2869322"/>
            <a:ext cx="924905" cy="357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4AEE95-47F1-F986-5B16-2C876EDC85E8}"/>
              </a:ext>
            </a:extLst>
          </p:cNvPr>
          <p:cNvSpPr/>
          <p:nvPr/>
        </p:nvSpPr>
        <p:spPr>
          <a:xfrm>
            <a:off x="2753714" y="3605049"/>
            <a:ext cx="449325" cy="357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116310-5355-62B6-3FBC-AF569F7C1417}"/>
              </a:ext>
            </a:extLst>
          </p:cNvPr>
          <p:cNvSpPr/>
          <p:nvPr/>
        </p:nvSpPr>
        <p:spPr>
          <a:xfrm>
            <a:off x="8071945" y="1460938"/>
            <a:ext cx="1156131" cy="3573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57450C-62DB-8825-6E55-3EBA04879878}"/>
              </a:ext>
            </a:extLst>
          </p:cNvPr>
          <p:cNvSpPr/>
          <p:nvPr/>
        </p:nvSpPr>
        <p:spPr>
          <a:xfrm>
            <a:off x="8471318" y="2186152"/>
            <a:ext cx="756756" cy="3573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2FE529-34ED-CFC2-9D5D-D129CF8089C7}"/>
              </a:ext>
            </a:extLst>
          </p:cNvPr>
          <p:cNvSpPr/>
          <p:nvPr/>
        </p:nvSpPr>
        <p:spPr>
          <a:xfrm>
            <a:off x="8692054" y="2869322"/>
            <a:ext cx="536019" cy="3573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D459D1-9D14-9C5D-85FC-FB0FA56E9213}"/>
              </a:ext>
            </a:extLst>
          </p:cNvPr>
          <p:cNvSpPr/>
          <p:nvPr/>
        </p:nvSpPr>
        <p:spPr>
          <a:xfrm>
            <a:off x="9122973" y="3605042"/>
            <a:ext cx="105100" cy="3573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062B5F-E364-3DE7-976B-DC3C5D2FFA22}"/>
              </a:ext>
            </a:extLst>
          </p:cNvPr>
          <p:cNvSpPr txBox="1"/>
          <p:nvPr/>
        </p:nvSpPr>
        <p:spPr>
          <a:xfrm>
            <a:off x="5339255" y="672665"/>
            <a:ext cx="151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Freuquency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9F7C0B-CFA8-EE73-C891-6BAD8A46E2FE}"/>
              </a:ext>
            </a:extLst>
          </p:cNvPr>
          <p:cNvSpPr txBox="1"/>
          <p:nvPr/>
        </p:nvSpPr>
        <p:spPr>
          <a:xfrm>
            <a:off x="2490952" y="5602014"/>
            <a:ext cx="64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1.0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DE1652-5487-B02C-CD9B-C2BA43DA21CF}"/>
              </a:ext>
            </a:extLst>
          </p:cNvPr>
          <p:cNvSpPr txBox="1"/>
          <p:nvPr/>
        </p:nvSpPr>
        <p:spPr>
          <a:xfrm>
            <a:off x="9059912" y="5602014"/>
            <a:ext cx="64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2557235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Wenzuo Xu</dc:creator>
  <cp:lastModifiedBy>Wenzuo Xu</cp:lastModifiedBy>
  <cp:revision>1</cp:revision>
  <dcterms:created xsi:type="dcterms:W3CDTF">2024-11-26T16:00:19Z</dcterms:created>
  <dcterms:modified xsi:type="dcterms:W3CDTF">2024-11-26T16:12:03Z</dcterms:modified>
</cp:coreProperties>
</file>