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B894-67B9-ACB8-B8BD-5EA089F5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ADEF9-7A64-B0ED-FBBA-7122B4BD0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3413-684E-761D-6317-6900A3F2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7D79-6049-3A1E-4537-DFD71E19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1EA2-2464-90E4-E254-7B89661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88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166-0EBE-8643-1AE3-D0F57BC2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D6B14-3301-0863-8F6E-929EDD4E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D0D2-331B-BA22-918E-1312819B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7E49-DD10-0268-FC26-93755B69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23AC-35C3-0807-CE86-1B5E020C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27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BD62F-DD97-D661-03DB-58FAE4A0E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2E530-994E-03BD-B396-276FEA8D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E439-D9A2-F63A-D1EF-154990A0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9FAD-6A73-B6B0-E080-B1FDCABD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B285-E27A-F30D-166B-504AB93E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2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68F9-580B-335A-8184-16AB55EB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6BF7-2623-757E-07CB-F628E264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A04A-3FFC-959C-7D78-40EB4836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1ADB-A469-271B-8817-0D5B111F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7F70-6F34-3BF7-1CC4-CFC99234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87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2DF5-B493-26C5-7051-374A7D20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2F95-B404-ACBE-C16D-52F677E73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BD77-8EE1-199C-C1DA-806544B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9D8F-E2F8-43F1-7154-FFD5A1CE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17B2-97F0-AA72-BEEA-FD18B75E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45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DF54-BEDD-A32E-7C4B-3490B779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352F-1F2E-9031-3723-AC878C79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CE373-5EE5-437C-47C1-AC549CE38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3B23-7B0B-2E02-A351-765DAB65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39C0-2684-7F94-F240-B0B00711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C560F-9079-7699-1F0C-38574267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031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51F0-7F96-0AA0-6878-8811DCF2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66B7-FBA0-A14F-C74E-69072573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C62ED-65F5-4DF5-0F95-595D8533D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695B6-EE22-69B3-7A6E-DC0FF47D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D5418-B4D5-04A9-7935-44F55DEB1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B1D34-F306-C2CA-6196-B97840D8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E9A4B-D62E-596F-EB70-51433AA3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B886A-1E33-46C3-F954-1BE7529B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017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32C-27FE-641F-DD4B-608408C4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CFB41-DA41-BDA4-0118-03AE2413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CBBBD-0A48-489A-246F-50C33AB3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B4CE4-F30A-3A0A-AEC2-397DAAE4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99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E71F9-A42D-FDBD-9761-8CD3A670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CCA0E-D5D3-7C77-73D4-567B6D67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A235-639F-45E0-3692-AA2022D6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30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A983-84E4-17E6-5CD0-5AE4C087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68BE-42CE-B73A-740B-501B94DA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B33F3-5F83-5832-CD41-EE8C3DFA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6041-C965-D45C-2C1E-E8894C9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4B1C-B83A-4BEF-9ED0-94F1B787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EA45-B1FD-EF51-B317-5066F33D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78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BA5-4FB8-46D4-0B9D-927DB1AD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5C159-14E3-B049-FF28-962335D2D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DDFC-34BD-7C2C-D83A-F9A45981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5CDCA-906A-5956-C655-9253D9F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56C9-A214-093C-8F04-D2F44FDD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93C7B-8E40-4157-CBE5-BA4A0603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0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5E7A4-81D9-6385-346A-401859C3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AE00D-2652-0A15-1CB2-DBCC1A5C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0557-8AE8-8E28-59CA-B83D16DAE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468DD-07EF-F842-B86B-C01B16B8C108}" type="datetimeFigureOut">
              <a:rPr lang="en-DE" smtClean="0"/>
              <a:t>21.10.24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C8F08-183D-0166-13FC-CB41169A1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9C91-9A52-0653-4D22-53BB00AC6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25D9F-90BF-5049-9870-C0B9CF2CAE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4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D34C36-2065-3BF9-F9FA-C13ED6B502D1}"/>
              </a:ext>
            </a:extLst>
          </p:cNvPr>
          <p:cNvCxnSpPr/>
          <p:nvPr/>
        </p:nvCxnSpPr>
        <p:spPr>
          <a:xfrm>
            <a:off x="4105283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E1CB58-0AF4-E93E-C57A-23778B0E879B}"/>
              </a:ext>
            </a:extLst>
          </p:cNvPr>
          <p:cNvCxnSpPr/>
          <p:nvPr/>
        </p:nvCxnSpPr>
        <p:spPr>
          <a:xfrm>
            <a:off x="8220085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15CA33-E56C-BF25-AB50-D0A2B272F56A}"/>
              </a:ext>
            </a:extLst>
          </p:cNvPr>
          <p:cNvSpPr/>
          <p:nvPr/>
        </p:nvSpPr>
        <p:spPr>
          <a:xfrm>
            <a:off x="671028" y="5969876"/>
            <a:ext cx="2753710" cy="5570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Printing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2996E3-2FD1-824F-08CE-2CAF96DDAC41}"/>
              </a:ext>
            </a:extLst>
          </p:cNvPr>
          <p:cNvSpPr/>
          <p:nvPr/>
        </p:nvSpPr>
        <p:spPr>
          <a:xfrm>
            <a:off x="4785829" y="5969876"/>
            <a:ext cx="2753710" cy="5570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Curing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B4B192-B27F-FED7-AD0A-BA3B46A0CED7}"/>
              </a:ext>
            </a:extLst>
          </p:cNvPr>
          <p:cNvSpPr/>
          <p:nvPr/>
        </p:nvSpPr>
        <p:spPr>
          <a:xfrm>
            <a:off x="8900630" y="5969876"/>
            <a:ext cx="2753710" cy="5570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1" dirty="0">
                <a:solidFill>
                  <a:schemeClr val="tx1"/>
                </a:solidFill>
              </a:rPr>
              <a:t>Excavation and 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32439-B919-DA0D-9A10-1054B59AB2DD}"/>
              </a:ext>
            </a:extLst>
          </p:cNvPr>
          <p:cNvSpPr/>
          <p:nvPr/>
        </p:nvSpPr>
        <p:spPr>
          <a:xfrm>
            <a:off x="865468" y="2314903"/>
            <a:ext cx="2364827" cy="111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b="1" dirty="0"/>
              <a:t>Partical Bed </a:t>
            </a:r>
          </a:p>
          <a:p>
            <a:pPr algn="ctr"/>
            <a:r>
              <a:rPr lang="en-DE" sz="1200" b="1" dirty="0"/>
              <a:t>(Each particle layer: 3.0 mm)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3B9C69-2EC0-53ED-FC58-8234013CC9C9}"/>
              </a:ext>
            </a:extLst>
          </p:cNvPr>
          <p:cNvSpPr/>
          <p:nvPr/>
        </p:nvSpPr>
        <p:spPr>
          <a:xfrm>
            <a:off x="865468" y="4093779"/>
            <a:ext cx="2364827" cy="111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b="1" dirty="0"/>
              <a:t>Building Platform</a:t>
            </a:r>
          </a:p>
          <a:p>
            <a:pPr algn="ctr"/>
            <a:r>
              <a:rPr lang="en-DE" sz="1200" b="1" dirty="0"/>
              <a:t>(lowered by 3.0 mm to print a new layer)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4858A-931E-4921-4013-A6F0F0500CC9}"/>
              </a:ext>
            </a:extLst>
          </p:cNvPr>
          <p:cNvSpPr/>
          <p:nvPr/>
        </p:nvSpPr>
        <p:spPr>
          <a:xfrm>
            <a:off x="865467" y="536027"/>
            <a:ext cx="2364827" cy="111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b="1" dirty="0"/>
              <a:t>Nozzle</a:t>
            </a:r>
          </a:p>
          <a:p>
            <a:pPr algn="ctr"/>
            <a:r>
              <a:rPr lang="en-DE" sz="1200" b="1" dirty="0"/>
              <a:t>(conical and round, inner diameter 2.0 mm)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5D8CED1-BB9E-BBC4-6FD1-EDF33EE1B60E}"/>
              </a:ext>
            </a:extLst>
          </p:cNvPr>
          <p:cNvSpPr/>
          <p:nvPr/>
        </p:nvSpPr>
        <p:spPr>
          <a:xfrm>
            <a:off x="1933903" y="1650124"/>
            <a:ext cx="113977" cy="6647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ABF92-209B-2F5E-4619-5AF9A6605300}"/>
              </a:ext>
            </a:extLst>
          </p:cNvPr>
          <p:cNvSpPr txBox="1"/>
          <p:nvPr/>
        </p:nvSpPr>
        <p:spPr>
          <a:xfrm>
            <a:off x="264090" y="1751681"/>
            <a:ext cx="184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</a:t>
            </a:r>
            <a:r>
              <a:rPr lang="en-DE" sz="1200" b="1" dirty="0"/>
              <a:t>oves with the speed of 2000 mm/min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D896B-5FC5-F9E2-7748-B81B1B69B170}"/>
              </a:ext>
            </a:extLst>
          </p:cNvPr>
          <p:cNvSpPr txBox="1"/>
          <p:nvPr/>
        </p:nvSpPr>
        <p:spPr>
          <a:xfrm>
            <a:off x="2397927" y="1770837"/>
            <a:ext cx="16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Output cement paste from reservoir</a:t>
            </a:r>
            <a:endParaRPr lang="en-DE" sz="1200" b="1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9F59B73-333D-4F46-1FBD-86D84B785112}"/>
              </a:ext>
            </a:extLst>
          </p:cNvPr>
          <p:cNvSpPr/>
          <p:nvPr/>
        </p:nvSpPr>
        <p:spPr>
          <a:xfrm>
            <a:off x="1933903" y="3429000"/>
            <a:ext cx="113977" cy="6647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A6285-324A-4F59-0F10-6300AD49C206}"/>
              </a:ext>
            </a:extLst>
          </p:cNvPr>
          <p:cNvSpPr txBox="1"/>
          <p:nvPr/>
        </p:nvSpPr>
        <p:spPr>
          <a:xfrm>
            <a:off x="345365" y="3622889"/>
            <a:ext cx="119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Hold by</a:t>
            </a:r>
            <a:endParaRPr lang="en-DE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638497-41C4-3D98-D79C-9F69287CEAAA}"/>
              </a:ext>
            </a:extLst>
          </p:cNvPr>
          <p:cNvSpPr/>
          <p:nvPr/>
        </p:nvSpPr>
        <p:spPr>
          <a:xfrm>
            <a:off x="4980267" y="2314903"/>
            <a:ext cx="2364827" cy="111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b="1" dirty="0"/>
              <a:t>24 hours on the partical bed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7F815-5D7A-29DC-093E-CAEE914ABB19}"/>
              </a:ext>
            </a:extLst>
          </p:cNvPr>
          <p:cNvSpPr/>
          <p:nvPr/>
        </p:nvSpPr>
        <p:spPr>
          <a:xfrm>
            <a:off x="9095077" y="2314903"/>
            <a:ext cx="2364827" cy="111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b="1" dirty="0"/>
              <a:t>Lifted out of the particle bed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5251D-C8AD-B3EF-8DAF-2E5FE96A0371}"/>
              </a:ext>
            </a:extLst>
          </p:cNvPr>
          <p:cNvSpPr/>
          <p:nvPr/>
        </p:nvSpPr>
        <p:spPr>
          <a:xfrm>
            <a:off x="9095077" y="4093778"/>
            <a:ext cx="2364827" cy="111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b="1" dirty="0"/>
              <a:t>Climate Chamber</a:t>
            </a:r>
          </a:p>
          <a:p>
            <a:pPr algn="ctr"/>
            <a:r>
              <a:rPr lang="en-DE" sz="1200" b="1" dirty="0"/>
              <a:t>(20/65; 28 days)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385DA82-F39A-0F60-D616-E063FF758D57}"/>
              </a:ext>
            </a:extLst>
          </p:cNvPr>
          <p:cNvSpPr/>
          <p:nvPr/>
        </p:nvSpPr>
        <p:spPr>
          <a:xfrm>
            <a:off x="10220496" y="3428998"/>
            <a:ext cx="113977" cy="6647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D5FDD-5362-6F4F-FF89-D5EDC5EEA91D}"/>
              </a:ext>
            </a:extLst>
          </p:cNvPr>
          <p:cNvSpPr txBox="1"/>
          <p:nvPr/>
        </p:nvSpPr>
        <p:spPr>
          <a:xfrm>
            <a:off x="8750195" y="3621573"/>
            <a:ext cx="119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Send to</a:t>
            </a:r>
            <a:endParaRPr lang="en-DE" sz="1200" b="1" dirty="0"/>
          </a:p>
        </p:txBody>
      </p: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031740DB-30F5-B5E4-F28B-B37E759C2C96}"/>
              </a:ext>
            </a:extLst>
          </p:cNvPr>
          <p:cNvSpPr/>
          <p:nvPr/>
        </p:nvSpPr>
        <p:spPr>
          <a:xfrm>
            <a:off x="1649926" y="5401767"/>
            <a:ext cx="795907" cy="32844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0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Wenzuo Xu</dc:creator>
  <cp:lastModifiedBy>Wenzuo Xu</cp:lastModifiedBy>
  <cp:revision>1</cp:revision>
  <dcterms:created xsi:type="dcterms:W3CDTF">2024-10-20T22:34:08Z</dcterms:created>
  <dcterms:modified xsi:type="dcterms:W3CDTF">2024-10-20T23:13:57Z</dcterms:modified>
</cp:coreProperties>
</file>