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</p:sldMasterIdLst>
  <p:sldIdLst>
    <p:sldId id="256" r:id="rId2"/>
    <p:sldId id="272" r:id="rId3"/>
    <p:sldId id="270" r:id="rId4"/>
    <p:sldId id="273" r:id="rId5"/>
    <p:sldId id="257" r:id="rId6"/>
    <p:sldId id="261" r:id="rId7"/>
    <p:sldId id="262" r:id="rId8"/>
    <p:sldId id="263" r:id="rId9"/>
    <p:sldId id="267" r:id="rId10"/>
    <p:sldId id="264" r:id="rId11"/>
    <p:sldId id="268" r:id="rId12"/>
    <p:sldId id="265" r:id="rId13"/>
    <p:sldId id="275" r:id="rId14"/>
    <p:sldId id="276" r:id="rId15"/>
    <p:sldId id="277" r:id="rId16"/>
    <p:sldId id="279" r:id="rId17"/>
    <p:sldId id="280" r:id="rId18"/>
    <p:sldId id="266" r:id="rId19"/>
    <p:sldId id="271" r:id="rId20"/>
    <p:sldId id="27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1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80F8BE-E160-4A0C-9205-0D87B941D5C4}" type="datetimeFigureOut">
              <a:rPr lang="pt-BR" smtClean="0"/>
              <a:t>19/05/2014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C06BA3-69FB-482E-A681-50501A7D75EF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xa.yimg.com/kq/groups/21817995/1343470751/name/pdp_+diagrama+espinha+de+peixe+em+projetos.pdf" TargetMode="External"/><Relationship Id="rId2" Type="http://schemas.openxmlformats.org/officeDocument/2006/relationships/hyperlink" Target="http://www.cedet.com.br/index.php?/O-que-e/Gestao-da-Qualidade/diagrama-de-causa-e-efeito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9792" y="5157192"/>
            <a:ext cx="6264696" cy="1512168"/>
          </a:xfrm>
        </p:spPr>
        <p:txBody>
          <a:bodyPr>
            <a:normAutofit/>
          </a:bodyPr>
          <a:lstStyle/>
          <a:p>
            <a:pPr algn="r"/>
            <a:r>
              <a:rPr lang="pt-BR" cap="none" dirty="0" smtClean="0">
                <a:solidFill>
                  <a:schemeClr val="accent3">
                    <a:lumMod val="75000"/>
                  </a:schemeClr>
                </a:solidFill>
              </a:rPr>
              <a:t>Professor: </a:t>
            </a:r>
            <a:r>
              <a:rPr lang="pt-BR" cap="none" dirty="0" err="1" smtClean="0">
                <a:solidFill>
                  <a:schemeClr val="accent3">
                    <a:lumMod val="75000"/>
                  </a:schemeClr>
                </a:solidFill>
              </a:rPr>
              <a:t>Itair</a:t>
            </a:r>
            <a:r>
              <a:rPr lang="pt-BR" cap="none" dirty="0" smtClean="0">
                <a:solidFill>
                  <a:schemeClr val="accent3">
                    <a:lumMod val="75000"/>
                  </a:schemeClr>
                </a:solidFill>
              </a:rPr>
              <a:t> Pereira</a:t>
            </a:r>
          </a:p>
          <a:p>
            <a:pPr algn="r"/>
            <a:r>
              <a:rPr lang="pt-BR" cap="none" dirty="0" smtClean="0">
                <a:solidFill>
                  <a:schemeClr val="accent5">
                    <a:lumMod val="75000"/>
                  </a:schemeClr>
                </a:solidFill>
              </a:rPr>
              <a:t>Alunos:</a:t>
            </a:r>
            <a:r>
              <a:rPr lang="pt-BR" i="1" cap="none" dirty="0" smtClean="0">
                <a:solidFill>
                  <a:schemeClr val="accent5">
                    <a:lumMod val="75000"/>
                  </a:schemeClr>
                </a:solidFill>
              </a:rPr>
              <a:t>          </a:t>
            </a:r>
            <a:r>
              <a:rPr lang="pt-BR" i="1" cap="none" dirty="0" smtClean="0">
                <a:solidFill>
                  <a:schemeClr val="bg1"/>
                </a:solidFill>
              </a:rPr>
              <a:t>GTI-III MATUTINO</a:t>
            </a:r>
            <a:endParaRPr lang="pt-BR" i="1" cap="none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Gestão de Processos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 descr="senac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88640"/>
            <a:ext cx="1647056" cy="1500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Diagrama de Ishikawa</a:t>
            </a:r>
            <a:endParaRPr lang="pt-BR" dirty="0"/>
          </a:p>
        </p:txBody>
      </p:sp>
      <p:pic>
        <p:nvPicPr>
          <p:cNvPr id="4" name="Espaço Reservado para Conteúdo 3" descr="diagrama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556792"/>
            <a:ext cx="8640960" cy="4680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Diagrama de Ishikawa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b="1" dirty="0" smtClean="0"/>
              <a:t>3 – Passo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Para melhor compreensão do problema, busque as </a:t>
            </a:r>
            <a:r>
              <a:rPr lang="pt-BR" dirty="0" err="1" smtClean="0"/>
              <a:t>sub-causas</a:t>
            </a:r>
            <a:r>
              <a:rPr lang="pt-BR" dirty="0" smtClean="0"/>
              <a:t> das causas já identificadas.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29000"/>
            <a:ext cx="3816424" cy="2862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Diagrama de Ishikawa</a:t>
            </a:r>
            <a:endParaRPr lang="pt-BR" dirty="0"/>
          </a:p>
        </p:txBody>
      </p:sp>
      <p:pic>
        <p:nvPicPr>
          <p:cNvPr id="4" name="Espaço Reservado para Conteúdo 3" descr="diagra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8640960" cy="46805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Por fim, deve-se encontrar os pesos das </a:t>
            </a:r>
            <a:r>
              <a:rPr lang="pt-BR" dirty="0" err="1"/>
              <a:t>causas-mãe</a:t>
            </a:r>
            <a:r>
              <a:rPr lang="pt-BR" dirty="0"/>
              <a:t>, os quais também devem ser encontrados através do cálculo da média de suas </a:t>
            </a:r>
            <a:r>
              <a:rPr lang="pt-BR" dirty="0" err="1"/>
              <a:t>subcausas</a:t>
            </a:r>
            <a:r>
              <a:rPr lang="pt-BR" dirty="0"/>
              <a:t> de primeira ordem. O esquema abaixo mostra como deve ser realizado o procedimento.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2288282" cy="26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5150"/>
            <a:ext cx="8784976" cy="290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6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Terminada essa etapa, seu Diagrama de Ishikawa estará concluído e você deverá priorizar a solução dos itens com maiores notas; recomenda-se que, para isso, utilize alguma metodologia de delegação de tarefas, como o 5w2h por exemplo.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3717032"/>
            <a:ext cx="2518018" cy="25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 que é o 5W2H?</a:t>
            </a:r>
          </a:p>
          <a:p>
            <a:r>
              <a:rPr lang="pt-BR" dirty="0" smtClean="0"/>
              <a:t>O</a:t>
            </a:r>
            <a:r>
              <a:rPr lang="pt-BR" b="1" dirty="0" smtClean="0"/>
              <a:t> 5W2H, </a:t>
            </a:r>
            <a:r>
              <a:rPr lang="pt-BR" dirty="0" smtClean="0"/>
              <a:t>basicamente, é um </a:t>
            </a:r>
            <a:r>
              <a:rPr lang="pt-BR" dirty="0" err="1" smtClean="0"/>
              <a:t>checklist</a:t>
            </a:r>
            <a:r>
              <a:rPr lang="pt-BR" dirty="0" smtClean="0"/>
              <a:t> de determinadas atividades que precisam ser desenvolvidas com o máximo de clareza possível por parte dos colaboradores  da empresa. Ele funciona como um mapeamento destas atividades, onde ficará estabelecido o que será feito, quem fará o quê, em qual período de tempo, em qual área da empresa e todos os motivos pelos quais esta atividade deve ser feita.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5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pt-BR" dirty="0" smtClean="0"/>
              <a:t>Em </a:t>
            </a:r>
            <a:r>
              <a:rPr lang="pt-BR" dirty="0"/>
              <a:t>um segundo momento, deverá figurar nesta tabela (sim, você fará isto em uma tabela) como será feita esta atividade e quanto custará aos cofres da empresa tal processo.</a:t>
            </a:r>
          </a:p>
          <a:p>
            <a:r>
              <a:rPr lang="pt-BR" dirty="0"/>
              <a:t>Esta ferramenta é extremamente útil para as empresas, uma vez que elimina por completo qualquer dúvida que possa surgir sobre um processo ou sua atividade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6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Diagrama de Ishikawa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>
                <a:solidFill>
                  <a:srgbClr val="C00000"/>
                </a:solidFill>
              </a:rPr>
              <a:t>Conclusão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O Diagrama de Ishikawa é uma das ferramentas mais eficazes e mais utilizadas nas ações de melhoria e controle de qualidade nas organizações, permitindo agrupar e visualizar as várias causas que estão na origem qualquer problema ou de um resultado que se pretende melhorar.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 smtClean="0"/>
              <a:t>Ishikawa, "qualidade </a:t>
            </a:r>
            <a:r>
              <a:rPr lang="pt-BR" dirty="0"/>
              <a:t>é uma revolução da </a:t>
            </a:r>
            <a:r>
              <a:rPr lang="pt-BR" dirty="0" smtClean="0"/>
              <a:t>própria filosofia administrativa, exigindo </a:t>
            </a:r>
            <a:r>
              <a:rPr lang="pt-BR" dirty="0"/>
              <a:t>uma mudança de mentalidade de todos os integrantes da organização principalmente da alta cúpula"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19672" y="692696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Visão de Ishikawa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44" y="3328987"/>
            <a:ext cx="2913112" cy="29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Diagrama de Ishikawa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Diagrama </a:t>
            </a:r>
            <a:r>
              <a:rPr lang="pt-BR" dirty="0"/>
              <a:t>de Causa e Efeito</a:t>
            </a:r>
          </a:p>
          <a:p>
            <a:endParaRPr lang="pt-BR" dirty="0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373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95536" y="1556792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Fonte: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 smtClean="0">
                <a:solidFill>
                  <a:srgbClr val="130AC0"/>
                </a:solidFill>
                <a:hlinkClick r:id="rId2"/>
              </a:rPr>
              <a:t>http</a:t>
            </a:r>
            <a:r>
              <a:rPr lang="pt-BR" u="sng" dirty="0">
                <a:solidFill>
                  <a:srgbClr val="130AC0"/>
                </a:solidFill>
                <a:hlinkClick r:id="rId2"/>
              </a:rPr>
              <a:t>://www.cedet.com.br/index.php?/</a:t>
            </a:r>
            <a:r>
              <a:rPr lang="pt-BR" u="sng" dirty="0" smtClean="0">
                <a:solidFill>
                  <a:srgbClr val="130AC0"/>
                </a:solidFill>
                <a:hlinkClick r:id="rId2"/>
              </a:rPr>
              <a:t>O-que-e/Gestao-da-Qualidade/diagrama-de-causa-e-efeito.html</a:t>
            </a:r>
            <a:endParaRPr lang="pt-BR" u="sng" dirty="0" smtClean="0">
              <a:solidFill>
                <a:srgbClr val="130A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30A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30AC0"/>
                </a:solidFill>
                <a:hlinkClick r:id="rId3"/>
              </a:rPr>
              <a:t>http://xa.yimg.com/kq/groups/21817995/1343470751/name/pdp_+</a:t>
            </a:r>
            <a:r>
              <a:rPr lang="pt-BR" u="sng" dirty="0" smtClean="0">
                <a:solidFill>
                  <a:srgbClr val="130AC0"/>
                </a:solidFill>
                <a:hlinkClick r:id="rId3"/>
              </a:rPr>
              <a:t>diagrama+espinha+de+peixe+em+projetos.pdf</a:t>
            </a:r>
            <a:endParaRPr lang="pt-BR" u="sng" dirty="0" smtClean="0">
              <a:solidFill>
                <a:srgbClr val="130A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>
              <a:solidFill>
                <a:srgbClr val="130A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 smtClean="0">
                <a:solidFill>
                  <a:srgbClr val="130AC0"/>
                </a:solidFill>
              </a:rPr>
              <a:t>“</a:t>
            </a:r>
            <a:r>
              <a:rPr lang="pt-BR" u="sng" dirty="0">
                <a:solidFill>
                  <a:srgbClr val="130AC0"/>
                </a:solidFill>
              </a:rPr>
              <a:t>DCE” material </a:t>
            </a:r>
            <a:r>
              <a:rPr lang="pt-BR" u="sng" dirty="0" smtClean="0">
                <a:solidFill>
                  <a:srgbClr val="130AC0"/>
                </a:solidFill>
              </a:rPr>
              <a:t>cedido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>
              <a:solidFill>
                <a:srgbClr val="130A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30AC0"/>
                </a:solidFill>
              </a:rPr>
              <a:t> Gestão da Qualidade (Conceitos e técnicas) Autor: Luiz Cezar Ribeiro Carpi;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>
              <a:solidFill>
                <a:srgbClr val="130A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0"/>
            <a:ext cx="8534400" cy="1059560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r>
              <a:rPr lang="pt-BR" dirty="0" smtClean="0">
                <a:effectLst/>
              </a:rPr>
              <a:t>Introdução: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600" dirty="0" smtClean="0"/>
          </a:p>
          <a:p>
            <a:r>
              <a:rPr lang="pt-BR" sz="2600" dirty="0" smtClean="0"/>
              <a:t>O </a:t>
            </a:r>
            <a:r>
              <a:rPr lang="pt-BR" sz="2600" b="1" dirty="0"/>
              <a:t>Diagrama de Ishikawa</a:t>
            </a:r>
            <a:r>
              <a:rPr lang="pt-BR" sz="2600" dirty="0"/>
              <a:t>, é uma</a:t>
            </a:r>
            <a:r>
              <a:rPr lang="pt-BR" sz="2600" b="1" dirty="0"/>
              <a:t> ferramenta gráfica</a:t>
            </a:r>
            <a:r>
              <a:rPr lang="pt-BR" sz="2600" dirty="0"/>
              <a:t> utilizada pela </a:t>
            </a:r>
            <a:r>
              <a:rPr lang="pt-BR" sz="2600" b="1" dirty="0"/>
              <a:t>Administração</a:t>
            </a:r>
            <a:r>
              <a:rPr lang="pt-BR" sz="2600" dirty="0"/>
              <a:t> para o gerenciamento e o </a:t>
            </a:r>
            <a:r>
              <a:rPr lang="pt-BR" sz="2600" b="1" dirty="0"/>
              <a:t>Controle da Qualidade</a:t>
            </a:r>
            <a:r>
              <a:rPr lang="pt-BR" sz="2600" dirty="0"/>
              <a:t> em diversos processos, e também é conhecido como "</a:t>
            </a:r>
            <a:r>
              <a:rPr lang="pt-BR" sz="2600" b="1" dirty="0"/>
              <a:t>Diagrama de Causa e Efeito</a:t>
            </a:r>
            <a:r>
              <a:rPr lang="pt-BR" sz="2600" dirty="0"/>
              <a:t>", "</a:t>
            </a:r>
            <a:r>
              <a:rPr lang="pt-BR" sz="2600" b="1" dirty="0"/>
              <a:t>Diagrama Espinha-de-peixe</a:t>
            </a:r>
            <a:r>
              <a:rPr lang="pt-BR" sz="2600" dirty="0"/>
              <a:t>" ou "</a:t>
            </a:r>
            <a:r>
              <a:rPr lang="pt-BR" sz="2600" b="1" dirty="0"/>
              <a:t>Diagrama 6M</a:t>
            </a:r>
            <a:r>
              <a:rPr lang="pt-BR" sz="2600" dirty="0"/>
              <a:t>".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6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Introdução: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611560" y="1556792"/>
            <a:ext cx="784887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200" dirty="0"/>
              <a:t>O Diagrama foi originalmente proposto pelo engenheiro químico </a:t>
            </a:r>
            <a:r>
              <a:rPr lang="pt-BR" sz="2200" dirty="0" err="1"/>
              <a:t>Kaoru</a:t>
            </a:r>
            <a:r>
              <a:rPr lang="pt-BR" sz="2200" dirty="0"/>
              <a:t> Ishikawa, no ano de 1943, e foi aperfeiçoado nos anos seguintes</a:t>
            </a:r>
            <a:r>
              <a:rPr lang="pt-BR" sz="22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pt-BR" sz="2200" dirty="0" smtClean="0"/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Na sua estrutura, os problemas são classificados em seis tipos diferentes: método, matéria-prima, mão-de-obra, máquinas, medição e meio ambiente. Esse sistema permite estruturar hierarquicamente as causas potenciais de um determinado problema ou também uma oportunidade de melhoria, assim como seus efeitos sobre a qualidade dos produtos.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5142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590728" cy="126876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Ferramentas da Qualidade</a:t>
            </a:r>
            <a:b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Detectando Problemas e Buscando Soluções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Diagrama de Ishikawa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0" y="2348880"/>
            <a:ext cx="8128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Diagrama de Ishikawa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O que é ?</a:t>
            </a:r>
          </a:p>
          <a:p>
            <a:pPr>
              <a:buNone/>
            </a:pPr>
            <a:endParaRPr lang="pt-BR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2800" dirty="0" smtClean="0"/>
              <a:t>É uma técnica largamente utilizada, que mostra a relação entre um efeito e as possíveis causas que podem estar contribuindo para que ele ocorra. </a:t>
            </a:r>
          </a:p>
          <a:p>
            <a:pPr>
              <a:buNone/>
            </a:pP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3863879"/>
            <a:ext cx="3096344" cy="244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Diagrama de Ishikawa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Use Para? </a:t>
            </a:r>
          </a:p>
          <a:p>
            <a:pPr>
              <a:buNone/>
            </a:pPr>
            <a:endParaRPr lang="pt-BR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pt-BR" sz="2400" dirty="0" smtClean="0"/>
              <a:t>Visualizar, em conjunto, as causas principais e secundárias de um problema. 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 smtClean="0"/>
              <a:t>Ampliar a visão das possíveis causas de um problema, enriquecendo a sua análise e a identificação de soluções. </a:t>
            </a:r>
          </a:p>
          <a:p>
            <a:pPr>
              <a:buFont typeface="Wingdings" pitchFamily="2" charset="2"/>
              <a:buChar char="v"/>
            </a:pPr>
            <a:r>
              <a:rPr lang="pt-BR" sz="2400" dirty="0" smtClean="0"/>
              <a:t>Analisar processos em busca de melhorias.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Diagrama de Ishikawa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</a:rPr>
              <a:t>Como Construir ?</a:t>
            </a:r>
          </a:p>
          <a:p>
            <a:pPr>
              <a:buFont typeface="Wingdings" pitchFamily="2" charset="2"/>
              <a:buChar char="ü"/>
            </a:pPr>
            <a:r>
              <a:rPr lang="pt-BR" b="1" dirty="0" smtClean="0"/>
              <a:t>1 - Passo</a:t>
            </a:r>
          </a:p>
          <a:p>
            <a:pPr>
              <a:buNone/>
            </a:pPr>
            <a:r>
              <a:rPr lang="pt-BR" sz="2400" dirty="0" smtClean="0"/>
              <a:t>Estabeleça claramente o problema </a:t>
            </a:r>
            <a:r>
              <a:rPr lang="pt-BR" sz="2400" i="1" dirty="0" smtClean="0"/>
              <a:t>(efeito) </a:t>
            </a:r>
            <a:r>
              <a:rPr lang="pt-BR" sz="2400" dirty="0" smtClean="0"/>
              <a:t>a ser analisado. </a:t>
            </a:r>
          </a:p>
          <a:p>
            <a:pPr>
              <a:buNone/>
            </a:pPr>
            <a:r>
              <a:rPr lang="pt-BR" sz="2400" dirty="0" smtClean="0"/>
              <a:t>Desenhe uma seta horizontal apontando para a direita e escreva o problema no interior de uma divisa localizado na ponta da seta. </a:t>
            </a:r>
          </a:p>
          <a:p>
            <a:pPr>
              <a:buNone/>
            </a:pP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4183562"/>
            <a:ext cx="4896544" cy="2175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Diagrama de Ishikawa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b="1" dirty="0" smtClean="0"/>
              <a:t>2 - Passo</a:t>
            </a:r>
          </a:p>
          <a:p>
            <a:pPr>
              <a:buNone/>
            </a:pPr>
            <a:r>
              <a:rPr lang="pt-BR" dirty="0" smtClean="0"/>
              <a:t>Faça um </a:t>
            </a:r>
            <a:r>
              <a:rPr lang="pt-BR" dirty="0" err="1" smtClean="0"/>
              <a:t>brainstorming</a:t>
            </a:r>
            <a:r>
              <a:rPr lang="pt-BR" dirty="0" smtClean="0"/>
              <a:t> para identificar o maior número possível de causas que possam estar contribuindo para gerar o problema.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3429000"/>
            <a:ext cx="2988607" cy="286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205</TotalTime>
  <Words>613</Words>
  <Application>Microsoft Office PowerPoint</Application>
  <PresentationFormat>Apresentação na tela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Cívico</vt:lpstr>
      <vt:lpstr>Gestão de Processos</vt:lpstr>
      <vt:lpstr>O Diagrama de Ishikawa</vt:lpstr>
      <vt:lpstr>  Introdução:</vt:lpstr>
      <vt:lpstr>Introdução:</vt:lpstr>
      <vt:lpstr>Ferramentas da Qualidade Detectando Problemas e Buscando Soluções</vt:lpstr>
      <vt:lpstr>Diagrama de Ishikawa</vt:lpstr>
      <vt:lpstr>Diagrama de Ishikawa</vt:lpstr>
      <vt:lpstr>Diagrama de Ishikawa</vt:lpstr>
      <vt:lpstr>Diagrama de Ishikawa</vt:lpstr>
      <vt:lpstr>Diagrama de Ishikawa</vt:lpstr>
      <vt:lpstr>Diagrama de Ishikawa</vt:lpstr>
      <vt:lpstr>Diagrama de Ishikawa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de Ishikawa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Processos</dc:title>
  <dc:creator>Usuario</dc:creator>
  <cp:lastModifiedBy>Júnior Monteiro</cp:lastModifiedBy>
  <cp:revision>46</cp:revision>
  <dcterms:created xsi:type="dcterms:W3CDTF">2013-11-19T22:20:06Z</dcterms:created>
  <dcterms:modified xsi:type="dcterms:W3CDTF">2014-05-19T16:28:56Z</dcterms:modified>
</cp:coreProperties>
</file>