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6"/>
    <p:restoredTop sz="94732"/>
  </p:normalViewPr>
  <p:slideViewPr>
    <p:cSldViewPr snapToGrid="0">
      <p:cViewPr varScale="1">
        <p:scale>
          <a:sx n="94" d="100"/>
          <a:sy n="94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10279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7513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14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526078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704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253862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6849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3602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34770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13613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4641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146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31041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10363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4955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3798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18CB-8B77-E14D-AD3C-60545EA66D26}" type="datetimeFigureOut">
              <a:rPr lang="en-CM" smtClean="0"/>
              <a:t>02/04/2024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50358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042E-E5BC-D09C-DCAB-B8F9849A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862" y="824411"/>
            <a:ext cx="8915399" cy="1705848"/>
          </a:xfrm>
        </p:spPr>
        <p:txBody>
          <a:bodyPr>
            <a:normAutofit/>
          </a:bodyPr>
          <a:lstStyle/>
          <a:p>
            <a:pPr algn="ctr"/>
            <a:r>
              <a: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CM" sz="2000" dirty="0">
                <a:effectLst/>
              </a:rPr>
              <a:t> </a:t>
            </a:r>
            <a:br>
              <a:rPr lang="en-CM" sz="6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7459-10E9-9F63-0146-B0CC5E55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261" y="2016689"/>
            <a:ext cx="9144000" cy="3870543"/>
          </a:xfrm>
        </p:spPr>
        <p:txBody>
          <a:bodyPr>
            <a:normAutofit/>
          </a:bodyPr>
          <a:lstStyle/>
          <a:p>
            <a:pPr algn="ctr"/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the presentation on Amazon EC2 (Elastic Compute Cloud).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EC2 is a fundamental component of Amazon Web Services (AWS), offering scalable computing capacity in the cloud.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we'll explore what EC2 is, its pricing options, how to launch an EC2 instance, and command line interactions.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84955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3B7D-EDB7-22E6-38E8-DFB387AD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EC2?</a:t>
            </a:r>
            <a:r>
              <a:rPr lang="en-CM" sz="2400" dirty="0">
                <a:effectLst/>
              </a:rPr>
              <a:t> 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8673-E8AB-F425-23CF-9EA0EC2D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EC2 is a web service that provides resizable compute capacity in the cloud.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users to rent virtual servers (known as instances) to run applications and workloads.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EC2 instances can be easily scaled up or down based on demand, offering flexibility and cost-effectiveness.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07809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00E-8878-1D85-3ABB-9A1503E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Pricing Options</a:t>
            </a:r>
            <a:r>
              <a:rPr lang="en-CM" sz="2400" dirty="0">
                <a:effectLst/>
              </a:rPr>
              <a:t> 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D26E-895E-DB4A-FABE-295D1C2E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EC2 offers various pricing options to suit different use cases and budgets: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On-Demand Instances: Pay for compute capacity by the hour or second with no long-term commitments.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Reserved Instances: Reserve capacity for a fixed term (1 or 3 years) for significant cost savings.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 Instances: Bid for unused EC2 capacity at discounted rates, ideal for fault-tolerant workloads.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Dedicated Hosts: Physical servers dedicated to your use, offering compliance and control benefits.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65305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B95F-FF61-70CC-C88E-8EB59416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Launching an EC2 Instance</a:t>
            </a:r>
            <a:r>
              <a:rPr lang="en-CM" sz="2400" dirty="0">
                <a:effectLst/>
              </a:rPr>
              <a:t> 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2179-259D-4DF7-5F44-2E9D42A1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walk through the steps to launch an EC2 instance: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in to the AWS Management Console.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EC2 dashboard.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"Launch Instance" to choose an Amazon Machine Image (AMI).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an instance type, configure instance details, add storage, and configure security groups.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and launch the instance.</a:t>
            </a:r>
          </a:p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90908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6CD3-599A-4D9F-9E54-F5152A61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 Line Interactions</a:t>
            </a:r>
            <a:r>
              <a:rPr lang="en-CM" sz="2400" dirty="0">
                <a:effectLst/>
              </a:rPr>
              <a:t> 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C619-E014-A38B-67C3-EBEAE4E1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EC2 can also be managed using the AWS Command Line Interface (CLI).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CLI commands for EC2 include: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ec2 run-instances: Launches one or more instances.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ec2 describe-instances: Describes one or more instances.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ec2 start-instances: Starts one or more stopped instances.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ec2 stop-instances: Stops one or more running instances.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ec2 terminate-instances: Terminates one or more instances.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2521619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{891F1468-B14A-9D45-98AE-C71276BFB651}tf10001069</Template>
  <TotalTime>156</TotalTime>
  <Words>346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Introduction  </vt:lpstr>
      <vt:lpstr>What is EC2?  </vt:lpstr>
      <vt:lpstr>Pricing Options  </vt:lpstr>
      <vt:lpstr>Launching an EC2 Instance  </vt:lpstr>
      <vt:lpstr>Command Line Interactions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S3 </dc:title>
  <dc:creator>totodiallo70@gmail.com</dc:creator>
  <cp:lastModifiedBy>totodiallo70@gmail.com</cp:lastModifiedBy>
  <cp:revision>2</cp:revision>
  <dcterms:created xsi:type="dcterms:W3CDTF">2024-03-22T15:59:22Z</dcterms:created>
  <dcterms:modified xsi:type="dcterms:W3CDTF">2024-04-02T07:32:30Z</dcterms:modified>
</cp:coreProperties>
</file>