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54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027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513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14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2607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70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5386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849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602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477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361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641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46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104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0363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955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3798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18CB-8B77-E14D-AD3C-60545EA66D26}" type="datetimeFigureOut">
              <a:rPr lang="en-CM" smtClean="0"/>
              <a:t>22/03/2024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A6E1E5-C585-3E45-A857-072B4FB76F02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0358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042E-E5BC-D09C-DCAB-B8F9849A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862" y="824411"/>
            <a:ext cx="8915399" cy="1705848"/>
          </a:xfrm>
        </p:spPr>
        <p:txBody>
          <a:bodyPr>
            <a:normAutofit fontScale="90000"/>
          </a:bodyPr>
          <a:lstStyle/>
          <a:p>
            <a:r>
              <a:rPr lang="en-CM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AWS S3</a:t>
            </a:r>
            <a:br>
              <a:rPr lang="en-CM" sz="6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7459-10E9-9F63-0146-B0CC5E55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261" y="2016689"/>
            <a:ext cx="9144000" cy="3870543"/>
          </a:xfrm>
        </p:spPr>
        <p:txBody>
          <a:bodyPr>
            <a:normAutofit/>
          </a:bodyPr>
          <a:lstStyle/>
          <a:p>
            <a:pPr algn="ctr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Amazon S3, or Simple Storage Service, is a scalable cloud storage service offered by Amazon Web Services (AWS).</a:t>
            </a:r>
          </a:p>
          <a:p>
            <a:pPr algn="l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is designed to store and retrieve any amount of data from anywhere on the web.</a:t>
            </a:r>
          </a:p>
          <a:p>
            <a:pPr algn="l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S3 is widely used for storing and protecting data for a range of use cases, from simple backup and archiving to complex big data analytics and application hosting.</a:t>
            </a:r>
          </a:p>
          <a:p>
            <a:pPr algn="l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Its importance in cloud storage cannot be overstated, as it provides durability, scalability, and security for data storage needs.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8495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3B7D-EDB7-22E6-38E8-DFB387AD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AWS S3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8673-E8AB-F425-23CF-9EA0EC2D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 AWS S3 can scale to accommodate virtually unlimited amounts of data, making it suitable for businesses of all sizes.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Durability: S3 stores data redundantly across multiple facilities and devices within an AWS Region to ensure durability and reliability.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Security: S3 provides robust security features, including encryption, access control, and compliance certifications, to protect data at rest and in transit.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availability: S3 guarantees high availability and uptime, with service level agreements (SLAs) ensuring 99.999999999% (11 nines) durability.</a:t>
            </a: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0780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00E-8878-1D85-3ABB-9A1503E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of AWS S3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D26E-895E-DB4A-FABE-295D1C2E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S3 serves a wide range of use cases across industries and business functions.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Backup and Archiving: Businesses use S3 to securely back up and archive data for compliance, regulatory requirements, and disaster recovery purposes.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Distribution and Delivery: S3 provides a reliable and scalable platform for storing and distributing static content, such as images, videos, and documents, to users globally.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Analytics: S3 serves as a data lake for storing large volumes of structured and unstructured data for analysis using AWS analytics services like Amazon Athena, Amazon Redshift, and Amazon EMR.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Website Hosting: S3 allows users to host static websites with high availability, scalability, and low cost, making it an ideal choice for hosting simple websites, landing pages, or single-page applications.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Recovery: S3 facilitates disaster recovery by replicating data across multiple AWS Regions and offering features like versioning and cross-region replication for data redundancy and failover.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6530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95F-FF61-70CC-C88E-8EB59416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S3 Storage Tiers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2179-259D-4DF7-5F44-2E9D42A1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S3 offers several storage tiers to optimize costs and performance based on usage patterns and access frequency.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Storage: Ideal for frequently accessed data with low latency requirements.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CM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standard IA: infrequently accessed</a:t>
            </a: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Intelligent-Tiering: Automatically moves data between two access tiers based on access patterns to optimize costs.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 Storage: Designed for long-term archival and backup with retrieval times ranging from minutes to hours.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 Deep Archive: The lowest-cost storage option for archiving data that is accessed less frequently, with retrieval times ranging from 12 to 48 hours.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Zone-IA (Infrequent Access): Similar to Standard Storage but stored in a single availability zone to reduce costs for infrequently accessed data.</a:t>
            </a: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90908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6CD3-599A-4D9F-9E54-F5152A61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Versioning with AWS S3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C619-E014-A38B-67C3-EBEAE4E1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Versioning in AWS S3 allows you to keep multiple variants of an object in the same bucket, retaining all versions of an object when it is modified or deleted.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Enabling versioning helps protect against accidental deletion or modification of objects, as well as providing a history of changes for auditing and compliance purposes.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for versioning include data backup, compliance requirements, and maintaining revision history for content management systems.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 versioning in an S3 bucket, simply navigate to the bucket properties in the AWS Management Console, select the "Versioning" option, and enable versioning for the bucket.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5216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B95F-FF61-70CC-C88E-8EB59416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 Management with AWS S3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2179-259D-4DF7-5F44-2E9D42A1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 management in AWS S3 enables you to automate the management of objects over their lifecycle, from creation to deletion.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Lifecycle policies define actions to be taken on objects based on their age, storage class, or other criteria.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lifecycle policies helps optimize storage costs, improve data security and compliance, and streamline data management processes.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lifecycle policy configurations include transitioning objects to lower-cost storage tiers, deleting expired objects, or archiving objects to Glacier after a certain period.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779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1751-8EF0-9FA0-3A82-5277A459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M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Encryption of S3 Objects</a:t>
            </a:r>
            <a:br>
              <a:rPr lang="en-CM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A56A-9732-4513-67DC-891973B7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S3 offers multiple options for encrypting objects at rest to protect data confidentiality and integrity.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Encryption (SSE) includes SSE-S3, which uses Amazon S3 managed keys, SSE-KMS, which uses AWS Key Management Service (KMS) keys, and SSE-C, which allows you to provide your own encryption keys.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Client-Side Encryption involves encrypting data before uploading it to S3 and decrypting it after retrieval.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Encrypting S3 objects helps safeguard sensitive data from unauthorized access, ensuring compliance with regulatory requirements and protecting against data breaches.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 for S3 object encryption include enabling encryption by default, using SSE-KMS for managing keys centrally, and rotating encryption keys regularly for enhanced security.</a:t>
            </a:r>
          </a:p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24859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E4F-BDE5-444B-CA3D-0884020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M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S3 Performance</a:t>
            </a:r>
            <a:br>
              <a:rPr lang="en-CM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4537-B348-1A5E-CAC3-E5ECBBA7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performance in AWS S3 involves various strategies to enhance data access speed, throughput, and scalability.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access patterns and selecting appropriate storage classes, such as Standard, Intelligent-Tiering, or One Zone-IA, based on frequency of access and latency requirements.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Parallelizing requests by distributing workload across multiple threads or processes to increase throughput and reduce latency.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multipart uploads for large objects to improve upload and download speeds, especially over high-latency or low-bandwidth connections.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Utilizing performance monitoring and analysis tools like Amazon CloudWatch and AWS Trusted Advisor to identify bottlenecks, optimize configurations, and improve overall S3 performance.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case study showcasing how a large-scale data analytics platform optimized S3 performance by fine-tuning storage classes, implementing parallel processing, and monitoring performance metrics to meet demanding data processing requirements. 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05201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7232-EBD4-89A0-8DF7-730E7976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 Static Websites on AWS S3</a:t>
            </a:r>
            <a:br>
              <a:rPr lang="en-CM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D2B7-E46B-4431-65F9-BB91FEA7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M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websites consist of HTML, CSS, JavaScript, and other files that are served directly to users without server-side processing.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Hosting static websites on S3 offers advantages such as low cost, high availability, scalability, and simplicity of configuration.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host a static website on S3, follow these steps: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S3 bucket with a unique name.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bucket properties for static website hosting, specifying the index and error documents.</a:t>
            </a:r>
          </a:p>
          <a:p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your website files to the bucket using the AWS Management Console, CLI, or SDK.</a:t>
            </a:r>
          </a:p>
          <a:p>
            <a:pPr marL="0" indent="0">
              <a:buNone/>
            </a:pPr>
            <a:r>
              <a:rPr lang="en-C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17745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{891F1468-B14A-9D45-98AE-C71276BFB651}tf10001069</Template>
  <TotalTime>148</TotalTime>
  <Words>1113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Introduction to AWS S3 </vt:lpstr>
      <vt:lpstr>Features of AWS S3 </vt:lpstr>
      <vt:lpstr>Use Cases of AWS S3 </vt:lpstr>
      <vt:lpstr>AWS S3 Storage Tiers </vt:lpstr>
      <vt:lpstr>Versioning with AWS S3 </vt:lpstr>
      <vt:lpstr>Lifecycle Management with AWS S3  </vt:lpstr>
      <vt:lpstr>Encryption of S3 Objects </vt:lpstr>
      <vt:lpstr>Optimizing S3 Performance </vt:lpstr>
      <vt:lpstr>Hosting Static Websites on AWS S3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S3 </dc:title>
  <dc:creator>totodiallo70@gmail.com</dc:creator>
  <cp:lastModifiedBy>totodiallo70@gmail.com</cp:lastModifiedBy>
  <cp:revision>1</cp:revision>
  <dcterms:created xsi:type="dcterms:W3CDTF">2024-03-22T15:59:22Z</dcterms:created>
  <dcterms:modified xsi:type="dcterms:W3CDTF">2024-03-22T18:28:16Z</dcterms:modified>
</cp:coreProperties>
</file>