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63" autoAdjust="0"/>
  </p:normalViewPr>
  <p:slideViewPr>
    <p:cSldViewPr showGuides="1">
      <p:cViewPr varScale="1">
        <p:scale>
          <a:sx n="50" d="100"/>
          <a:sy n="50" d="100"/>
        </p:scale>
        <p:origin x="19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A702-0C8F-430A-B539-063979275EC9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03C34-ACA3-45D5-BA8E-C5F687207C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9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8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97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9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2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71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30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5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2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2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0F9C-B866-4C7A-8BAF-D1FD6FDC52C7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36000F-90DF-4BB5-9A94-95D742705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Объектно-ориентированное программирование (ООП)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3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</a:t>
            </a:r>
            <a:r>
              <a:rPr lang="ru-RU" dirty="0"/>
              <a:t> и </a:t>
            </a:r>
            <a:r>
              <a:rPr lang="ru-RU" b="1" dirty="0"/>
              <a:t>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</a:t>
            </a:r>
            <a:r>
              <a:rPr lang="ru-RU" dirty="0"/>
              <a:t> – это абстрактный тип данных. С помощью класса описывается некоторая сущность (характеристики и возможные действия)</a:t>
            </a:r>
          </a:p>
          <a:p>
            <a:r>
              <a:rPr lang="ru-RU" dirty="0"/>
              <a:t>Описав класс, мы можем создать его экземпляр –</a:t>
            </a:r>
            <a:r>
              <a:rPr lang="ru-RU" b="1" dirty="0"/>
              <a:t>объект</a:t>
            </a:r>
            <a:r>
              <a:rPr lang="ru-RU" dirty="0"/>
              <a:t>. Объект – это уже конкретный представитель класса.</a:t>
            </a:r>
          </a:p>
          <a:p>
            <a:r>
              <a:rPr lang="ru-RU" b="1" dirty="0"/>
              <a:t>Класс</a:t>
            </a:r>
            <a:r>
              <a:rPr lang="ru-RU" dirty="0"/>
              <a:t> – это абстрактное представление  чего-либо. </a:t>
            </a:r>
          </a:p>
          <a:p>
            <a:r>
              <a:rPr lang="ru-RU" b="1" dirty="0"/>
              <a:t>Объект</a:t>
            </a:r>
            <a:r>
              <a:rPr lang="ru-RU" dirty="0"/>
              <a:t>  -  используемый экземпляр того, что представляет класс.</a:t>
            </a:r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6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Основные принципы объектно-ориентированного программирования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3090250"/>
            <a:ext cx="6591985" cy="3777622"/>
          </a:xfrm>
        </p:spPr>
        <p:txBody>
          <a:bodyPr/>
          <a:lstStyle/>
          <a:p>
            <a:r>
              <a:rPr lang="ru-RU" dirty="0"/>
              <a:t>Инкапсуляция 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Абстракция</a:t>
            </a:r>
          </a:p>
        </p:txBody>
      </p:sp>
    </p:spTree>
    <p:extLst>
      <p:ext uri="{BB962C8B-B14F-4D97-AF65-F5344CB8AC3E}">
        <p14:creationId xmlns:p14="http://schemas.microsoft.com/office/powerpoint/2010/main" val="423632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Инкапсуляция</a:t>
            </a:r>
            <a:r>
              <a:rPr lang="ru-RU" dirty="0"/>
              <a:t> – позволяет скрывать внутреннюю реализацию.</a:t>
            </a:r>
          </a:p>
          <a:p>
            <a:r>
              <a:rPr lang="ru-RU" dirty="0"/>
              <a:t> В классе могут быть реализованы внутренние вспомогательные методы, поля, к которым доступ для пользователя необходимо запретить.</a:t>
            </a:r>
          </a:p>
        </p:txBody>
      </p:sp>
    </p:spTree>
    <p:extLst>
      <p:ext uri="{BB962C8B-B14F-4D97-AF65-F5344CB8AC3E}">
        <p14:creationId xmlns:p14="http://schemas.microsoft.com/office/powerpoint/2010/main" val="17814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Наследование</a:t>
            </a:r>
            <a:r>
              <a:rPr lang="ru-RU" dirty="0"/>
              <a:t> – позволяет создавать новый класс на базе другого.</a:t>
            </a:r>
          </a:p>
          <a:p>
            <a:r>
              <a:rPr lang="ru-RU" dirty="0"/>
              <a:t> Класс, на базе которого создается новый класс, называется базовым, а базирующийся новый класс – наследником.</a:t>
            </a:r>
          </a:p>
          <a:p>
            <a:pPr lvl="1"/>
            <a:r>
              <a:rPr lang="ru-RU" dirty="0"/>
              <a:t>Например, есть базовый класс животное. В нем описаны общие характеристики для всех животных (класс животного, вес). На базе этого класса можно создать классы наследники (Собака, Слон) со своими специфическими свойствами.</a:t>
            </a:r>
          </a:p>
          <a:p>
            <a:pPr lvl="1"/>
            <a:r>
              <a:rPr lang="ru-RU" dirty="0"/>
              <a:t> Все свойства и методы базового класса при наследовании переходят в класс наследник.</a:t>
            </a:r>
          </a:p>
        </p:txBody>
      </p:sp>
    </p:spTree>
    <p:extLst>
      <p:ext uri="{BB962C8B-B14F-4D97-AF65-F5344CB8AC3E}">
        <p14:creationId xmlns:p14="http://schemas.microsoft.com/office/powerpoint/2010/main" val="71654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 – это способность объектов с одним интерфейсом иметь различную реализацию. </a:t>
            </a:r>
          </a:p>
          <a:p>
            <a:pPr lvl="1"/>
            <a:r>
              <a:rPr lang="ru-RU" dirty="0"/>
              <a:t>Например, есть два класса, Круг и Квадрат. У обоих классов есть метод </a:t>
            </a:r>
            <a:r>
              <a:rPr lang="ru-RU" b="1" dirty="0" err="1"/>
              <a:t>GetSquare</a:t>
            </a:r>
            <a:r>
              <a:rPr lang="ru-RU" b="1" dirty="0"/>
              <a:t>()</a:t>
            </a:r>
            <a:r>
              <a:rPr lang="ru-RU" dirty="0"/>
              <a:t>, который считает и возвращает площадь. Но площадь круга и квадрата вычисляется по-разному, соответственно, реализация одного и того же метода различная.</a:t>
            </a:r>
          </a:p>
        </p:txBody>
      </p:sp>
    </p:spTree>
    <p:extLst>
      <p:ext uri="{BB962C8B-B14F-4D97-AF65-F5344CB8AC3E}">
        <p14:creationId xmlns:p14="http://schemas.microsoft.com/office/powerpoint/2010/main" val="147680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Абстракция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Абстракция</a:t>
            </a:r>
            <a:r>
              <a:rPr lang="ru-RU" dirty="0"/>
              <a:t> – позволяет выделять из некоторой сущности только необходимые характеристики и методы, которые в полной мере (для поставленной задачи) описывают объект.</a:t>
            </a:r>
          </a:p>
          <a:p>
            <a:pPr lvl="1"/>
            <a:r>
              <a:rPr lang="ru-RU" dirty="0"/>
              <a:t> Например, создавая класс для описания студента, мы выделяем только необходимые его характеристики, такие как ФИО, номер зачетной книжки, группа. Здесь нет смысла добавлять поле вес или имя его кота/собаки и т.д.</a:t>
            </a:r>
          </a:p>
        </p:txBody>
      </p:sp>
    </p:spTree>
    <p:extLst>
      <p:ext uri="{BB962C8B-B14F-4D97-AF65-F5344CB8AC3E}">
        <p14:creationId xmlns:p14="http://schemas.microsoft.com/office/powerpoint/2010/main" val="302988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Класс</a:t>
            </a:r>
            <a:r>
              <a:rPr lang="ru-RU" dirty="0"/>
              <a:t> – это абстрактный тип данных. Другими словами, класс – это некоторый шаблон, на основе которого будут создаваться его экземпляры – </a:t>
            </a:r>
            <a:r>
              <a:rPr lang="ru-RU" b="1" dirty="0"/>
              <a:t>объекты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[модификатор доступа] </a:t>
            </a:r>
            <a:r>
              <a:rPr lang="ru-RU" b="1" dirty="0" err="1"/>
              <a:t>class</a:t>
            </a:r>
            <a:r>
              <a:rPr lang="ru-RU" b="1" dirty="0"/>
              <a:t> [</a:t>
            </a:r>
            <a:r>
              <a:rPr lang="ru-RU" b="1" dirty="0" err="1"/>
              <a:t>имя_класса</a:t>
            </a:r>
            <a:r>
              <a:rPr lang="ru-RU" b="1" dirty="0"/>
              <a:t>]</a:t>
            </a:r>
            <a:br>
              <a:rPr lang="ru-RU" b="1" dirty="0"/>
            </a:br>
            <a:r>
              <a:rPr lang="ru-RU" b="1" dirty="0"/>
              <a:t>{</a:t>
            </a:r>
            <a:br>
              <a:rPr lang="ru-RU" b="1" dirty="0"/>
            </a:br>
            <a:r>
              <a:rPr lang="ru-RU" b="1" dirty="0"/>
              <a:t>   //тело класса</a:t>
            </a:r>
            <a:br>
              <a:rPr lang="ru-RU" b="1" dirty="0"/>
            </a:br>
            <a:r>
              <a:rPr lang="ru-RU" b="1" dirty="0"/>
              <a:t>}</a:t>
            </a:r>
          </a:p>
          <a:p>
            <a:pPr marL="0" indent="0">
              <a:buNone/>
            </a:pPr>
            <a:r>
              <a:rPr lang="ru-RU" dirty="0"/>
              <a:t>	 - </a:t>
            </a:r>
            <a:r>
              <a:rPr lang="ru-RU" i="1" dirty="0" err="1"/>
              <a:t>public</a:t>
            </a:r>
            <a:r>
              <a:rPr lang="ru-RU" dirty="0"/>
              <a:t> – доступ к классу возможен из любого места одной сборки либо из другой сборки, на которую есть ссылка;</a:t>
            </a:r>
            <a:br>
              <a:rPr lang="ru-RU" dirty="0"/>
            </a:br>
            <a:r>
              <a:rPr lang="ru-RU" dirty="0"/>
              <a:t>	- </a:t>
            </a:r>
            <a:r>
              <a:rPr lang="ru-RU" i="1" dirty="0" err="1"/>
              <a:t>internal</a:t>
            </a:r>
            <a:r>
              <a:rPr lang="ru-RU" dirty="0"/>
              <a:t> – доступ к классу возможен только из сборки, в которой он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199887220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660</TotalTime>
  <Words>22</Words>
  <Application>Microsoft Office PowerPoint</Application>
  <PresentationFormat>Экран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Легкий дым</vt:lpstr>
      <vt:lpstr>Объектно-ориентированное программирование (ООП)</vt:lpstr>
      <vt:lpstr>Класс и Объект</vt:lpstr>
      <vt:lpstr>Основные принципы объектно-ориентированного программирования</vt:lpstr>
      <vt:lpstr>Инкапсуляция</vt:lpstr>
      <vt:lpstr>Наследование</vt:lpstr>
      <vt:lpstr>Полиморфизм</vt:lpstr>
      <vt:lpstr>Абстракция</vt:lpstr>
      <vt:lpstr>Класс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(ООП)</dc:title>
  <dc:creator>Nata</dc:creator>
  <cp:lastModifiedBy>Family</cp:lastModifiedBy>
  <cp:revision>88</cp:revision>
  <dcterms:created xsi:type="dcterms:W3CDTF">2016-03-19T18:23:57Z</dcterms:created>
  <dcterms:modified xsi:type="dcterms:W3CDTF">2023-04-05T18:37:07Z</dcterms:modified>
</cp:coreProperties>
</file>