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6" r:id="rId11"/>
    <p:sldId id="30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0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6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426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72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9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9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8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8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8BE2F556-F8E8-5490-1492-7284890D5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класса, перегрузки метода, перегрузки класса.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2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Перегрузка методов в Java – случай, когда в классе присутствуют два и более метода с одинаковым именем, но различными параметрами. Данный процесс отличен от переопределения методов. При переопределении методов, метод характеризуется аналогичным именем, типом, числом параметров и т.д.</a:t>
            </a:r>
          </a:p>
        </p:txBody>
      </p:sp>
    </p:spTree>
    <p:extLst>
      <p:ext uri="{BB962C8B-B14F-4D97-AF65-F5344CB8AC3E}">
        <p14:creationId xmlns:p14="http://schemas.microsoft.com/office/powerpoint/2010/main" val="264187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F58836-0796-A3F9-59F3-00FDDD47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BE0C4196-4F4D-CA17-565A-007C56034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98" y="2248435"/>
            <a:ext cx="6382641" cy="3705742"/>
          </a:xfrm>
        </p:spPr>
      </p:pic>
    </p:spTree>
    <p:extLst>
      <p:ext uri="{BB962C8B-B14F-4D97-AF65-F5344CB8AC3E}">
        <p14:creationId xmlns:p14="http://schemas.microsoft.com/office/powerpoint/2010/main" val="29990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429" y="31267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800" i="1" dirty="0"/>
              <a:t>Спасибо за внимание!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3258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Как создать объект?</a:t>
            </a:r>
          </a:p>
          <a:p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05939" y="3870142"/>
            <a:ext cx="626806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353961" y="2964426"/>
            <a:ext cx="2433483" cy="1185936"/>
          </a:xfrm>
          <a:prstGeom prst="borderCallout2">
            <a:avLst>
              <a:gd name="adj1" fmla="val 21976"/>
              <a:gd name="adj2" fmla="val 101101"/>
              <a:gd name="adj3" fmla="val 15524"/>
              <a:gd name="adj4" fmla="val 133648"/>
              <a:gd name="adj5" fmla="val 79563"/>
              <a:gd name="adj6" fmla="val 134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Название класса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(название шаблона по которому создаем)</a:t>
            </a:r>
          </a:p>
        </p:txBody>
      </p:sp>
      <p:sp>
        <p:nvSpPr>
          <p:cNvPr id="8" name="Выноска 2 7"/>
          <p:cNvSpPr/>
          <p:nvPr/>
        </p:nvSpPr>
        <p:spPr>
          <a:xfrm>
            <a:off x="4813981" y="2002503"/>
            <a:ext cx="2433483" cy="1185936"/>
          </a:xfrm>
          <a:prstGeom prst="borderCallout2">
            <a:avLst>
              <a:gd name="adj1" fmla="val 101567"/>
              <a:gd name="adj2" fmla="val 16859"/>
              <a:gd name="adj3" fmla="val 118743"/>
              <a:gd name="adj4" fmla="val 9406"/>
              <a:gd name="adj5" fmla="val 169103"/>
              <a:gd name="adj6" fmla="val 9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Название переменной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(имя объекта)</a:t>
            </a:r>
          </a:p>
        </p:txBody>
      </p:sp>
      <p:sp>
        <p:nvSpPr>
          <p:cNvPr id="9" name="Выноска 2 8"/>
          <p:cNvSpPr/>
          <p:nvPr/>
        </p:nvSpPr>
        <p:spPr>
          <a:xfrm>
            <a:off x="6139970" y="4855424"/>
            <a:ext cx="2433483" cy="1185936"/>
          </a:xfrm>
          <a:prstGeom prst="borderCallout2">
            <a:avLst>
              <a:gd name="adj1" fmla="val 29438"/>
              <a:gd name="adj2" fmla="val -111"/>
              <a:gd name="adj3" fmla="val 11793"/>
              <a:gd name="adj4" fmla="val -13018"/>
              <a:gd name="adj5" fmla="val -47285"/>
              <a:gd name="adj6" fmla="val 8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Ключевое слово для создания объекта по шаблону</a:t>
            </a:r>
          </a:p>
        </p:txBody>
      </p:sp>
      <p:sp>
        <p:nvSpPr>
          <p:cNvPr id="10" name="Выноска 2 9"/>
          <p:cNvSpPr/>
          <p:nvPr/>
        </p:nvSpPr>
        <p:spPr>
          <a:xfrm>
            <a:off x="8867056" y="1764194"/>
            <a:ext cx="2433483" cy="1185936"/>
          </a:xfrm>
          <a:prstGeom prst="borderCallout2">
            <a:avLst>
              <a:gd name="adj1" fmla="val 29438"/>
              <a:gd name="adj2" fmla="val -111"/>
              <a:gd name="adj3" fmla="val 45370"/>
              <a:gd name="adj4" fmla="val -14836"/>
              <a:gd name="adj5" fmla="val 186513"/>
              <a:gd name="adj6" fmla="val -25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Название класса и скобки</a:t>
            </a:r>
          </a:p>
        </p:txBody>
      </p:sp>
    </p:spTree>
    <p:extLst>
      <p:ext uri="{BB962C8B-B14F-4D97-AF65-F5344CB8AC3E}">
        <p14:creationId xmlns:p14="http://schemas.microsoft.com/office/powerpoint/2010/main" val="6229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означают скобки?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конструктор.</a:t>
            </a:r>
          </a:p>
          <a:p>
            <a:r>
              <a:rPr lang="ru-RU" sz="2800" dirty="0"/>
              <a:t>Скобки помогают задать логику для создания объекта</a:t>
            </a:r>
          </a:p>
          <a:p>
            <a:r>
              <a:rPr lang="en-US" sz="2800" dirty="0"/>
              <a:t>Java </a:t>
            </a:r>
            <a:r>
              <a:rPr lang="ru-RU" sz="2800" dirty="0"/>
              <a:t>по умолчанию создает конструктор без параметров (пустые скобки).</a:t>
            </a:r>
          </a:p>
          <a:p>
            <a:r>
              <a:rPr lang="ru-RU" sz="2800" dirty="0"/>
              <a:t>При использовании стандартного конструктора, созданный объект «Пустой»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27754" y="1442098"/>
            <a:ext cx="626806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Создает пустой объект, который мы заполняем самостоятельно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3993962"/>
            <a:ext cx="626806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 rect =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rect.setWidth(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rect.setHeight(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8067367" y="5029200"/>
            <a:ext cx="2477729" cy="1012162"/>
          </a:xfrm>
          <a:prstGeom prst="borderCallout2">
            <a:avLst>
              <a:gd name="adj1" fmla="val 21294"/>
              <a:gd name="adj2" fmla="val 953"/>
              <a:gd name="adj3" fmla="val 18750"/>
              <a:gd name="adj4" fmla="val -16667"/>
              <a:gd name="adj5" fmla="val -55032"/>
              <a:gd name="adj6" fmla="val -6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«пустого» объекта</a:t>
            </a:r>
          </a:p>
        </p:txBody>
      </p:sp>
      <p:sp>
        <p:nvSpPr>
          <p:cNvPr id="6" name="Выноска 2 5"/>
          <p:cNvSpPr/>
          <p:nvPr/>
        </p:nvSpPr>
        <p:spPr>
          <a:xfrm>
            <a:off x="5166851" y="5638800"/>
            <a:ext cx="2477729" cy="1012162"/>
          </a:xfrm>
          <a:prstGeom prst="borderCallout2">
            <a:avLst>
              <a:gd name="adj1" fmla="val 21294"/>
              <a:gd name="adj2" fmla="val 953"/>
              <a:gd name="adj3" fmla="val 18750"/>
              <a:gd name="adj4" fmla="val -16667"/>
              <a:gd name="adj5" fmla="val -79803"/>
              <a:gd name="adj6" fmla="val -4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«пустого»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4078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конструктор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37071"/>
            <a:ext cx="8596668" cy="4601497"/>
          </a:xfrm>
        </p:spPr>
        <p:txBody>
          <a:bodyPr>
            <a:normAutofit/>
          </a:bodyPr>
          <a:lstStyle/>
          <a:p>
            <a:r>
              <a:rPr lang="ru-RU" sz="2800" dirty="0"/>
              <a:t>Конструктор своего рода процедура, которая запускается автоматически при создании объекта. (</a:t>
            </a:r>
            <a:r>
              <a:rPr lang="ru-RU" sz="2800" dirty="0">
                <a:solidFill>
                  <a:srgbClr val="999999"/>
                </a:solidFill>
              </a:rPr>
              <a:t>на самом деле нет, потому что есть статические конструкторы, которые выполняются раньше статических</a:t>
            </a:r>
            <a:r>
              <a:rPr lang="ru-RU" sz="2800" dirty="0"/>
              <a:t>)</a:t>
            </a:r>
          </a:p>
          <a:p>
            <a:r>
              <a:rPr lang="ru-RU" sz="2800" dirty="0"/>
              <a:t>Конструктор – не метод. Его нельзя вызвать</a:t>
            </a:r>
            <a:r>
              <a:rPr lang="en-US" sz="2800" dirty="0"/>
              <a:t> </a:t>
            </a:r>
            <a:r>
              <a:rPr lang="ru-RU" sz="2800" dirty="0"/>
              <a:t>без использования </a:t>
            </a:r>
            <a:r>
              <a:rPr lang="en-US" sz="2800" dirty="0">
                <a:solidFill>
                  <a:srgbClr val="FFFF00"/>
                </a:solidFill>
              </a:rPr>
              <a:t>new</a:t>
            </a:r>
          </a:p>
          <a:p>
            <a:r>
              <a:rPr lang="ru-RU" sz="2800" dirty="0"/>
              <a:t>У конструктора нет возвращаемого типа.</a:t>
            </a:r>
            <a:r>
              <a:rPr lang="en-US" sz="2800" dirty="0"/>
              <a:t> </a:t>
            </a:r>
            <a:r>
              <a:rPr lang="ru-RU" sz="2800" dirty="0"/>
              <a:t>То есть он ничего не возвращает</a:t>
            </a:r>
            <a:r>
              <a:rPr lang="en-US" sz="2800" dirty="0"/>
              <a:t>,</a:t>
            </a:r>
            <a:r>
              <a:rPr lang="ru-RU" sz="2800" dirty="0"/>
              <a:t> даже </a:t>
            </a:r>
            <a:r>
              <a:rPr lang="en-US" sz="2800" dirty="0"/>
              <a:t>void</a:t>
            </a:r>
            <a:endParaRPr lang="ru-RU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44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3697"/>
            <a:ext cx="8596668" cy="1320800"/>
          </a:xfrm>
        </p:spPr>
        <p:txBody>
          <a:bodyPr/>
          <a:lstStyle/>
          <a:p>
            <a:r>
              <a:rPr lang="ru-RU" dirty="0"/>
              <a:t>Как определить конструктор?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399458"/>
            <a:ext cx="663675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h){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8406581" y="1629647"/>
            <a:ext cx="2138516" cy="1010314"/>
          </a:xfrm>
          <a:prstGeom prst="borderCallout2">
            <a:avLst>
              <a:gd name="adj1" fmla="val 74612"/>
              <a:gd name="adj2" fmla="val -549"/>
              <a:gd name="adj3" fmla="val 76164"/>
              <a:gd name="adj4" fmla="val -11877"/>
              <a:gd name="adj5" fmla="val 146994"/>
              <a:gd name="adj6" fmla="val -153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Конструктор по умолчанию</a:t>
            </a:r>
          </a:p>
        </p:txBody>
      </p:sp>
      <p:sp>
        <p:nvSpPr>
          <p:cNvPr id="6" name="Выноска 2 5"/>
          <p:cNvSpPr/>
          <p:nvPr/>
        </p:nvSpPr>
        <p:spPr>
          <a:xfrm>
            <a:off x="8418596" y="3714823"/>
            <a:ext cx="2138516" cy="1010314"/>
          </a:xfrm>
          <a:prstGeom prst="borderCallout2">
            <a:avLst>
              <a:gd name="adj1" fmla="val 74612"/>
              <a:gd name="adj2" fmla="val -549"/>
              <a:gd name="adj3" fmla="val 76164"/>
              <a:gd name="adj4" fmla="val -11877"/>
              <a:gd name="adj5" fmla="val 52108"/>
              <a:gd name="adj6" fmla="val -61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Конструктор созданный нами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259032"/>
            <a:ext cx="718978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 rect =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Rectangle(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Выноска 2 7"/>
          <p:cNvSpPr/>
          <p:nvPr/>
        </p:nvSpPr>
        <p:spPr>
          <a:xfrm>
            <a:off x="8939988" y="5294842"/>
            <a:ext cx="2138516" cy="1010314"/>
          </a:xfrm>
          <a:prstGeom prst="borderCallout2">
            <a:avLst>
              <a:gd name="adj1" fmla="val 74612"/>
              <a:gd name="adj2" fmla="val -549"/>
              <a:gd name="adj3" fmla="val 76164"/>
              <a:gd name="adj4" fmla="val -11877"/>
              <a:gd name="adj5" fmla="val 120718"/>
              <a:gd name="adj6" fmla="val -5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Создание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8762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конструкторов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0684"/>
            <a:ext cx="9277827" cy="4927600"/>
          </a:xfrm>
        </p:spPr>
        <p:txBody>
          <a:bodyPr>
            <a:noAutofit/>
          </a:bodyPr>
          <a:lstStyle/>
          <a:p>
            <a:r>
              <a:rPr lang="ru-RU" sz="2800" dirty="0"/>
              <a:t>Конструкторов может быть сколько угодно, главное чтобы отличались параметры.</a:t>
            </a:r>
          </a:p>
          <a:p>
            <a:r>
              <a:rPr lang="ru-RU" sz="2800" dirty="0"/>
              <a:t>Если вы объявили конструктор самостоятельно </a:t>
            </a:r>
            <a:r>
              <a:rPr lang="en-US" sz="2800" dirty="0"/>
              <a:t>– </a:t>
            </a:r>
            <a:r>
              <a:rPr lang="ru-RU" sz="2800" dirty="0"/>
              <a:t>у вас не будет возможности использовать конструктор по умолчанию. Придется явным образом объявить конструктор по умолчанию (без параметров)</a:t>
            </a:r>
          </a:p>
          <a:p>
            <a:r>
              <a:rPr lang="ru-RU" sz="2800" dirty="0"/>
              <a:t>Конструктор в 99,9% случаев должен быть </a:t>
            </a:r>
            <a:r>
              <a:rPr lang="en-US" sz="2800" dirty="0"/>
              <a:t>public.</a:t>
            </a:r>
            <a:endParaRPr lang="ru-RU" sz="2800" dirty="0"/>
          </a:p>
          <a:p>
            <a:r>
              <a:rPr lang="ru-RU" sz="2800" dirty="0"/>
              <a:t>Название конструктора должно быть полностью идентичным названию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37033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0150"/>
            <a:ext cx="8596668" cy="3880773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grpSp>
        <p:nvGrpSpPr>
          <p:cNvPr id="4" name="Google Shape;225;p22"/>
          <p:cNvGrpSpPr/>
          <p:nvPr/>
        </p:nvGrpSpPr>
        <p:grpSpPr>
          <a:xfrm>
            <a:off x="246801" y="2710299"/>
            <a:ext cx="10467273" cy="663575"/>
            <a:chOff x="1263650" y="3708400"/>
            <a:chExt cx="10467273" cy="663575"/>
          </a:xfrm>
        </p:grpSpPr>
        <p:sp>
          <p:nvSpPr>
            <p:cNvPr id="5" name="Google Shape;226;p22"/>
            <p:cNvSpPr txBox="1"/>
            <p:nvPr/>
          </p:nvSpPr>
          <p:spPr>
            <a:xfrm>
              <a:off x="1730375" y="3814762"/>
              <a:ext cx="10000548" cy="461962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>
                <a:srgbClr val="000000">
                  <a:alpha val="3960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ru-RU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создать конструктор для квадратов используя тот же класс</a:t>
              </a:r>
              <a:r>
                <a:rPr lang="en-US" sz="24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dirty="0"/>
            </a:p>
          </p:txBody>
        </p:sp>
        <p:sp>
          <p:nvSpPr>
            <p:cNvPr id="6" name="Google Shape;227;p22"/>
            <p:cNvSpPr/>
            <p:nvPr/>
          </p:nvSpPr>
          <p:spPr>
            <a:xfrm>
              <a:off x="1263650" y="3708400"/>
              <a:ext cx="649287" cy="663575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 Black"/>
                <a:buNone/>
              </a:pPr>
              <a:r>
                <a:rPr lang="en-US" sz="4400" b="0" i="0" u="none" dirty="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215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58250"/>
            <a:ext cx="8596668" cy="1320800"/>
          </a:xfrm>
        </p:spPr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>
                <a:solidFill>
                  <a:srgbClr val="FFFF00"/>
                </a:solidFill>
              </a:rPr>
              <a:t>this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40624"/>
            <a:ext cx="8596668" cy="3436712"/>
          </a:xfrm>
        </p:spPr>
        <p:txBody>
          <a:bodyPr>
            <a:normAutofit/>
          </a:bodyPr>
          <a:lstStyle/>
          <a:p>
            <a:r>
              <a:rPr lang="ru-RU" sz="2800" dirty="0"/>
              <a:t>Ключевое слово </a:t>
            </a:r>
            <a:r>
              <a:rPr lang="en-US" sz="2800" dirty="0"/>
              <a:t>this</a:t>
            </a:r>
            <a:r>
              <a:rPr lang="ru-RU" sz="2800" dirty="0"/>
              <a:t> – дает понять системе, что вы обращаетесь к переменной класса (свойству), а не к параметру или локальной переменной</a:t>
            </a:r>
          </a:p>
          <a:p>
            <a:r>
              <a:rPr lang="ru-RU" sz="2800" dirty="0"/>
              <a:t>Критично в случаях когда название переменной и параметра в методе или конструкторе идентичны(одинаковые)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034990"/>
            <a:ext cx="755847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29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1079</TotalTime>
  <Words>362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Courier New</vt:lpstr>
      <vt:lpstr>Times New Roman</vt:lpstr>
      <vt:lpstr>Trebuchet MS</vt:lpstr>
      <vt:lpstr>Wingdings 3</vt:lpstr>
      <vt:lpstr>Facet</vt:lpstr>
      <vt:lpstr>3.2 Конструкторы класса, перегрузки метода, перегрузки класса. </vt:lpstr>
      <vt:lpstr>Повторение</vt:lpstr>
      <vt:lpstr>Что означают скобки?</vt:lpstr>
      <vt:lpstr>Конструктор по умолчанию</vt:lpstr>
      <vt:lpstr>Что такое конструктор</vt:lpstr>
      <vt:lpstr>Как определить конструктор?</vt:lpstr>
      <vt:lpstr>Правила конструкторов</vt:lpstr>
      <vt:lpstr>Задание</vt:lpstr>
      <vt:lpstr>Ключевое слово this </vt:lpstr>
      <vt:lpstr>Перегрузка методов</vt:lpstr>
      <vt:lpstr>Пример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Java</dc:title>
  <dc:creator>Askhat Serikov</dc:creator>
  <cp:lastModifiedBy>Family</cp:lastModifiedBy>
  <cp:revision>66</cp:revision>
  <dcterms:created xsi:type="dcterms:W3CDTF">2018-10-03T14:15:20Z</dcterms:created>
  <dcterms:modified xsi:type="dcterms:W3CDTF">2023-04-05T18:44:45Z</dcterms:modified>
</cp:coreProperties>
</file>