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116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612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39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48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99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454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14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894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28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EE4A29-451E-4A98-AE3F-57D988D8465A}" type="datetimeFigureOut">
              <a:rPr lang="x-none" smtClean="0"/>
              <a:t>05.04.2023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3A8543-DF1E-4FB2-9903-ACC21773E564}" type="slidenum">
              <a:rPr lang="x-none" smtClean="0"/>
              <a:t>‹#›</a:t>
            </a:fld>
            <a:endParaRPr lang="x-non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1FBFC1-3219-469D-A000-A3CB5856A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789" y="2056769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ru-RU" sz="5000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5.3. </a:t>
            </a:r>
            <a:r>
              <a:rPr lang="ru-RU" sz="5000" dirty="0" err="1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ru-RU" sz="5000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 взаимодействия между апплетами</a:t>
            </a:r>
            <a:endParaRPr lang="x-none" sz="5000" dirty="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4" descr="Журнал &quot;Пуш&quot;: Карьерные статьи и советы">
            <a:extLst>
              <a:ext uri="{FF2B5EF4-FFF2-40B4-BE49-F238E27FC236}">
                <a16:creationId xmlns:a16="http://schemas.microsoft.com/office/drawing/2014/main" xmlns="" id="{51A0F92E-0864-488F-9EE7-6937066A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0" y="643870"/>
            <a:ext cx="3742496" cy="226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DBD7B8-399B-4A15-ACE1-88534DC7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апплет?</a:t>
            </a:r>
            <a:endParaRPr lang="x-non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0F6B187-2E33-439D-8F3A-A7467775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Java-апплет - это небольшая программа, написанная на языке программирования Java. </a:t>
            </a:r>
            <a:endParaRPr lang="x-none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Журнал &quot;Пуш&quot;: Карьерные статьи и советы">
            <a:extLst>
              <a:ext uri="{FF2B5EF4-FFF2-40B4-BE49-F238E27FC236}">
                <a16:creationId xmlns:a16="http://schemas.microsoft.com/office/drawing/2014/main" xmlns="" id="{685B2465-4EDB-4033-8E24-EE258CD3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47" y="4137958"/>
            <a:ext cx="3042266" cy="18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7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456D67-7930-401D-A813-7F5B6251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используются апплеты?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030032-630F-4107-BC60-ADC49856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Подобные программы используются для придания динамического характера Web-документу. Классическим примером использования Java-апплетов является придание статическим картинкам определенных эффектов (падающего снега, движения волн по поверхности воды и т.п.), а также различные способы анимации динамически задаваемых текстовых надписей.</a:t>
            </a:r>
            <a:endParaRPr lang="x-non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Журнал &quot;Пуш&quot;: Карьерные статьи и советы">
            <a:extLst>
              <a:ext uri="{FF2B5EF4-FFF2-40B4-BE49-F238E27FC236}">
                <a16:creationId xmlns:a16="http://schemas.microsoft.com/office/drawing/2014/main" xmlns="" id="{A7B68E3F-BD91-4C85-AC06-C5010191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67" y="5057713"/>
            <a:ext cx="3042266" cy="18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F8332C-575C-467E-97DF-FC83555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6199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kumimoji="0" lang="x-none" altLang="x-none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Java обладает рядом особенностей, упрощающих его использование в Интернет. К их числу следует отнести следующие два:</a:t>
            </a:r>
            <a:r>
              <a:rPr kumimoji="0" lang="x-none" altLang="x-none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x-none" altLang="x-none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x-non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4ED720-5796-479D-8380-8F9E85C4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текст программы преобразуется не в машинные команды, а в специальный код, который не может напрямую исполнятся процессором. Это обеспечивает аппаратную независимость программы и позволяет использовать ее на компьютерах различных типов. Однако такой подход требует наличия на компьютере, где исполняется Java-апплет, специального модуля (так называемой "Java-машины"), обеспечивающего преобразование независимого кода в машинные команды и их выполнение процессором.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отсутствуют средства, позволяющие организовать прямое взаимодействие с устройствами и, прежде всего, с оперативной памятью. Это исключает возможность появления в тексте программ большого числа ошибок, которые могут привести к сбою компьютерной системы, а, следовательно, обеспечивает повышенную стабильность работы программ.</a:t>
            </a:r>
          </a:p>
          <a:p>
            <a:endParaRPr lang="x-none" dirty="0"/>
          </a:p>
        </p:txBody>
      </p:sp>
      <p:pic>
        <p:nvPicPr>
          <p:cNvPr id="4" name="Picture 4" descr="Журнал &quot;Пуш&quot;: Карьерные статьи и советы">
            <a:extLst>
              <a:ext uri="{FF2B5EF4-FFF2-40B4-BE49-F238E27FC236}">
                <a16:creationId xmlns:a16="http://schemas.microsoft.com/office/drawing/2014/main" xmlns="" id="{E41054AE-27D1-4A78-AD68-B68C0B7D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61" y="5087869"/>
            <a:ext cx="3042266" cy="18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68DD41-7D16-4487-9E7D-7CCFFCCE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реализуются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апплеты?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8706E1-F7B2-4770-B848-FBA6293E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клиентском компьютере имеется программный компонент "Java-машина", обеспечивающий исполнение апплета (Java-машина может включаться либо в состав Web-клиента, либо - в состав операционной системы, управляющей работой Web-клиента);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 языка HTML включен специальный тег, позволяющий подключить апплет к Web-документу и указать его адрес в Сети и входные параметры.</a:t>
            </a:r>
          </a:p>
          <a:p>
            <a:endParaRPr lang="x-none" dirty="0"/>
          </a:p>
        </p:txBody>
      </p:sp>
      <p:pic>
        <p:nvPicPr>
          <p:cNvPr id="4" name="Picture 4" descr="Журнал &quot;Пуш&quot;: Карьерные статьи и советы">
            <a:extLst>
              <a:ext uri="{FF2B5EF4-FFF2-40B4-BE49-F238E27FC236}">
                <a16:creationId xmlns:a16="http://schemas.microsoft.com/office/drawing/2014/main" xmlns="" id="{8F1C85D7-BAC1-4E74-AE77-31D76D38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5018490"/>
            <a:ext cx="3042266" cy="18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950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268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Ретро</vt:lpstr>
      <vt:lpstr>5.3. Java и взаимодействия между апплетами</vt:lpstr>
      <vt:lpstr>Что такое Java – апплет?</vt:lpstr>
      <vt:lpstr>Где используются апплеты?</vt:lpstr>
      <vt:lpstr>Язык программирования Java обладает рядом особенностей, упрощающих его использование в Интернет. К их числу следует отнести следующие два: </vt:lpstr>
      <vt:lpstr>Как реализуются Java – апплеты?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и взаимодействия между апплетами</dc:title>
  <dc:creator>Жанна Швед</dc:creator>
  <cp:lastModifiedBy>Family</cp:lastModifiedBy>
  <cp:revision>3</cp:revision>
  <dcterms:created xsi:type="dcterms:W3CDTF">2023-03-04T05:39:09Z</dcterms:created>
  <dcterms:modified xsi:type="dcterms:W3CDTF">2023-04-05T17:56:10Z</dcterms:modified>
</cp:coreProperties>
</file>