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9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8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1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2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3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8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76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6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4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3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0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8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8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4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19F30C-1387-48CA-A0C5-B9BD7196D1FF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A1C660-74B9-4676-B248-4E0B714A2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8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1%D1%8A%D0%B5%D0%BA%D1%82_(%D0%BF%D1%80%D0%BE%D0%B3%D1%80%D0%B0%D0%BC%D0%BC%D0%B8%D1%80%D0%BE%D0%B2%D0%B0%D0%BD%D0%B8%D0%B5)" TargetMode="External"/><Relationship Id="rId7" Type="http://schemas.openxmlformats.org/officeDocument/2006/relationships/hyperlink" Target="https://ru.wikipedia.org/wiki/%D0%98%D0%BD%D1%82%D0%B5%D0%B3%D1%80%D0%B8%D1%80%D0%BE%D0%B2%D0%B0%D0%BD%D0%BD%D0%B0%D1%8F_%D1%81%D1%80%D0%B5%D0%B4%D0%B0_%D1%80%D0%B0%D0%B7%D1%80%D0%B0%D0%B1%D0%BE%D1%82%D0%BA%D0%B8" TargetMode="External"/><Relationship Id="rId2" Type="http://schemas.openxmlformats.org/officeDocument/2006/relationships/hyperlink" Target="https://ru.wikipedia.org/wiki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Sun_Microsystems" TargetMode="External"/><Relationship Id="rId5" Type="http://schemas.openxmlformats.org/officeDocument/2006/relationships/hyperlink" Target="https://ru.wikipedia.org/wiki/JavaBeans#cite_note-1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41E550-561B-15FB-B5F6-29CD2129A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176" y="1419367"/>
            <a:ext cx="7697337" cy="402609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Beans</a:t>
            </a:r>
            <a:r>
              <a:rPr lang="ru-RU" dirty="0"/>
              <a:t> в других средах. Создание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сервлетов</a:t>
            </a:r>
            <a:r>
              <a:rPr lang="ru-RU" dirty="0"/>
              <a:t>, JSP-страницы и простого браузера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525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78B220-1342-42AE-8523-9D076E23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740906-A3A3-0090-B8A4-F1DB242059FA}"/>
              </a:ext>
            </a:extLst>
          </p:cNvPr>
          <p:cNvSpPr txBox="1"/>
          <p:nvPr/>
        </p:nvSpPr>
        <p:spPr>
          <a:xfrm>
            <a:off x="838200" y="1851109"/>
            <a:ext cx="11020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классы в языке 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2" tooltip="Java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Java</a:t>
            </a:r>
            <a:r>
              <a:rPr lang="ru-RU" b="0" i="0" dirty="0">
                <a:effectLst/>
                <a:latin typeface="Arial" panose="020B0604020202020204" pitchFamily="34" charset="0"/>
              </a:rPr>
              <a:t>, написанные по определённым правилам. Они используются для объединения нескольких 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3" tooltip="Объект (программирование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объектов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в один (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4" tooltip="Английский язык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effectLst/>
                <a:latin typeface="Arial" panose="020B0604020202020204" pitchFamily="34" charset="0"/>
              </a:rPr>
              <a:t>bean</a:t>
            </a:r>
            <a:r>
              <a:rPr lang="ru-RU" b="0" i="0" dirty="0">
                <a:effectLst/>
                <a:latin typeface="Arial" panose="020B0604020202020204" pitchFamily="34" charset="0"/>
              </a:rPr>
              <a:t> — фасоль, кофейное зерно) для удобной передачи данных.</a:t>
            </a:r>
            <a:r>
              <a:rPr lang="ru-RU" b="0" i="0" strike="noStrike" baseline="30000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[1]</a:t>
            </a:r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Спецификация 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6" tooltip="Sun Microsystem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Sun Microsystems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определяет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JavaBeans</a:t>
            </a:r>
            <a:r>
              <a:rPr lang="ru-RU" b="0" i="0" dirty="0">
                <a:effectLst/>
                <a:latin typeface="Arial" panose="020B0604020202020204" pitchFamily="34" charset="0"/>
              </a:rPr>
              <a:t> как повторно используемые программные компоненты, которыми можно управлять, используя графические конструкторы и средства 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7" tooltip="Интегрированная среда разработки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IDE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36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44F7E8-1708-3C40-2901-8C692DFF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Java Beans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6AAD49-8CC5-DBA3-75BC-A296C4B8CCBE}"/>
              </a:ext>
            </a:extLst>
          </p:cNvPr>
          <p:cNvSpPr txBox="1"/>
          <p:nvPr/>
        </p:nvSpPr>
        <p:spPr>
          <a:xfrm>
            <a:off x="457200" y="1690688"/>
            <a:ext cx="1143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Каждый компонент предоставляет набор методов, доступных для вызова из других компонентов и/или контейнеров.</a:t>
            </a:r>
          </a:p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Компоненты могут обладать свойствами. Совокупность значений свойств определяет состояние компонента. Свойства могут быть доступны на чтение и/или запись посредством методов выборки и установки.</a:t>
            </a:r>
          </a:p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Компоненты могут порождать события (быть источниками событий), извещая о них другие компоненты, зарегистрировавшиеся в качестве подписчиков. Извещение (называемое также распространением события) заключается в вызове определенного метода объектов-подписчиков.</a:t>
            </a:r>
          </a:p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Типичным примером события является изменение свойств компонента. В общем случае компонент может предоставлять подписку на получение информации об изменении и на право запрещать изменение.</a:t>
            </a:r>
          </a:p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Методы, свойства и события образуют набор афишируемых характеристик компонента, то есть характеристик, доступных инструментальному окружению и другим компонентам. Этот набор может быть выяснен посредством механизма интроспекции.</a:t>
            </a:r>
          </a:p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Состояние компонентов может быть сохранено в долговременной памяти. Наличие методов для подобного сохранения выделяет компоненты </a:t>
            </a:r>
            <a:r>
              <a:rPr lang="ru-RU" b="0" dirty="0" err="1">
                <a:solidFill>
                  <a:srgbClr val="292828"/>
                </a:solidFill>
                <a:effectLst/>
                <a:latin typeface="GothamPro"/>
              </a:rPr>
              <a:t>JavaBeans</a:t>
            </a:r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 среди произвольных Java-классов.</a:t>
            </a:r>
          </a:p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Компоненты </a:t>
            </a:r>
            <a:r>
              <a:rPr lang="ru-RU" b="0" dirty="0" err="1">
                <a:solidFill>
                  <a:srgbClr val="292828"/>
                </a:solidFill>
                <a:effectLst/>
                <a:latin typeface="GothamPro"/>
              </a:rPr>
              <a:t>JavaBeans</a:t>
            </a:r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 могут упаковываться для более эффективного хранения и передачи по сети. Описание соответствующего формата является частью спецификаций </a:t>
            </a:r>
            <a:r>
              <a:rPr lang="ru-RU" b="0" dirty="0" err="1">
                <a:solidFill>
                  <a:srgbClr val="292828"/>
                </a:solidFill>
                <a:effectLst/>
                <a:latin typeface="GothamPro"/>
              </a:rPr>
              <a:t>JavaBeans</a:t>
            </a:r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.</a:t>
            </a:r>
          </a:p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Жизненный цикл компонентов </a:t>
            </a:r>
            <a:r>
              <a:rPr lang="ru-RU" b="0" dirty="0" err="1">
                <a:solidFill>
                  <a:srgbClr val="292828"/>
                </a:solidFill>
                <a:effectLst/>
                <a:latin typeface="GothamPro"/>
              </a:rPr>
              <a:t>JavaBeans</a:t>
            </a:r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 можно подразделить на три этапа:</a:t>
            </a:r>
          </a:p>
          <a:p>
            <a:pPr algn="l" fontAlgn="t"/>
            <a:endParaRPr lang="ru-RU" b="0" dirty="0">
              <a:solidFill>
                <a:srgbClr val="292828"/>
              </a:solidFill>
              <a:effectLst/>
              <a:latin typeface="GothamPro"/>
            </a:endParaRPr>
          </a:p>
        </p:txBody>
      </p:sp>
    </p:spTree>
    <p:extLst>
      <p:ext uri="{BB962C8B-B14F-4D97-AF65-F5344CB8AC3E}">
        <p14:creationId xmlns:p14="http://schemas.microsoft.com/office/powerpoint/2010/main" val="75259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BED345-FEF6-83A9-BBD2-4836C951C0A6}"/>
              </a:ext>
            </a:extLst>
          </p:cNvPr>
          <p:cNvSpPr txBox="1"/>
          <p:nvPr/>
        </p:nvSpPr>
        <p:spPr>
          <a:xfrm>
            <a:off x="376989" y="1010652"/>
            <a:ext cx="11438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92828"/>
                </a:solidFill>
                <a:effectLst/>
                <a:latin typeface="GothamPro"/>
              </a:rPr>
              <a:t>разработка и реализация компонента;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92828"/>
                </a:solidFill>
                <a:effectLst/>
                <a:latin typeface="GothamPro"/>
              </a:rPr>
              <a:t>сборка приложения из компонентов;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92828"/>
                </a:solidFill>
                <a:effectLst/>
                <a:latin typeface="GothamPro"/>
              </a:rPr>
              <a:t>выполнение приложения.</a:t>
            </a:r>
            <a:endParaRPr lang="ru-RU" b="0" dirty="0">
              <a:solidFill>
                <a:srgbClr val="292828"/>
              </a:solidFill>
              <a:effectLst/>
              <a:latin typeface="GothamPro"/>
            </a:endParaRPr>
          </a:p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Разработка и реализация компонентов </a:t>
            </a:r>
            <a:r>
              <a:rPr lang="ru-RU" b="0" dirty="0" err="1">
                <a:solidFill>
                  <a:srgbClr val="292828"/>
                </a:solidFill>
                <a:effectLst/>
                <a:latin typeface="GothamPro"/>
              </a:rPr>
              <a:t>JavaBeans</a:t>
            </a:r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 по сути не отличается от создания произвольных Java-объектов, хотя и может включать реализацию специфических методов.</a:t>
            </a:r>
          </a:p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Сборка приложений выполняется, как правило, в инструментальном окружении, позволяющем проанализировать афишируемые характеристики компонентов, настроить значения свойств, зарегистрировать подписку на получение событий, организовав тем самым взаимодействие компонентов. Разработчик компонента может реализовать специальные методы для использования исключительно в инструментальном окружении (например, редактор свойств).</a:t>
            </a:r>
          </a:p>
          <a:p>
            <a:pPr algn="l"/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Компоненты взаимодействуют между собой и с инструментальным окружением. Взаимодействие осуществляется двумя способами - </a:t>
            </a:r>
            <a:r>
              <a:rPr lang="ru-RU" b="0" dirty="0" err="1">
                <a:solidFill>
                  <a:srgbClr val="292828"/>
                </a:solidFill>
                <a:effectLst/>
                <a:latin typeface="GothamPro"/>
              </a:rPr>
              <a:t>вызывом</a:t>
            </a:r>
            <a:r>
              <a:rPr lang="ru-RU" b="0" dirty="0">
                <a:solidFill>
                  <a:srgbClr val="292828"/>
                </a:solidFill>
                <a:effectLst/>
                <a:latin typeface="GothamPro"/>
              </a:rPr>
              <a:t> методов и распространением событий.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7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77FA9F-2911-9D80-BCF8-D8E66ED2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Сервлеты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F835F7-37AF-26BC-D1A5-235DEEA8F220}"/>
              </a:ext>
            </a:extLst>
          </p:cNvPr>
          <p:cNvSpPr txBox="1"/>
          <p:nvPr/>
        </p:nvSpPr>
        <p:spPr>
          <a:xfrm>
            <a:off x="657726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Java-классы, которые используются для создания динамических веб-страниц. Они работают на сервере и принимают запросы от клиента, обрабатывают их и генерируют HTML-страницы в ответ. Для выполнения различных задач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быть использованы Java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C6F9FA-5028-1499-3458-0F0039F13D87}"/>
              </a:ext>
            </a:extLst>
          </p:cNvPr>
          <p:cNvSpPr txBox="1"/>
          <p:nvPr/>
        </p:nvSpPr>
        <p:spPr>
          <a:xfrm>
            <a:off x="838200" y="3073643"/>
            <a:ext cx="3894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JSP</a:t>
            </a:r>
            <a:r>
              <a:rPr lang="ru-RU" sz="4400" dirty="0"/>
              <a:t> страницы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48A555-4FF8-0EB2-7458-57DD1C738C61}"/>
              </a:ext>
            </a:extLst>
          </p:cNvPr>
          <p:cNvSpPr txBox="1"/>
          <p:nvPr/>
        </p:nvSpPr>
        <p:spPr>
          <a:xfrm>
            <a:off x="657726" y="3939581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effectLst/>
                <a:latin typeface="Söhne"/>
              </a:rPr>
              <a:t>JSP-страницы - это динамические веб-страницы, которые генерируются на сервере и отправляются на клиентский браузер в виде HTML-кода. В JSP-страницах можно использовать Java </a:t>
            </a:r>
            <a:r>
              <a:rPr lang="ru-RU" sz="2000" b="0" i="0" dirty="0" err="1">
                <a:effectLst/>
                <a:latin typeface="Söhne"/>
              </a:rPr>
              <a:t>Beans</a:t>
            </a:r>
            <a:r>
              <a:rPr lang="ru-RU" sz="2000" b="0" i="0" dirty="0">
                <a:effectLst/>
                <a:latin typeface="Söhne"/>
              </a:rPr>
              <a:t> для обработки данных и генерации динамического контента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202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F7818E-AE2C-5DE2-2EC0-4A9375FE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" y="-282436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Java Beans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068317-9B77-F9A2-58FD-087171487137}"/>
              </a:ext>
            </a:extLst>
          </p:cNvPr>
          <p:cNvSpPr txBox="1"/>
          <p:nvPr/>
        </p:nvSpPr>
        <p:spPr>
          <a:xfrm>
            <a:off x="79248" y="962321"/>
            <a:ext cx="9788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Söhne"/>
              </a:rPr>
              <a:t>Для этого можно использовать JavaScript, который позволяет взаимодействовать с Java </a:t>
            </a:r>
            <a:r>
              <a:rPr lang="ru-RU" b="0" i="0" dirty="0" err="1">
                <a:effectLst/>
                <a:latin typeface="Söhne"/>
              </a:rPr>
              <a:t>Beans</a:t>
            </a:r>
            <a:r>
              <a:rPr lang="ru-RU" b="0" i="0" dirty="0">
                <a:effectLst/>
                <a:latin typeface="Söhne"/>
              </a:rPr>
              <a:t> на стороне клиента. Таким образом, можно создавать интерактивные веб-страницы, которые позволяют пользователю взаимодействовать с приложением, не перезагружая страницу.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F722629-ECC8-A3A5-CBC9-AEDF55DD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1800144"/>
            <a:ext cx="6728908" cy="29008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0CB4412-10D8-6C30-338A-705634582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4633726"/>
            <a:ext cx="10780776" cy="210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97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421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Garamond</vt:lpstr>
      <vt:lpstr>GothamPro</vt:lpstr>
      <vt:lpstr>Söhne</vt:lpstr>
      <vt:lpstr>Times New Roman</vt:lpstr>
      <vt:lpstr>Натуральные материалы</vt:lpstr>
      <vt:lpstr>Использование Java Beans в других средах. Создание сервлетов, JSP-страницы и простого браузера</vt:lpstr>
      <vt:lpstr>Java Beans</vt:lpstr>
      <vt:lpstr>Использование Java Beans</vt:lpstr>
      <vt:lpstr>Презентация PowerPoint</vt:lpstr>
      <vt:lpstr>Сервлеты</vt:lpstr>
      <vt:lpstr>Использование Java Beans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Java Beans в других средах. Создание сервлетов, JSP-страницы и простого браузера</dc:title>
  <dc:creator>Влад Эйсмонт</dc:creator>
  <cp:lastModifiedBy>Family</cp:lastModifiedBy>
  <cp:revision>2</cp:revision>
  <dcterms:created xsi:type="dcterms:W3CDTF">2023-03-03T11:11:11Z</dcterms:created>
  <dcterms:modified xsi:type="dcterms:W3CDTF">2023-04-05T17:54:31Z</dcterms:modified>
</cp:coreProperties>
</file>