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72" r:id="rId3"/>
    <p:sldId id="260" r:id="rId4"/>
    <p:sldId id="267" r:id="rId5"/>
    <p:sldId id="271" r:id="rId6"/>
    <p:sldId id="275" r:id="rId7"/>
    <p:sldId id="270" r:id="rId8"/>
    <p:sldId id="261" r:id="rId9"/>
    <p:sldId id="273" r:id="rId10"/>
    <p:sldId id="274" r:id="rId11"/>
  </p:sldIdLst>
  <p:sldSz cx="9144000" cy="6858000" type="screen4x3"/>
  <p:notesSz cx="6797675" cy="9928225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1278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Alaotsikk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Muokkaa alaotsikon perustyyliä napsautt.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1B849-1A4D-4419-AEFD-88108DF82A01}" type="datetimeFigureOut">
              <a:rPr lang="fi-FI" smtClean="0"/>
              <a:t>4.6.2021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098E-8D1F-40A6-938B-8BD2FED513D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25753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1B849-1A4D-4419-AEFD-88108DF82A01}" type="datetimeFigureOut">
              <a:rPr lang="fi-FI" smtClean="0"/>
              <a:t>4.6.2021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098E-8D1F-40A6-938B-8BD2FED513D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3529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ystysuoran tekstin paikkamerkki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1B849-1A4D-4419-AEFD-88108DF82A01}" type="datetimeFigureOut">
              <a:rPr lang="fi-FI" smtClean="0"/>
              <a:t>4.6.2021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098E-8D1F-40A6-938B-8BD2FED513D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70433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1B849-1A4D-4419-AEFD-88108DF82A01}" type="datetimeFigureOut">
              <a:rPr lang="fi-FI" smtClean="0"/>
              <a:t>4.6.2021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098E-8D1F-40A6-938B-8BD2FED513D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23332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1B849-1A4D-4419-AEFD-88108DF82A01}" type="datetimeFigureOut">
              <a:rPr lang="fi-FI" smtClean="0"/>
              <a:t>4.6.2021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098E-8D1F-40A6-938B-8BD2FED513D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50116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1B849-1A4D-4419-AEFD-88108DF82A01}" type="datetimeFigureOut">
              <a:rPr lang="fi-FI" smtClean="0"/>
              <a:t>4.6.2021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098E-8D1F-40A6-938B-8BD2FED513D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36104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5" name="Tekstin paikkamerkki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7" name="Päivämäärän paikkamerkki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1B849-1A4D-4419-AEFD-88108DF82A01}" type="datetimeFigureOut">
              <a:rPr lang="fi-FI" smtClean="0"/>
              <a:t>4.6.2021</a:t>
            </a:fld>
            <a:endParaRPr lang="fi-FI"/>
          </a:p>
        </p:txBody>
      </p:sp>
      <p:sp>
        <p:nvSpPr>
          <p:cNvPr id="8" name="Alatunnisteen paikkamerk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Dian numeron paikkamerkki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098E-8D1F-40A6-938B-8BD2FED513D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5012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Päivämäärän paikkamerkki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1B849-1A4D-4419-AEFD-88108DF82A01}" type="datetimeFigureOut">
              <a:rPr lang="fi-FI" smtClean="0"/>
              <a:t>4.6.2021</a:t>
            </a:fld>
            <a:endParaRPr lang="fi-FI"/>
          </a:p>
        </p:txBody>
      </p:sp>
      <p:sp>
        <p:nvSpPr>
          <p:cNvPr id="4" name="Alatunnisteen paikkamerk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Dian numeron paikkamerkki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098E-8D1F-40A6-938B-8BD2FED513D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8876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1B849-1A4D-4419-AEFD-88108DF82A01}" type="datetimeFigureOut">
              <a:rPr lang="fi-FI" smtClean="0"/>
              <a:t>4.6.2021</a:t>
            </a:fld>
            <a:endParaRPr lang="fi-FI"/>
          </a:p>
        </p:txBody>
      </p:sp>
      <p:sp>
        <p:nvSpPr>
          <p:cNvPr id="3" name="Alatunnisteen paikkamerk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Dian numeron paikkamerkki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098E-8D1F-40A6-938B-8BD2FED513D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88072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tsiko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Sisällön paikkamerkk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1B849-1A4D-4419-AEFD-88108DF82A01}" type="datetimeFigureOut">
              <a:rPr lang="fi-FI" smtClean="0"/>
              <a:t>4.6.2021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098E-8D1F-40A6-938B-8BD2FED513D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87603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tsiko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i-FI"/>
              <a:t>Muokkaa perustyyl. napsautt.</a:t>
            </a:r>
          </a:p>
        </p:txBody>
      </p:sp>
      <p:sp>
        <p:nvSpPr>
          <p:cNvPr id="3" name="Kuvan paikkamerkki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kstin paikkamerkki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A1B849-1A4D-4419-AEFD-88108DF82A01}" type="datetimeFigureOut">
              <a:rPr lang="fi-FI" smtClean="0"/>
              <a:t>4.6.2021</a:t>
            </a:fld>
            <a:endParaRPr lang="fi-FI"/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D098E-8D1F-40A6-938B-8BD2FED513D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34741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perustyyl. napsautt.</a:t>
            </a:r>
          </a:p>
        </p:txBody>
      </p:sp>
      <p:sp>
        <p:nvSpPr>
          <p:cNvPr id="3" name="Tekstin paikkamerkki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</a:p>
        </p:txBody>
      </p:sp>
      <p:sp>
        <p:nvSpPr>
          <p:cNvPr id="4" name="Päivämäärän paikkamerkki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1B849-1A4D-4419-AEFD-88108DF82A01}" type="datetimeFigureOut">
              <a:rPr lang="fi-FI" smtClean="0"/>
              <a:t>4.6.2021</a:t>
            </a:fld>
            <a:endParaRPr lang="fi-FI"/>
          </a:p>
        </p:txBody>
      </p:sp>
      <p:sp>
        <p:nvSpPr>
          <p:cNvPr id="5" name="Alatunnisteen paikkamerk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Dian numeron paikkamerkki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D098E-8D1F-40A6-938B-8BD2FED513D3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783351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DB82699-692B-414D-AC77-EC2B1BDAF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795" y="2924944"/>
            <a:ext cx="7204410" cy="344195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81BD91F-3F8B-4FDC-BB67-6DF49506FC63}"/>
              </a:ext>
            </a:extLst>
          </p:cNvPr>
          <p:cNvSpPr/>
          <p:nvPr/>
        </p:nvSpPr>
        <p:spPr>
          <a:xfrm>
            <a:off x="3275856" y="198718"/>
            <a:ext cx="23510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3200" dirty="0" err="1"/>
              <a:t>Bus</a:t>
            </a:r>
            <a:r>
              <a:rPr lang="fi-FI" sz="3200" dirty="0"/>
              <a:t> </a:t>
            </a:r>
            <a:r>
              <a:rPr lang="fi-FI" sz="3200" dirty="0" err="1"/>
              <a:t>topology</a:t>
            </a:r>
            <a:endParaRPr lang="fi-FI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4D1652-500A-4D54-8F30-A92DF7EE1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656" y="1196752"/>
            <a:ext cx="5742930" cy="138391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AAEBD3D-6FAC-410A-A521-706E13A048B2}"/>
              </a:ext>
            </a:extLst>
          </p:cNvPr>
          <p:cNvCxnSpPr/>
          <p:nvPr/>
        </p:nvCxnSpPr>
        <p:spPr>
          <a:xfrm>
            <a:off x="1547664" y="980728"/>
            <a:ext cx="5256584" cy="0"/>
          </a:xfrm>
          <a:prstGeom prst="straightConnector1">
            <a:avLst/>
          </a:prstGeom>
          <a:ln w="28575" cap="flat" cmpd="sng" algn="ctr">
            <a:solidFill>
              <a:schemeClr val="accent5"/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E3ACDD6-9518-49A3-BF71-CDAB84AC45DC}"/>
              </a:ext>
            </a:extLst>
          </p:cNvPr>
          <p:cNvSpPr/>
          <p:nvPr/>
        </p:nvSpPr>
        <p:spPr>
          <a:xfrm>
            <a:off x="1763688" y="716835"/>
            <a:ext cx="10989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400" dirty="0" err="1"/>
              <a:t>Trunk</a:t>
            </a:r>
            <a:r>
              <a:rPr lang="fi-FI" sz="1400" dirty="0"/>
              <a:t> </a:t>
            </a:r>
            <a:r>
              <a:rPr lang="fi-FI" sz="1400" dirty="0" err="1"/>
              <a:t>length</a:t>
            </a:r>
            <a:endParaRPr lang="fi-FI" sz="14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C082AC-68D0-4699-838D-A67DEE884657}"/>
              </a:ext>
            </a:extLst>
          </p:cNvPr>
          <p:cNvCxnSpPr>
            <a:cxnSpLocks/>
          </p:cNvCxnSpPr>
          <p:nvPr/>
        </p:nvCxnSpPr>
        <p:spPr>
          <a:xfrm flipV="1">
            <a:off x="6372200" y="1268760"/>
            <a:ext cx="0" cy="729371"/>
          </a:xfrm>
          <a:prstGeom prst="straightConnector1">
            <a:avLst/>
          </a:prstGeom>
          <a:ln w="9525" cap="flat" cmpd="sng" algn="ctr">
            <a:solidFill>
              <a:schemeClr val="accent5"/>
            </a:solidFill>
            <a:prstDash val="dash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7F449B8-76BB-40BF-A4AC-C4D214282780}"/>
              </a:ext>
            </a:extLst>
          </p:cNvPr>
          <p:cNvSpPr/>
          <p:nvPr/>
        </p:nvSpPr>
        <p:spPr>
          <a:xfrm>
            <a:off x="6439728" y="1690354"/>
            <a:ext cx="10203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400" dirty="0" err="1"/>
              <a:t>Stub</a:t>
            </a:r>
            <a:r>
              <a:rPr lang="fi-FI" sz="1400" dirty="0"/>
              <a:t> </a:t>
            </a:r>
            <a:r>
              <a:rPr lang="fi-FI" sz="1400" dirty="0" err="1"/>
              <a:t>length</a:t>
            </a:r>
            <a:endParaRPr lang="fi-FI" sz="1400" dirty="0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C03D163E-2B47-45C7-AC69-CAE97F94B4A2}"/>
              </a:ext>
            </a:extLst>
          </p:cNvPr>
          <p:cNvSpPr/>
          <p:nvPr/>
        </p:nvSpPr>
        <p:spPr>
          <a:xfrm rot="20348632">
            <a:off x="218982" y="1177495"/>
            <a:ext cx="1387664" cy="479917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74F87004-81BA-4455-ACB5-5556C32ECC3A}"/>
              </a:ext>
            </a:extLst>
          </p:cNvPr>
          <p:cNvSpPr/>
          <p:nvPr/>
        </p:nvSpPr>
        <p:spPr>
          <a:xfrm rot="1827726" flipV="1">
            <a:off x="301124" y="967348"/>
            <a:ext cx="1387664" cy="729371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C76585-97F3-4F6A-AA70-D35F1B1E7094}"/>
              </a:ext>
            </a:extLst>
          </p:cNvPr>
          <p:cNvSpPr/>
          <p:nvPr/>
        </p:nvSpPr>
        <p:spPr>
          <a:xfrm>
            <a:off x="343811" y="1263564"/>
            <a:ext cx="6992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400" dirty="0"/>
              <a:t>60ohm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5B5CCB-0D5B-44AA-AFF2-72E4D9A8E7BD}"/>
              </a:ext>
            </a:extLst>
          </p:cNvPr>
          <p:cNvSpPr/>
          <p:nvPr/>
        </p:nvSpPr>
        <p:spPr>
          <a:xfrm>
            <a:off x="2267744" y="2996952"/>
            <a:ext cx="792088" cy="7417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D4E63A-7293-45E6-BB4E-B93B0E8B310D}"/>
              </a:ext>
            </a:extLst>
          </p:cNvPr>
          <p:cNvSpPr/>
          <p:nvPr/>
        </p:nvSpPr>
        <p:spPr>
          <a:xfrm>
            <a:off x="3063956" y="6403397"/>
            <a:ext cx="224965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400" dirty="0"/>
              <a:t>T-</a:t>
            </a:r>
            <a:r>
              <a:rPr lang="fi-FI" sz="1400" dirty="0" err="1"/>
              <a:t>connector</a:t>
            </a:r>
            <a:r>
              <a:rPr lang="fi-FI" sz="1400" dirty="0"/>
              <a:t> </a:t>
            </a:r>
            <a:r>
              <a:rPr lang="fi-FI" sz="1400" dirty="0" err="1"/>
              <a:t>or</a:t>
            </a:r>
            <a:r>
              <a:rPr lang="fi-FI" sz="1400" dirty="0"/>
              <a:t> </a:t>
            </a:r>
            <a:r>
              <a:rPr lang="fi-FI" sz="1400" dirty="0" err="1"/>
              <a:t>pass</a:t>
            </a:r>
            <a:r>
              <a:rPr lang="fi-FI" sz="1400" dirty="0"/>
              <a:t> </a:t>
            </a:r>
            <a:r>
              <a:rPr lang="fi-FI" sz="1400" dirty="0" err="1"/>
              <a:t>through</a:t>
            </a:r>
            <a:endParaRPr lang="fi-FI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08DB38E-E5DA-45F3-963E-142E3CEEEB5A}"/>
              </a:ext>
            </a:extLst>
          </p:cNvPr>
          <p:cNvSpPr/>
          <p:nvPr/>
        </p:nvSpPr>
        <p:spPr>
          <a:xfrm>
            <a:off x="2987824" y="2677330"/>
            <a:ext cx="267938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1400" dirty="0" err="1"/>
              <a:t>Twisted</a:t>
            </a:r>
            <a:r>
              <a:rPr lang="fi-FI" sz="1400" dirty="0"/>
              <a:t> </a:t>
            </a:r>
            <a:r>
              <a:rPr lang="fi-FI" sz="1400" dirty="0" err="1"/>
              <a:t>pair</a:t>
            </a:r>
            <a:r>
              <a:rPr lang="fi-FI" sz="1400" dirty="0"/>
              <a:t>, </a:t>
            </a:r>
            <a:r>
              <a:rPr lang="fi-FI" sz="1400" dirty="0" err="1"/>
              <a:t>shielded</a:t>
            </a:r>
            <a:r>
              <a:rPr lang="fi-FI" sz="1400" dirty="0"/>
              <a:t> </a:t>
            </a:r>
            <a:r>
              <a:rPr lang="fi-FI" sz="1400" dirty="0" err="1"/>
              <a:t>cable</a:t>
            </a:r>
            <a:r>
              <a:rPr lang="fi-FI" sz="1400" dirty="0"/>
              <a:t> - </a:t>
            </a:r>
            <a:r>
              <a:rPr lang="fi-FI" sz="1400" dirty="0" err="1">
                <a:highlight>
                  <a:srgbClr val="FFFF00"/>
                </a:highlight>
              </a:rPr>
              <a:t>rules</a:t>
            </a:r>
            <a:endParaRPr lang="fi-FI" sz="14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223171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147D1C-74F1-40BA-905F-B842927CD539}"/>
              </a:ext>
            </a:extLst>
          </p:cNvPr>
          <p:cNvCxnSpPr/>
          <p:nvPr/>
        </p:nvCxnSpPr>
        <p:spPr>
          <a:xfrm>
            <a:off x="1763688" y="1628800"/>
            <a:ext cx="0" cy="230425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839EB2-5517-462F-B80C-6F06967488E1}"/>
              </a:ext>
            </a:extLst>
          </p:cNvPr>
          <p:cNvCxnSpPr>
            <a:cxnSpLocks/>
          </p:cNvCxnSpPr>
          <p:nvPr/>
        </p:nvCxnSpPr>
        <p:spPr>
          <a:xfrm flipH="1">
            <a:off x="1748297" y="3933056"/>
            <a:ext cx="296771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7214BB-903C-48D7-850B-10AE2E8C357B}"/>
              </a:ext>
            </a:extLst>
          </p:cNvPr>
          <p:cNvCxnSpPr>
            <a:cxnSpLocks/>
          </p:cNvCxnSpPr>
          <p:nvPr/>
        </p:nvCxnSpPr>
        <p:spPr>
          <a:xfrm flipH="1">
            <a:off x="1691680" y="2708920"/>
            <a:ext cx="720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BA798F0-9EF9-4200-994C-F3A0DC809652}"/>
              </a:ext>
            </a:extLst>
          </p:cNvPr>
          <p:cNvGrpSpPr/>
          <p:nvPr/>
        </p:nvGrpSpPr>
        <p:grpSpPr>
          <a:xfrm>
            <a:off x="2490184" y="2122188"/>
            <a:ext cx="2088232" cy="567680"/>
            <a:chOff x="2195736" y="1625266"/>
            <a:chExt cx="2088232" cy="567680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3E02BE4-C9A1-4B24-B2C1-682DD9410454}"/>
                </a:ext>
              </a:extLst>
            </p:cNvPr>
            <p:cNvCxnSpPr>
              <a:cxnSpLocks/>
            </p:cNvCxnSpPr>
            <p:nvPr/>
          </p:nvCxnSpPr>
          <p:spPr>
            <a:xfrm>
              <a:off x="2847033" y="1625266"/>
              <a:ext cx="0" cy="56768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D1828E8-6BBA-4C37-8B78-05C43F3241AD}"/>
                </a:ext>
              </a:extLst>
            </p:cNvPr>
            <p:cNvCxnSpPr>
              <a:cxnSpLocks/>
            </p:cNvCxnSpPr>
            <p:nvPr/>
          </p:nvCxnSpPr>
          <p:spPr>
            <a:xfrm>
              <a:off x="2987824" y="1625266"/>
              <a:ext cx="0" cy="56768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EDD6944-2204-4A75-8334-D890129E400F}"/>
                </a:ext>
              </a:extLst>
            </p:cNvPr>
            <p:cNvCxnSpPr>
              <a:cxnSpLocks/>
            </p:cNvCxnSpPr>
            <p:nvPr/>
          </p:nvCxnSpPr>
          <p:spPr>
            <a:xfrm>
              <a:off x="2843808" y="2192946"/>
              <a:ext cx="144016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A10CD55-F804-4432-BEF1-512F5CCD5C67}"/>
                </a:ext>
              </a:extLst>
            </p:cNvPr>
            <p:cNvCxnSpPr>
              <a:cxnSpLocks/>
            </p:cNvCxnSpPr>
            <p:nvPr/>
          </p:nvCxnSpPr>
          <p:spPr>
            <a:xfrm>
              <a:off x="2987824" y="1625266"/>
              <a:ext cx="144016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9054F27-C74A-4728-9CCB-2E3700904036}"/>
                </a:ext>
              </a:extLst>
            </p:cNvPr>
            <p:cNvCxnSpPr>
              <a:cxnSpLocks/>
            </p:cNvCxnSpPr>
            <p:nvPr/>
          </p:nvCxnSpPr>
          <p:spPr>
            <a:xfrm>
              <a:off x="3135065" y="1625266"/>
              <a:ext cx="0" cy="56768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FABD4A7-08D7-4CD6-A31D-31EAC7EC292F}"/>
                </a:ext>
              </a:extLst>
            </p:cNvPr>
            <p:cNvCxnSpPr>
              <a:cxnSpLocks/>
            </p:cNvCxnSpPr>
            <p:nvPr/>
          </p:nvCxnSpPr>
          <p:spPr>
            <a:xfrm>
              <a:off x="3275856" y="1625266"/>
              <a:ext cx="0" cy="56768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286CBE1-E2DC-43EE-A8DC-700F6D43734A}"/>
                </a:ext>
              </a:extLst>
            </p:cNvPr>
            <p:cNvCxnSpPr>
              <a:cxnSpLocks/>
            </p:cNvCxnSpPr>
            <p:nvPr/>
          </p:nvCxnSpPr>
          <p:spPr>
            <a:xfrm>
              <a:off x="3131840" y="2192946"/>
              <a:ext cx="144016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D8AA6F-15DB-48F1-99BD-490F281C79E8}"/>
                </a:ext>
              </a:extLst>
            </p:cNvPr>
            <p:cNvCxnSpPr>
              <a:cxnSpLocks/>
            </p:cNvCxnSpPr>
            <p:nvPr/>
          </p:nvCxnSpPr>
          <p:spPr>
            <a:xfrm>
              <a:off x="3275856" y="1625266"/>
              <a:ext cx="144016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6E2F5AC1-8846-45AC-BC06-6425B4B47F77}"/>
                </a:ext>
              </a:extLst>
            </p:cNvPr>
            <p:cNvCxnSpPr>
              <a:cxnSpLocks/>
            </p:cNvCxnSpPr>
            <p:nvPr/>
          </p:nvCxnSpPr>
          <p:spPr>
            <a:xfrm>
              <a:off x="3423097" y="1625266"/>
              <a:ext cx="0" cy="56768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260D25C7-C05D-43B5-908E-89B9940E1CD5}"/>
                </a:ext>
              </a:extLst>
            </p:cNvPr>
            <p:cNvCxnSpPr>
              <a:cxnSpLocks/>
            </p:cNvCxnSpPr>
            <p:nvPr/>
          </p:nvCxnSpPr>
          <p:spPr>
            <a:xfrm>
              <a:off x="3419872" y="2192946"/>
              <a:ext cx="864096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CB2608E-BD44-4567-A888-1CC7E24D4828}"/>
                </a:ext>
              </a:extLst>
            </p:cNvPr>
            <p:cNvCxnSpPr>
              <a:cxnSpLocks/>
            </p:cNvCxnSpPr>
            <p:nvPr/>
          </p:nvCxnSpPr>
          <p:spPr>
            <a:xfrm>
              <a:off x="2699792" y="1625266"/>
              <a:ext cx="0" cy="56768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C4C2B10-0613-47AD-ABA5-D94056D4AE14}"/>
                </a:ext>
              </a:extLst>
            </p:cNvPr>
            <p:cNvCxnSpPr>
              <a:cxnSpLocks/>
            </p:cNvCxnSpPr>
            <p:nvPr/>
          </p:nvCxnSpPr>
          <p:spPr>
            <a:xfrm>
              <a:off x="2195736" y="2192946"/>
              <a:ext cx="504056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7FAA9D4E-A9FC-4869-9781-E79E85D7F0DF}"/>
                </a:ext>
              </a:extLst>
            </p:cNvPr>
            <p:cNvCxnSpPr>
              <a:cxnSpLocks/>
            </p:cNvCxnSpPr>
            <p:nvPr/>
          </p:nvCxnSpPr>
          <p:spPr>
            <a:xfrm>
              <a:off x="2699792" y="1625266"/>
              <a:ext cx="144016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823A95B1-7C52-44D7-9897-954E3AD6B58D}"/>
              </a:ext>
            </a:extLst>
          </p:cNvPr>
          <p:cNvGrpSpPr/>
          <p:nvPr/>
        </p:nvGrpSpPr>
        <p:grpSpPr>
          <a:xfrm flipV="1">
            <a:off x="2493210" y="2718446"/>
            <a:ext cx="2088232" cy="567679"/>
            <a:chOff x="2483768" y="2853991"/>
            <a:chExt cx="2088232" cy="567680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2258F5E-FFC2-44BB-8034-9D6E8C35BFE7}"/>
                </a:ext>
              </a:extLst>
            </p:cNvPr>
            <p:cNvCxnSpPr>
              <a:cxnSpLocks/>
            </p:cNvCxnSpPr>
            <p:nvPr/>
          </p:nvCxnSpPr>
          <p:spPr>
            <a:xfrm>
              <a:off x="3135065" y="2853991"/>
              <a:ext cx="0" cy="567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058F0C9-1D39-4898-B2CA-C939281109EB}"/>
                </a:ext>
              </a:extLst>
            </p:cNvPr>
            <p:cNvCxnSpPr>
              <a:cxnSpLocks/>
            </p:cNvCxnSpPr>
            <p:nvPr/>
          </p:nvCxnSpPr>
          <p:spPr>
            <a:xfrm>
              <a:off x="3275856" y="2853991"/>
              <a:ext cx="0" cy="567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CDF54296-E541-4B3E-B1F2-7914FB8D13F1}"/>
                </a:ext>
              </a:extLst>
            </p:cNvPr>
            <p:cNvCxnSpPr>
              <a:cxnSpLocks/>
            </p:cNvCxnSpPr>
            <p:nvPr/>
          </p:nvCxnSpPr>
          <p:spPr>
            <a:xfrm>
              <a:off x="3131840" y="3421671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BD6EA77D-4376-49D0-9FA5-1F70EBDA53FA}"/>
                </a:ext>
              </a:extLst>
            </p:cNvPr>
            <p:cNvCxnSpPr>
              <a:cxnSpLocks/>
            </p:cNvCxnSpPr>
            <p:nvPr/>
          </p:nvCxnSpPr>
          <p:spPr>
            <a:xfrm>
              <a:off x="3275856" y="2853991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4724933-8AD3-47D5-A466-54111A4FFE6A}"/>
                </a:ext>
              </a:extLst>
            </p:cNvPr>
            <p:cNvCxnSpPr>
              <a:cxnSpLocks/>
            </p:cNvCxnSpPr>
            <p:nvPr/>
          </p:nvCxnSpPr>
          <p:spPr>
            <a:xfrm>
              <a:off x="3423097" y="2853991"/>
              <a:ext cx="0" cy="567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E352A63-3781-417F-9BBE-B863FB04878B}"/>
                </a:ext>
              </a:extLst>
            </p:cNvPr>
            <p:cNvCxnSpPr>
              <a:cxnSpLocks/>
            </p:cNvCxnSpPr>
            <p:nvPr/>
          </p:nvCxnSpPr>
          <p:spPr>
            <a:xfrm>
              <a:off x="3563888" y="2853991"/>
              <a:ext cx="0" cy="567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F3001139-CB1D-47DD-B628-555987C41AE1}"/>
                </a:ext>
              </a:extLst>
            </p:cNvPr>
            <p:cNvCxnSpPr>
              <a:cxnSpLocks/>
            </p:cNvCxnSpPr>
            <p:nvPr/>
          </p:nvCxnSpPr>
          <p:spPr>
            <a:xfrm>
              <a:off x="3419872" y="3421671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08CB469-970B-44DE-89F8-7B37C39B5205}"/>
                </a:ext>
              </a:extLst>
            </p:cNvPr>
            <p:cNvCxnSpPr>
              <a:cxnSpLocks/>
            </p:cNvCxnSpPr>
            <p:nvPr/>
          </p:nvCxnSpPr>
          <p:spPr>
            <a:xfrm>
              <a:off x="3563888" y="2853991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9807424-FC46-493F-A405-3D00586683A4}"/>
                </a:ext>
              </a:extLst>
            </p:cNvPr>
            <p:cNvCxnSpPr>
              <a:cxnSpLocks/>
            </p:cNvCxnSpPr>
            <p:nvPr/>
          </p:nvCxnSpPr>
          <p:spPr>
            <a:xfrm>
              <a:off x="3711129" y="2853991"/>
              <a:ext cx="0" cy="567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10983CE-B0BA-4BD9-BEAE-89E1A3388A4D}"/>
                </a:ext>
              </a:extLst>
            </p:cNvPr>
            <p:cNvCxnSpPr>
              <a:cxnSpLocks/>
            </p:cNvCxnSpPr>
            <p:nvPr/>
          </p:nvCxnSpPr>
          <p:spPr>
            <a:xfrm>
              <a:off x="3707904" y="3421671"/>
              <a:ext cx="86409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B4875D66-62E5-4778-ABBE-0826591E54D6}"/>
                </a:ext>
              </a:extLst>
            </p:cNvPr>
            <p:cNvCxnSpPr>
              <a:cxnSpLocks/>
            </p:cNvCxnSpPr>
            <p:nvPr/>
          </p:nvCxnSpPr>
          <p:spPr>
            <a:xfrm>
              <a:off x="2987824" y="2853991"/>
              <a:ext cx="0" cy="5676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689D634-4CF5-4784-BAF8-585F0E6AC4E0}"/>
                </a:ext>
              </a:extLst>
            </p:cNvPr>
            <p:cNvCxnSpPr>
              <a:cxnSpLocks/>
            </p:cNvCxnSpPr>
            <p:nvPr/>
          </p:nvCxnSpPr>
          <p:spPr>
            <a:xfrm>
              <a:off x="2483768" y="3421671"/>
              <a:ext cx="50405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B347268-1DED-496E-8382-DCA247FF52FB}"/>
                </a:ext>
              </a:extLst>
            </p:cNvPr>
            <p:cNvCxnSpPr>
              <a:cxnSpLocks/>
            </p:cNvCxnSpPr>
            <p:nvPr/>
          </p:nvCxnSpPr>
          <p:spPr>
            <a:xfrm>
              <a:off x="2987824" y="2853991"/>
              <a:ext cx="14401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E3A53CE-200C-440D-8E7A-B0DA752939A2}"/>
              </a:ext>
            </a:extLst>
          </p:cNvPr>
          <p:cNvCxnSpPr>
            <a:cxnSpLocks/>
          </p:cNvCxnSpPr>
          <p:nvPr/>
        </p:nvCxnSpPr>
        <p:spPr>
          <a:xfrm flipH="1">
            <a:off x="1676289" y="2121245"/>
            <a:ext cx="720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7DFC5F0-E81D-4723-A3C1-DA5AA8FC77CC}"/>
              </a:ext>
            </a:extLst>
          </p:cNvPr>
          <p:cNvCxnSpPr>
            <a:cxnSpLocks/>
          </p:cNvCxnSpPr>
          <p:nvPr/>
        </p:nvCxnSpPr>
        <p:spPr>
          <a:xfrm flipH="1">
            <a:off x="1691680" y="3286125"/>
            <a:ext cx="7200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7F662BE0-2D10-47D8-A29F-180E4B3E0A34}"/>
              </a:ext>
            </a:extLst>
          </p:cNvPr>
          <p:cNvSpPr txBox="1"/>
          <p:nvPr/>
        </p:nvSpPr>
        <p:spPr>
          <a:xfrm>
            <a:off x="1237650" y="1484784"/>
            <a:ext cx="47160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Volts</a:t>
            </a:r>
          </a:p>
          <a:p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  3.5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3FBA67A-6B42-423F-84E8-F40258AA59A6}"/>
              </a:ext>
            </a:extLst>
          </p:cNvPr>
          <p:cNvSpPr txBox="1"/>
          <p:nvPr/>
        </p:nvSpPr>
        <p:spPr>
          <a:xfrm>
            <a:off x="1237650" y="2564904"/>
            <a:ext cx="57538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  2.5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0F0B278-2521-47AA-A9F9-10E284147EAC}"/>
              </a:ext>
            </a:extLst>
          </p:cNvPr>
          <p:cNvSpPr txBox="1"/>
          <p:nvPr/>
        </p:nvSpPr>
        <p:spPr>
          <a:xfrm>
            <a:off x="1240987" y="3167390"/>
            <a:ext cx="57538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  1.5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C584592-D56A-424C-8D3D-210877F064B9}"/>
              </a:ext>
            </a:extLst>
          </p:cNvPr>
          <p:cNvSpPr txBox="1"/>
          <p:nvPr/>
        </p:nvSpPr>
        <p:spPr>
          <a:xfrm>
            <a:off x="3717545" y="2108496"/>
            <a:ext cx="114248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CAN_H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4CFDA30-6DC3-4E2E-99CD-D1BD451560DD}"/>
              </a:ext>
            </a:extLst>
          </p:cNvPr>
          <p:cNvSpPr txBox="1"/>
          <p:nvPr/>
        </p:nvSpPr>
        <p:spPr>
          <a:xfrm>
            <a:off x="3717545" y="3049853"/>
            <a:ext cx="114248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CAN_L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7ADE7A9-EA27-4EDD-891F-3E5CC57B8D49}"/>
              </a:ext>
            </a:extLst>
          </p:cNvPr>
          <p:cNvCxnSpPr/>
          <p:nvPr/>
        </p:nvCxnSpPr>
        <p:spPr>
          <a:xfrm>
            <a:off x="2385198" y="2136006"/>
            <a:ext cx="0" cy="116488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8242038-5A8A-4F05-9302-8D0623913BD8}"/>
              </a:ext>
            </a:extLst>
          </p:cNvPr>
          <p:cNvCxnSpPr/>
          <p:nvPr/>
        </p:nvCxnSpPr>
        <p:spPr>
          <a:xfrm>
            <a:off x="2394724" y="3290888"/>
            <a:ext cx="576064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EC38B8F-6EC0-4EB6-BD13-A0F2C2FBF32B}"/>
              </a:ext>
            </a:extLst>
          </p:cNvPr>
          <p:cNvCxnSpPr/>
          <p:nvPr/>
        </p:nvCxnSpPr>
        <p:spPr>
          <a:xfrm>
            <a:off x="2394724" y="2128093"/>
            <a:ext cx="576064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1CF1509-45E3-465E-908C-5EF87E72F574}"/>
              </a:ext>
            </a:extLst>
          </p:cNvPr>
          <p:cNvCxnSpPr>
            <a:cxnSpLocks/>
          </p:cNvCxnSpPr>
          <p:nvPr/>
        </p:nvCxnSpPr>
        <p:spPr>
          <a:xfrm flipH="1">
            <a:off x="3006708" y="1890589"/>
            <a:ext cx="70761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883299F2-4271-40DA-B346-A1FAD79FA9D1}"/>
              </a:ext>
            </a:extLst>
          </p:cNvPr>
          <p:cNvSpPr txBox="1"/>
          <p:nvPr/>
        </p:nvSpPr>
        <p:spPr>
          <a:xfrm>
            <a:off x="4250543" y="3933056"/>
            <a:ext cx="57538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  Time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283D2EE-E9BB-429E-AA6C-92BB7D0D0591}"/>
              </a:ext>
            </a:extLst>
          </p:cNvPr>
          <p:cNvSpPr txBox="1"/>
          <p:nvPr/>
        </p:nvSpPr>
        <p:spPr>
          <a:xfrm>
            <a:off x="3059832" y="1608550"/>
            <a:ext cx="57538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  Data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933A656-CE48-4B07-8DF4-2A0F98119E44}"/>
              </a:ext>
            </a:extLst>
          </p:cNvPr>
          <p:cNvSpPr txBox="1"/>
          <p:nvPr/>
        </p:nvSpPr>
        <p:spPr>
          <a:xfrm>
            <a:off x="2332114" y="2221995"/>
            <a:ext cx="57538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 err="1"/>
              <a:t>Vdiff</a:t>
            </a:r>
            <a:endParaRPr lang="en-US" sz="1100" dirty="0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F733EA7B-9330-45F5-A19A-75BC9DB00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7445" y="1484784"/>
            <a:ext cx="3621338" cy="27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507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E8023F5-F5BE-4834-8186-434A7A5CF0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2636912"/>
            <a:ext cx="3328704" cy="119492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5F27FC2-A219-402D-8580-AD6C0703911E}"/>
              </a:ext>
            </a:extLst>
          </p:cNvPr>
          <p:cNvSpPr/>
          <p:nvPr/>
        </p:nvSpPr>
        <p:spPr>
          <a:xfrm>
            <a:off x="2555776" y="836712"/>
            <a:ext cx="37503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2400" dirty="0"/>
              <a:t>Maximum </a:t>
            </a:r>
            <a:r>
              <a:rPr lang="fi-FI" sz="2400" dirty="0" err="1"/>
              <a:t>bus</a:t>
            </a:r>
            <a:r>
              <a:rPr lang="fi-FI" sz="2400" dirty="0"/>
              <a:t> (</a:t>
            </a:r>
            <a:r>
              <a:rPr lang="fi-FI" sz="2400" dirty="0" err="1"/>
              <a:t>trunk</a:t>
            </a:r>
            <a:r>
              <a:rPr lang="fi-FI" sz="2400" dirty="0"/>
              <a:t>) </a:t>
            </a:r>
            <a:r>
              <a:rPr lang="fi-FI" sz="2400" dirty="0" err="1"/>
              <a:t>lenght</a:t>
            </a:r>
            <a:endParaRPr lang="fi-FI" sz="2400" dirty="0"/>
          </a:p>
        </p:txBody>
      </p:sp>
    </p:spTree>
    <p:extLst>
      <p:ext uri="{BB962C8B-B14F-4D97-AF65-F5344CB8AC3E}">
        <p14:creationId xmlns:p14="http://schemas.microsoft.com/office/powerpoint/2010/main" val="3805400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776CF30-417E-4B04-85B9-29A8EFA17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99" y="2276872"/>
            <a:ext cx="2664296" cy="42556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4F199EA-328D-40EB-A3AF-158B06C48D5B}"/>
              </a:ext>
            </a:extLst>
          </p:cNvPr>
          <p:cNvSpPr txBox="1"/>
          <p:nvPr/>
        </p:nvSpPr>
        <p:spPr>
          <a:xfrm>
            <a:off x="1129079" y="1907540"/>
            <a:ext cx="666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PEAK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94F5A0-8952-439A-B2FF-23B084A8F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097" y="1284266"/>
            <a:ext cx="4343398" cy="31204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86AD71-A96D-4F4D-B78C-F2422A1A58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3295" y="4725144"/>
            <a:ext cx="5410200" cy="15621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C335330-F13C-45E8-9A0E-2A9037CC2EAB}"/>
              </a:ext>
            </a:extLst>
          </p:cNvPr>
          <p:cNvSpPr/>
          <p:nvPr/>
        </p:nvSpPr>
        <p:spPr>
          <a:xfrm>
            <a:off x="423265" y="4166574"/>
            <a:ext cx="1008112" cy="4865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779FC5-B434-4E28-9092-895FB356281E}"/>
              </a:ext>
            </a:extLst>
          </p:cNvPr>
          <p:cNvSpPr/>
          <p:nvPr/>
        </p:nvSpPr>
        <p:spPr>
          <a:xfrm>
            <a:off x="408999" y="5373216"/>
            <a:ext cx="1008112" cy="2195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6C28994-AB64-4118-8E7F-4B11BA5124F4}"/>
              </a:ext>
            </a:extLst>
          </p:cNvPr>
          <p:cNvSpPr/>
          <p:nvPr/>
        </p:nvSpPr>
        <p:spPr>
          <a:xfrm>
            <a:off x="2255749" y="297060"/>
            <a:ext cx="40560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2800" dirty="0" err="1"/>
              <a:t>Physical</a:t>
            </a:r>
            <a:r>
              <a:rPr lang="fi-FI" sz="2800" dirty="0"/>
              <a:t> </a:t>
            </a:r>
            <a:r>
              <a:rPr lang="fi-FI" sz="2800" dirty="0" err="1"/>
              <a:t>connection</a:t>
            </a:r>
            <a:r>
              <a:rPr lang="fi-FI" sz="2800" dirty="0"/>
              <a:t> &amp; </a:t>
            </a:r>
            <a:r>
              <a:rPr lang="fi-FI" sz="2800" dirty="0" err="1"/>
              <a:t>pins</a:t>
            </a:r>
            <a:endParaRPr lang="fi-FI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B825B2-E3DD-4006-98C6-16A32A0DA8F5}"/>
              </a:ext>
            </a:extLst>
          </p:cNvPr>
          <p:cNvSpPr txBox="1"/>
          <p:nvPr/>
        </p:nvSpPr>
        <p:spPr>
          <a:xfrm>
            <a:off x="443886" y="6277787"/>
            <a:ext cx="18612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dirty="0"/>
              <a:t>NOTE: IPC no </a:t>
            </a:r>
            <a:r>
              <a:rPr lang="fi-FI" sz="1600" dirty="0" err="1"/>
              <a:t>power</a:t>
            </a:r>
            <a:endParaRPr lang="fi-FI" sz="1600" dirty="0"/>
          </a:p>
        </p:txBody>
      </p:sp>
    </p:spTree>
    <p:extLst>
      <p:ext uri="{BB962C8B-B14F-4D97-AF65-F5344CB8AC3E}">
        <p14:creationId xmlns:p14="http://schemas.microsoft.com/office/powerpoint/2010/main" val="3834529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BB79FCF-8A81-4A79-95F6-0C8E17926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153" y="450100"/>
            <a:ext cx="4219575" cy="10858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71FB186-FC1E-4D57-8A4D-4121925B0DF3}"/>
              </a:ext>
            </a:extLst>
          </p:cNvPr>
          <p:cNvSpPr txBox="1"/>
          <p:nvPr/>
        </p:nvSpPr>
        <p:spPr>
          <a:xfrm>
            <a:off x="4117013" y="6027257"/>
            <a:ext cx="14035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dirty="0"/>
              <a:t>1 for </a:t>
            </a:r>
            <a:r>
              <a:rPr lang="fi-FI" sz="1600" dirty="0" err="1"/>
              <a:t>extended</a:t>
            </a:r>
            <a:endParaRPr lang="fi-FI" sz="16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49A3E0-5CF8-4FBC-97B7-ACC970010144}"/>
              </a:ext>
            </a:extLst>
          </p:cNvPr>
          <p:cNvSpPr/>
          <p:nvPr/>
        </p:nvSpPr>
        <p:spPr>
          <a:xfrm>
            <a:off x="475197" y="506216"/>
            <a:ext cx="2405017" cy="18774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sz="2000" b="1" dirty="0" err="1"/>
              <a:t>Bitrates</a:t>
            </a:r>
            <a:endParaRPr lang="fi-FI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dirty="0" err="1"/>
              <a:t>Up</a:t>
            </a:r>
            <a:r>
              <a:rPr lang="fi-FI" sz="1600" dirty="0"/>
              <a:t> to 1Mbit/s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dirty="0" err="1"/>
              <a:t>Typical</a:t>
            </a:r>
            <a:r>
              <a:rPr lang="fi-FI" sz="1600" dirty="0"/>
              <a:t> 125k,</a:t>
            </a:r>
            <a:r>
              <a:rPr lang="fi-FI" sz="1600" b="1" dirty="0"/>
              <a:t>250k</a:t>
            </a:r>
            <a:r>
              <a:rPr lang="fi-FI" sz="1600" dirty="0"/>
              <a:t>,500k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dirty="0">
                <a:highlight>
                  <a:srgbClr val="FFFF00"/>
                </a:highlight>
              </a:rPr>
              <a:t>SAME </a:t>
            </a:r>
            <a:r>
              <a:rPr lang="fi-FI" sz="1600" dirty="0" err="1">
                <a:highlight>
                  <a:srgbClr val="FFFF00"/>
                </a:highlight>
              </a:rPr>
              <a:t>bitrate</a:t>
            </a:r>
            <a:r>
              <a:rPr lang="fi-FI" sz="1600" dirty="0"/>
              <a:t> for </a:t>
            </a:r>
            <a:r>
              <a:rPr lang="fi-FI" sz="1600" dirty="0" err="1"/>
              <a:t>all</a:t>
            </a:r>
            <a:r>
              <a:rPr lang="fi-FI" sz="1600" dirty="0"/>
              <a:t>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i="1" dirty="0"/>
              <a:t>FD </a:t>
            </a:r>
            <a:r>
              <a:rPr lang="fi-FI" sz="1600" i="1" dirty="0" err="1"/>
              <a:t>up</a:t>
            </a:r>
            <a:r>
              <a:rPr lang="fi-FI" sz="1600" i="1" dirty="0"/>
              <a:t> to 5 </a:t>
            </a:r>
            <a:r>
              <a:rPr lang="fi-FI" sz="1600" i="1" dirty="0" err="1"/>
              <a:t>Mbit</a:t>
            </a:r>
            <a:r>
              <a:rPr lang="fi-FI" sz="1600" i="1" dirty="0"/>
              <a:t>/s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i-FI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C3FB22-5AC0-4B75-BF1E-D1EE3706A3AE}"/>
              </a:ext>
            </a:extLst>
          </p:cNvPr>
          <p:cNvSpPr/>
          <p:nvPr/>
        </p:nvSpPr>
        <p:spPr>
          <a:xfrm>
            <a:off x="455588" y="2191921"/>
            <a:ext cx="31083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000" b="1" dirty="0"/>
              <a:t>Message </a:t>
            </a:r>
            <a:r>
              <a:rPr lang="fi-FI" sz="2000" b="1" dirty="0" err="1"/>
              <a:t>format</a:t>
            </a:r>
            <a:endParaRPr lang="fi-FI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dirty="0"/>
              <a:t>ID – 11bit/29bit (</a:t>
            </a:r>
            <a:r>
              <a:rPr lang="fi-FI" sz="1600" dirty="0" err="1">
                <a:highlight>
                  <a:srgbClr val="FFFF00"/>
                </a:highlight>
              </a:rPr>
              <a:t>unique</a:t>
            </a:r>
            <a:r>
              <a:rPr lang="fi-FI" sz="1600" dirty="0"/>
              <a:t>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dirty="0"/>
              <a:t>DLC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dirty="0"/>
              <a:t>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691051-2283-432E-86A3-D7C1BE6233CC}"/>
              </a:ext>
            </a:extLst>
          </p:cNvPr>
          <p:cNvSpPr/>
          <p:nvPr/>
        </p:nvSpPr>
        <p:spPr>
          <a:xfrm>
            <a:off x="475197" y="4983849"/>
            <a:ext cx="2260812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dirty="0"/>
              <a:t>Bit arbitration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dirty="0" err="1"/>
              <a:t>Bit</a:t>
            </a:r>
            <a:r>
              <a:rPr lang="fi-FI" sz="1600" dirty="0"/>
              <a:t> 0 is </a:t>
            </a:r>
            <a:r>
              <a:rPr lang="fi-FI" sz="1600" dirty="0" err="1"/>
              <a:t>dominant</a:t>
            </a:r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Collision </a:t>
            </a:r>
            <a:r>
              <a:rPr lang="fr-FR" sz="1600" dirty="0" err="1"/>
              <a:t>prevention</a:t>
            </a:r>
            <a:r>
              <a:rPr lang="fr-FR" sz="16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 err="1"/>
              <a:t>Priority</a:t>
            </a:r>
            <a:endParaRPr lang="fi-FI" sz="1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BC2AFC7-921D-4915-B572-C0033D9B6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7864" y="1953857"/>
            <a:ext cx="4982005" cy="347565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D72D36-045E-4D7A-81AF-C52669F393DB}"/>
              </a:ext>
            </a:extLst>
          </p:cNvPr>
          <p:cNvCxnSpPr>
            <a:cxnSpLocks/>
          </p:cNvCxnSpPr>
          <p:nvPr/>
        </p:nvCxnSpPr>
        <p:spPr>
          <a:xfrm flipV="1">
            <a:off x="4788024" y="5157193"/>
            <a:ext cx="0" cy="792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A7912E7-32FE-4AFE-ABD1-9F7C9531B8A2}"/>
              </a:ext>
            </a:extLst>
          </p:cNvPr>
          <p:cNvSpPr/>
          <p:nvPr/>
        </p:nvSpPr>
        <p:spPr>
          <a:xfrm>
            <a:off x="426595" y="3568758"/>
            <a:ext cx="31083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sz="2000" b="1" dirty="0" err="1"/>
              <a:t>Issue</a:t>
            </a:r>
            <a:r>
              <a:rPr lang="fi-FI" sz="2000" b="1" dirty="0"/>
              <a:t> w. </a:t>
            </a:r>
            <a:r>
              <a:rPr lang="fi-FI" sz="2000" b="1" dirty="0" err="1"/>
              <a:t>bitrate</a:t>
            </a:r>
            <a:r>
              <a:rPr lang="fi-FI" sz="2000" b="1" dirty="0"/>
              <a:t>/</a:t>
            </a:r>
            <a:r>
              <a:rPr lang="fi-FI" sz="2000" b="1" dirty="0" err="1"/>
              <a:t>unique</a:t>
            </a:r>
            <a:r>
              <a:rPr lang="fi-FI" sz="2000" b="1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dirty="0" err="1"/>
              <a:t>Two</a:t>
            </a:r>
            <a:r>
              <a:rPr lang="fi-FI" sz="1600" dirty="0"/>
              <a:t> </a:t>
            </a:r>
            <a:r>
              <a:rPr lang="fi-FI" sz="1600" dirty="0" err="1"/>
              <a:t>buses</a:t>
            </a:r>
            <a:endParaRPr lang="fi-FI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dirty="0"/>
              <a:t>Navitrol 2 </a:t>
            </a:r>
            <a:r>
              <a:rPr lang="fi-FI" sz="1600" dirty="0" err="1"/>
              <a:t>ch</a:t>
            </a:r>
            <a:endParaRPr lang="fi-FI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i-FI" sz="1600" dirty="0"/>
              <a:t>CAN bridge/</a:t>
            </a:r>
            <a:r>
              <a:rPr lang="fi-FI" sz="1600" dirty="0" err="1"/>
              <a:t>gateway</a:t>
            </a:r>
            <a:endParaRPr lang="fi-FI" sz="1600" dirty="0"/>
          </a:p>
        </p:txBody>
      </p:sp>
    </p:spTree>
    <p:extLst>
      <p:ext uri="{BB962C8B-B14F-4D97-AF65-F5344CB8AC3E}">
        <p14:creationId xmlns:p14="http://schemas.microsoft.com/office/powerpoint/2010/main" val="2012810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91BAD3-C225-44C0-85B6-5919B848028E}"/>
              </a:ext>
            </a:extLst>
          </p:cNvPr>
          <p:cNvSpPr txBox="1"/>
          <p:nvPr/>
        </p:nvSpPr>
        <p:spPr>
          <a:xfrm>
            <a:off x="2987824" y="548680"/>
            <a:ext cx="2834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400" dirty="0"/>
              <a:t>CAN bridge </a:t>
            </a:r>
            <a:r>
              <a:rPr lang="fi-FI" sz="2400" dirty="0" err="1"/>
              <a:t>use</a:t>
            </a:r>
            <a:r>
              <a:rPr lang="fi-FI" sz="2400" dirty="0"/>
              <a:t> </a:t>
            </a:r>
            <a:r>
              <a:rPr lang="fi-FI" sz="2400" dirty="0" err="1"/>
              <a:t>cases</a:t>
            </a:r>
            <a:endParaRPr lang="fi-FI" sz="2400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4596349-CC47-441E-BB6B-B1F1320D9021}"/>
              </a:ext>
            </a:extLst>
          </p:cNvPr>
          <p:cNvCxnSpPr/>
          <p:nvPr/>
        </p:nvCxnSpPr>
        <p:spPr>
          <a:xfrm>
            <a:off x="755576" y="1808042"/>
            <a:ext cx="10081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48A9C40-7C30-4243-B2CD-E0AD4E3AB5C4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891004" y="1827278"/>
            <a:ext cx="0" cy="9124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20DD1F7-718F-420E-A5CA-63BB9C2BF182}"/>
              </a:ext>
            </a:extLst>
          </p:cNvPr>
          <p:cNvSpPr/>
          <p:nvPr/>
        </p:nvSpPr>
        <p:spPr>
          <a:xfrm>
            <a:off x="818996" y="1918521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B8FC4D-8A54-41DD-9097-3B91820C3AC1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1187624" y="1827278"/>
            <a:ext cx="0" cy="9124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12982AFB-83E3-4FD6-94FB-03701285BF81}"/>
              </a:ext>
            </a:extLst>
          </p:cNvPr>
          <p:cNvSpPr/>
          <p:nvPr/>
        </p:nvSpPr>
        <p:spPr>
          <a:xfrm>
            <a:off x="1115616" y="1918521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6E6F0D-F91F-474F-90E1-9FC381C684C3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1484243" y="1827278"/>
            <a:ext cx="0" cy="9124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14D715B-1D6A-4314-86F3-987E31A0C8A8}"/>
              </a:ext>
            </a:extLst>
          </p:cNvPr>
          <p:cNvSpPr/>
          <p:nvPr/>
        </p:nvSpPr>
        <p:spPr>
          <a:xfrm>
            <a:off x="1412235" y="1918521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935267A-83FD-4928-BCB7-95C8A8AD332D}"/>
              </a:ext>
            </a:extLst>
          </p:cNvPr>
          <p:cNvCxnSpPr>
            <a:cxnSpLocks/>
          </p:cNvCxnSpPr>
          <p:nvPr/>
        </p:nvCxnSpPr>
        <p:spPr>
          <a:xfrm>
            <a:off x="2123728" y="1808042"/>
            <a:ext cx="5760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77DA139-653F-478B-A860-902ADF365E11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2259156" y="1827278"/>
            <a:ext cx="0" cy="9124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18DE40A-35C5-4834-86E2-83C1F22C083B}"/>
              </a:ext>
            </a:extLst>
          </p:cNvPr>
          <p:cNvSpPr/>
          <p:nvPr/>
        </p:nvSpPr>
        <p:spPr>
          <a:xfrm>
            <a:off x="2187148" y="1918521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2CE69AE-2959-40E4-9095-0974CFBB0765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2555776" y="1827278"/>
            <a:ext cx="0" cy="9124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DD799B0-26D4-4213-92C0-CD32F58F7A24}"/>
              </a:ext>
            </a:extLst>
          </p:cNvPr>
          <p:cNvSpPr/>
          <p:nvPr/>
        </p:nvSpPr>
        <p:spPr>
          <a:xfrm>
            <a:off x="2483768" y="1918521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0D00991-A158-4752-BAD3-F6D3DAAB1BC7}"/>
              </a:ext>
            </a:extLst>
          </p:cNvPr>
          <p:cNvCxnSpPr/>
          <p:nvPr/>
        </p:nvCxnSpPr>
        <p:spPr>
          <a:xfrm>
            <a:off x="5508106" y="1808042"/>
            <a:ext cx="10081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7E6A9D-B12E-476E-B846-D030972DE1DE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5643534" y="1827278"/>
            <a:ext cx="0" cy="9124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788F736F-FBD9-4915-8088-25C463D41E43}"/>
              </a:ext>
            </a:extLst>
          </p:cNvPr>
          <p:cNvSpPr/>
          <p:nvPr/>
        </p:nvSpPr>
        <p:spPr>
          <a:xfrm>
            <a:off x="5571526" y="1918521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2C6E759-4504-47BE-B5AC-3A8CE1783D99}"/>
              </a:ext>
            </a:extLst>
          </p:cNvPr>
          <p:cNvCxnSpPr>
            <a:cxnSpLocks/>
            <a:stCxn id="25" idx="0"/>
          </p:cNvCxnSpPr>
          <p:nvPr/>
        </p:nvCxnSpPr>
        <p:spPr>
          <a:xfrm flipV="1">
            <a:off x="5940154" y="1827278"/>
            <a:ext cx="0" cy="9124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E8307DC1-D206-4E08-88A5-B7947598F05D}"/>
              </a:ext>
            </a:extLst>
          </p:cNvPr>
          <p:cNvSpPr/>
          <p:nvPr/>
        </p:nvSpPr>
        <p:spPr>
          <a:xfrm>
            <a:off x="5868146" y="1918521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7DE540-A520-4232-889A-87E578FD967C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6236773" y="1827278"/>
            <a:ext cx="0" cy="9124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80CC2443-C54B-4133-98E5-846AF541CD1A}"/>
              </a:ext>
            </a:extLst>
          </p:cNvPr>
          <p:cNvSpPr/>
          <p:nvPr/>
        </p:nvSpPr>
        <p:spPr>
          <a:xfrm>
            <a:off x="6164765" y="1918521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5A2DF6F-F8D1-44F3-A8BC-DA51C58F9908}"/>
              </a:ext>
            </a:extLst>
          </p:cNvPr>
          <p:cNvCxnSpPr>
            <a:cxnSpLocks/>
          </p:cNvCxnSpPr>
          <p:nvPr/>
        </p:nvCxnSpPr>
        <p:spPr>
          <a:xfrm>
            <a:off x="7131834" y="1808042"/>
            <a:ext cx="57606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8936F4F-5282-43DD-AF92-43A3292CCB1D}"/>
              </a:ext>
            </a:extLst>
          </p:cNvPr>
          <p:cNvCxnSpPr>
            <a:cxnSpLocks/>
            <a:stCxn id="30" idx="0"/>
          </p:cNvCxnSpPr>
          <p:nvPr/>
        </p:nvCxnSpPr>
        <p:spPr>
          <a:xfrm flipV="1">
            <a:off x="7267262" y="1827278"/>
            <a:ext cx="0" cy="9124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FE2BA74-8F2B-4624-80B3-11E1EAF570E2}"/>
              </a:ext>
            </a:extLst>
          </p:cNvPr>
          <p:cNvSpPr/>
          <p:nvPr/>
        </p:nvSpPr>
        <p:spPr>
          <a:xfrm>
            <a:off x="7195254" y="1918521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92785FD-2791-45F5-990A-1A17A920CC6B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7563882" y="1827278"/>
            <a:ext cx="0" cy="9124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84B9A218-F08E-484F-86BD-8E20E262B60F}"/>
              </a:ext>
            </a:extLst>
          </p:cNvPr>
          <p:cNvSpPr/>
          <p:nvPr/>
        </p:nvSpPr>
        <p:spPr>
          <a:xfrm>
            <a:off x="7491874" y="1918521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A2E9BB3-5DBD-4CCA-87CF-4A707D9F71E8}"/>
              </a:ext>
            </a:extLst>
          </p:cNvPr>
          <p:cNvCxnSpPr/>
          <p:nvPr/>
        </p:nvCxnSpPr>
        <p:spPr>
          <a:xfrm>
            <a:off x="755576" y="3132111"/>
            <a:ext cx="10081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F960053-055F-49C7-9DB3-E44D519F48BC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891004" y="3151347"/>
            <a:ext cx="0" cy="9124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23C5C431-545B-4A82-A8CC-332A9AACA47B}"/>
              </a:ext>
            </a:extLst>
          </p:cNvPr>
          <p:cNvSpPr/>
          <p:nvPr/>
        </p:nvSpPr>
        <p:spPr>
          <a:xfrm>
            <a:off x="818996" y="3242590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73249B6-D589-472D-93D6-E1DCBEE9A79F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1187624" y="3151347"/>
            <a:ext cx="0" cy="9124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CBA0A14-FB05-47FC-815E-416F749AE287}"/>
              </a:ext>
            </a:extLst>
          </p:cNvPr>
          <p:cNvSpPr/>
          <p:nvPr/>
        </p:nvSpPr>
        <p:spPr>
          <a:xfrm>
            <a:off x="1115616" y="3242590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297B07D-4B36-4A82-8598-A61117F0ACF8}"/>
              </a:ext>
            </a:extLst>
          </p:cNvPr>
          <p:cNvCxnSpPr>
            <a:cxnSpLocks/>
            <a:stCxn id="39" idx="0"/>
          </p:cNvCxnSpPr>
          <p:nvPr/>
        </p:nvCxnSpPr>
        <p:spPr>
          <a:xfrm flipV="1">
            <a:off x="1484243" y="3151347"/>
            <a:ext cx="0" cy="9124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4B3A20F-1EB2-4716-A6D4-3EBA0B3B21E1}"/>
              </a:ext>
            </a:extLst>
          </p:cNvPr>
          <p:cNvSpPr/>
          <p:nvPr/>
        </p:nvSpPr>
        <p:spPr>
          <a:xfrm>
            <a:off x="1412235" y="3242590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7B4680B-F64E-42F1-A1AB-B3B8480CC4EA}"/>
              </a:ext>
            </a:extLst>
          </p:cNvPr>
          <p:cNvCxnSpPr>
            <a:cxnSpLocks/>
          </p:cNvCxnSpPr>
          <p:nvPr/>
        </p:nvCxnSpPr>
        <p:spPr>
          <a:xfrm>
            <a:off x="2123728" y="3132111"/>
            <a:ext cx="3600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81D3E12-F072-4D05-9854-E73C47BF54DF}"/>
              </a:ext>
            </a:extLst>
          </p:cNvPr>
          <p:cNvCxnSpPr>
            <a:cxnSpLocks/>
            <a:stCxn id="42" idx="0"/>
          </p:cNvCxnSpPr>
          <p:nvPr/>
        </p:nvCxnSpPr>
        <p:spPr>
          <a:xfrm flipV="1">
            <a:off x="2259156" y="3151347"/>
            <a:ext cx="0" cy="9124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5540D68-4E73-4CA7-AFAB-B4AF5266F8BB}"/>
              </a:ext>
            </a:extLst>
          </p:cNvPr>
          <p:cNvSpPr/>
          <p:nvPr/>
        </p:nvSpPr>
        <p:spPr>
          <a:xfrm>
            <a:off x="2187148" y="3242590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878BB32-8A5E-4FA7-A59F-092AB6FFEE6A}"/>
              </a:ext>
            </a:extLst>
          </p:cNvPr>
          <p:cNvCxnSpPr>
            <a:cxnSpLocks/>
          </p:cNvCxnSpPr>
          <p:nvPr/>
        </p:nvCxnSpPr>
        <p:spPr>
          <a:xfrm>
            <a:off x="755576" y="4869160"/>
            <a:ext cx="10801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D2EA1345-7089-4E59-9266-AD294FAE1B58}"/>
              </a:ext>
            </a:extLst>
          </p:cNvPr>
          <p:cNvCxnSpPr>
            <a:cxnSpLocks/>
            <a:stCxn id="47" idx="0"/>
          </p:cNvCxnSpPr>
          <p:nvPr/>
        </p:nvCxnSpPr>
        <p:spPr>
          <a:xfrm flipV="1">
            <a:off x="891004" y="4888396"/>
            <a:ext cx="0" cy="9124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F868A536-E778-419B-8804-19A98584680B}"/>
              </a:ext>
            </a:extLst>
          </p:cNvPr>
          <p:cNvSpPr/>
          <p:nvPr/>
        </p:nvSpPr>
        <p:spPr>
          <a:xfrm>
            <a:off x="818996" y="4979639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15835CB-EBB3-490C-A55D-C202E366BCF8}"/>
              </a:ext>
            </a:extLst>
          </p:cNvPr>
          <p:cNvCxnSpPr>
            <a:cxnSpLocks/>
            <a:stCxn id="49" idx="0"/>
          </p:cNvCxnSpPr>
          <p:nvPr/>
        </p:nvCxnSpPr>
        <p:spPr>
          <a:xfrm flipV="1">
            <a:off x="1187624" y="4888396"/>
            <a:ext cx="0" cy="9124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55A833FD-9159-45B5-A82E-7E04695FAF32}"/>
              </a:ext>
            </a:extLst>
          </p:cNvPr>
          <p:cNvSpPr/>
          <p:nvPr/>
        </p:nvSpPr>
        <p:spPr>
          <a:xfrm>
            <a:off x="1115616" y="4979639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0F8FDA9-D48C-428D-AA2C-FB36A164EAB1}"/>
              </a:ext>
            </a:extLst>
          </p:cNvPr>
          <p:cNvCxnSpPr>
            <a:cxnSpLocks/>
            <a:stCxn id="51" idx="0"/>
          </p:cNvCxnSpPr>
          <p:nvPr/>
        </p:nvCxnSpPr>
        <p:spPr>
          <a:xfrm flipV="1">
            <a:off x="1484243" y="4888396"/>
            <a:ext cx="0" cy="9124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F22797BA-7287-4F8C-8BB9-F74F6FE1B183}"/>
              </a:ext>
            </a:extLst>
          </p:cNvPr>
          <p:cNvSpPr/>
          <p:nvPr/>
        </p:nvSpPr>
        <p:spPr>
          <a:xfrm>
            <a:off x="1412235" y="4979639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F5FB7FEE-04C6-4C59-AB69-D85C76AF17FC}"/>
              </a:ext>
            </a:extLst>
          </p:cNvPr>
          <p:cNvCxnSpPr>
            <a:cxnSpLocks/>
          </p:cNvCxnSpPr>
          <p:nvPr/>
        </p:nvCxnSpPr>
        <p:spPr>
          <a:xfrm>
            <a:off x="1763688" y="4869160"/>
            <a:ext cx="9361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D1D322D-6179-4ABF-B5A8-3B804771C2FB}"/>
              </a:ext>
            </a:extLst>
          </p:cNvPr>
          <p:cNvCxnSpPr>
            <a:cxnSpLocks/>
            <a:stCxn id="54" idx="0"/>
          </p:cNvCxnSpPr>
          <p:nvPr/>
        </p:nvCxnSpPr>
        <p:spPr>
          <a:xfrm flipV="1">
            <a:off x="2259156" y="4888396"/>
            <a:ext cx="0" cy="9124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4D941F3F-595C-481B-A4D1-9CC150EB752A}"/>
              </a:ext>
            </a:extLst>
          </p:cNvPr>
          <p:cNvSpPr/>
          <p:nvPr/>
        </p:nvSpPr>
        <p:spPr>
          <a:xfrm>
            <a:off x="2187148" y="4979639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99E09F2-4854-42C0-AD96-6E0C4ECECAA8}"/>
              </a:ext>
            </a:extLst>
          </p:cNvPr>
          <p:cNvCxnSpPr>
            <a:cxnSpLocks/>
            <a:stCxn id="56" idx="0"/>
          </p:cNvCxnSpPr>
          <p:nvPr/>
        </p:nvCxnSpPr>
        <p:spPr>
          <a:xfrm flipV="1">
            <a:off x="2555776" y="4888396"/>
            <a:ext cx="0" cy="9124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6A27F39C-2352-4444-8AD9-B956DF8221C1}"/>
              </a:ext>
            </a:extLst>
          </p:cNvPr>
          <p:cNvSpPr/>
          <p:nvPr/>
        </p:nvSpPr>
        <p:spPr>
          <a:xfrm>
            <a:off x="2483768" y="4979639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D4C1119-1927-4239-A9BA-8288C0C05EDF}"/>
              </a:ext>
            </a:extLst>
          </p:cNvPr>
          <p:cNvSpPr txBox="1"/>
          <p:nvPr/>
        </p:nvSpPr>
        <p:spPr>
          <a:xfrm>
            <a:off x="891004" y="1238589"/>
            <a:ext cx="1607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dirty="0" err="1"/>
              <a:t>Different</a:t>
            </a:r>
            <a:r>
              <a:rPr lang="fi-FI" sz="1600" dirty="0"/>
              <a:t> </a:t>
            </a:r>
            <a:r>
              <a:rPr lang="fi-FI" sz="1600" dirty="0" err="1"/>
              <a:t>bitrates</a:t>
            </a:r>
            <a:endParaRPr lang="fi-FI" sz="16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5B27A3A-76B7-4C79-8736-6A41292A90A6}"/>
              </a:ext>
            </a:extLst>
          </p:cNvPr>
          <p:cNvSpPr txBox="1"/>
          <p:nvPr/>
        </p:nvSpPr>
        <p:spPr>
          <a:xfrm>
            <a:off x="1788158" y="1628800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?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63ABA70-F2DF-4E38-AA0E-7CF448047F2E}"/>
              </a:ext>
            </a:extLst>
          </p:cNvPr>
          <p:cNvSpPr txBox="1"/>
          <p:nvPr/>
        </p:nvSpPr>
        <p:spPr>
          <a:xfrm>
            <a:off x="1791741" y="291390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?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E54A9E6-7A58-4EE5-94D2-69C2DE3F91AB}"/>
              </a:ext>
            </a:extLst>
          </p:cNvPr>
          <p:cNvSpPr txBox="1"/>
          <p:nvPr/>
        </p:nvSpPr>
        <p:spPr>
          <a:xfrm>
            <a:off x="1045230" y="2529733"/>
            <a:ext cx="1294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dirty="0" err="1"/>
              <a:t>Duplicate</a:t>
            </a:r>
            <a:r>
              <a:rPr lang="fi-FI" sz="1600" dirty="0"/>
              <a:t> </a:t>
            </a:r>
            <a:r>
              <a:rPr lang="fi-FI" sz="1600" dirty="0" err="1"/>
              <a:t>id’s</a:t>
            </a:r>
            <a:endParaRPr lang="fi-FI" sz="16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3479077-81BA-4116-8808-8AF4371A268B}"/>
              </a:ext>
            </a:extLst>
          </p:cNvPr>
          <p:cNvSpPr txBox="1"/>
          <p:nvPr/>
        </p:nvSpPr>
        <p:spPr>
          <a:xfrm>
            <a:off x="721943" y="4293096"/>
            <a:ext cx="2049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600" dirty="0"/>
              <a:t>Non-</a:t>
            </a:r>
            <a:r>
              <a:rPr lang="fi-FI" sz="1600" dirty="0" err="1"/>
              <a:t>working</a:t>
            </a:r>
            <a:r>
              <a:rPr lang="fi-FI" sz="1600" dirty="0"/>
              <a:t> </a:t>
            </a:r>
            <a:r>
              <a:rPr lang="fi-FI" sz="1600" dirty="0" err="1"/>
              <a:t>topology</a:t>
            </a:r>
            <a:endParaRPr lang="fi-FI" sz="16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AA16384-0580-4523-80B4-89013614E947}"/>
              </a:ext>
            </a:extLst>
          </p:cNvPr>
          <p:cNvSpPr txBox="1"/>
          <p:nvPr/>
        </p:nvSpPr>
        <p:spPr>
          <a:xfrm>
            <a:off x="2252124" y="3399383"/>
            <a:ext cx="13524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 err="1"/>
              <a:t>Non</a:t>
            </a:r>
            <a:r>
              <a:rPr lang="fi-FI" sz="1200" dirty="0"/>
              <a:t> </a:t>
            </a:r>
            <a:r>
              <a:rPr lang="fi-FI" sz="1200" dirty="0" err="1"/>
              <a:t>CANOpen</a:t>
            </a:r>
            <a:r>
              <a:rPr lang="fi-FI" sz="1200" dirty="0"/>
              <a:t> </a:t>
            </a:r>
            <a:r>
              <a:rPr lang="fi-FI" sz="1200" dirty="0" err="1"/>
              <a:t>dev</a:t>
            </a:r>
            <a:endParaRPr lang="fi-FI" sz="1200" dirty="0"/>
          </a:p>
          <a:p>
            <a:r>
              <a:rPr lang="fi-FI" sz="1200" dirty="0" err="1"/>
              <a:t>Tx</a:t>
            </a:r>
            <a:r>
              <a:rPr lang="fi-FI" sz="1200" dirty="0"/>
              <a:t> </a:t>
            </a:r>
            <a:r>
              <a:rPr lang="fi-FI" sz="1200" dirty="0" err="1"/>
              <a:t>msg</a:t>
            </a:r>
            <a:r>
              <a:rPr lang="fi-FI" sz="1200" dirty="0"/>
              <a:t> id 0</a:t>
            </a:r>
            <a:endParaRPr lang="fi-FI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E9CC04D-49DA-4D8F-A687-17F69A7022CB}"/>
              </a:ext>
            </a:extLst>
          </p:cNvPr>
          <p:cNvSpPr txBox="1"/>
          <p:nvPr/>
        </p:nvSpPr>
        <p:spPr>
          <a:xfrm>
            <a:off x="783159" y="3440407"/>
            <a:ext cx="795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 err="1"/>
              <a:t>CANOpen</a:t>
            </a:r>
            <a:endParaRPr lang="fi-FI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DDA6F4B-0F45-4A17-BDA9-91A353233592}"/>
              </a:ext>
            </a:extLst>
          </p:cNvPr>
          <p:cNvCxnSpPr>
            <a:cxnSpLocks/>
          </p:cNvCxnSpPr>
          <p:nvPr/>
        </p:nvCxnSpPr>
        <p:spPr>
          <a:xfrm flipH="1">
            <a:off x="1746871" y="4888396"/>
            <a:ext cx="16817" cy="13859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2F35E06-4A80-49D5-B536-4461D4853680}"/>
              </a:ext>
            </a:extLst>
          </p:cNvPr>
          <p:cNvCxnSpPr>
            <a:cxnSpLocks/>
            <a:stCxn id="72" idx="1"/>
          </p:cNvCxnSpPr>
          <p:nvPr/>
        </p:nvCxnSpPr>
        <p:spPr>
          <a:xfrm flipH="1">
            <a:off x="1763688" y="6202327"/>
            <a:ext cx="11861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0D70AE1C-A3FF-4943-AFE7-CD867164CA9E}"/>
              </a:ext>
            </a:extLst>
          </p:cNvPr>
          <p:cNvSpPr/>
          <p:nvPr/>
        </p:nvSpPr>
        <p:spPr>
          <a:xfrm>
            <a:off x="1882300" y="6130319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DD2785C-7EFA-4EC4-9FF2-08AC7E3E8124}"/>
              </a:ext>
            </a:extLst>
          </p:cNvPr>
          <p:cNvCxnSpPr>
            <a:cxnSpLocks/>
            <a:stCxn id="77" idx="1"/>
          </p:cNvCxnSpPr>
          <p:nvPr/>
        </p:nvCxnSpPr>
        <p:spPr>
          <a:xfrm flipH="1">
            <a:off x="1763688" y="5929351"/>
            <a:ext cx="11861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857D5943-4D17-43E8-8874-CE887486AD0B}"/>
              </a:ext>
            </a:extLst>
          </p:cNvPr>
          <p:cNvSpPr/>
          <p:nvPr/>
        </p:nvSpPr>
        <p:spPr>
          <a:xfrm>
            <a:off x="1882300" y="5857343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62555BF-30F8-4709-8525-62641B99D9B0}"/>
              </a:ext>
            </a:extLst>
          </p:cNvPr>
          <p:cNvSpPr txBox="1"/>
          <p:nvPr/>
        </p:nvSpPr>
        <p:spPr>
          <a:xfrm>
            <a:off x="1715410" y="4852832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!</a:t>
            </a:r>
          </a:p>
        </p:txBody>
      </p:sp>
      <p:pic>
        <p:nvPicPr>
          <p:cNvPr id="79" name="Picture 78">
            <a:extLst>
              <a:ext uri="{FF2B5EF4-FFF2-40B4-BE49-F238E27FC236}">
                <a16:creationId xmlns:a16="http://schemas.microsoft.com/office/drawing/2014/main" id="{2B042290-B8E0-46C2-A597-368AB0FF8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589" y="1502761"/>
            <a:ext cx="610562" cy="610562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5BB245A8-F107-4574-8806-0C184819AF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224" y="2835967"/>
            <a:ext cx="610562" cy="610562"/>
          </a:xfrm>
          <a:prstGeom prst="rect">
            <a:avLst/>
          </a:prstGeom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3D66D80-5FE6-4AD5-88E0-B5ED02D66DDF}"/>
              </a:ext>
            </a:extLst>
          </p:cNvPr>
          <p:cNvCxnSpPr/>
          <p:nvPr/>
        </p:nvCxnSpPr>
        <p:spPr>
          <a:xfrm>
            <a:off x="5541823" y="3132111"/>
            <a:ext cx="10081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96A4189-5667-489E-8A72-14F46C5C89CB}"/>
              </a:ext>
            </a:extLst>
          </p:cNvPr>
          <p:cNvCxnSpPr>
            <a:cxnSpLocks/>
            <a:stCxn id="83" idx="0"/>
          </p:cNvCxnSpPr>
          <p:nvPr/>
        </p:nvCxnSpPr>
        <p:spPr>
          <a:xfrm flipV="1">
            <a:off x="5677251" y="3151347"/>
            <a:ext cx="0" cy="9124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07E89747-4BBA-4F9C-9062-2D9798FC7E9A}"/>
              </a:ext>
            </a:extLst>
          </p:cNvPr>
          <p:cNvSpPr/>
          <p:nvPr/>
        </p:nvSpPr>
        <p:spPr>
          <a:xfrm>
            <a:off x="5605243" y="3242590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FC3AA1A-4C61-4F64-83CA-DC45BE23FE30}"/>
              </a:ext>
            </a:extLst>
          </p:cNvPr>
          <p:cNvCxnSpPr>
            <a:cxnSpLocks/>
            <a:stCxn id="85" idx="0"/>
          </p:cNvCxnSpPr>
          <p:nvPr/>
        </p:nvCxnSpPr>
        <p:spPr>
          <a:xfrm flipV="1">
            <a:off x="5973871" y="3151347"/>
            <a:ext cx="0" cy="9124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94DC5884-736B-4CAA-9141-1365501E8B62}"/>
              </a:ext>
            </a:extLst>
          </p:cNvPr>
          <p:cNvSpPr/>
          <p:nvPr/>
        </p:nvSpPr>
        <p:spPr>
          <a:xfrm>
            <a:off x="5901863" y="3242590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B828E32-4CE1-457A-8746-B27AB4B8CF0B}"/>
              </a:ext>
            </a:extLst>
          </p:cNvPr>
          <p:cNvCxnSpPr>
            <a:cxnSpLocks/>
            <a:stCxn id="87" idx="0"/>
          </p:cNvCxnSpPr>
          <p:nvPr/>
        </p:nvCxnSpPr>
        <p:spPr>
          <a:xfrm flipV="1">
            <a:off x="6270490" y="3151347"/>
            <a:ext cx="0" cy="9124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09834D31-B747-4DFE-AD56-E6E560B75589}"/>
              </a:ext>
            </a:extLst>
          </p:cNvPr>
          <p:cNvSpPr/>
          <p:nvPr/>
        </p:nvSpPr>
        <p:spPr>
          <a:xfrm>
            <a:off x="6198482" y="3242590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4591830F-8C77-4E3A-A23B-9C3B0A6B6D5E}"/>
              </a:ext>
            </a:extLst>
          </p:cNvPr>
          <p:cNvCxnSpPr>
            <a:cxnSpLocks/>
          </p:cNvCxnSpPr>
          <p:nvPr/>
        </p:nvCxnSpPr>
        <p:spPr>
          <a:xfrm>
            <a:off x="7164288" y="3132111"/>
            <a:ext cx="3600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D4DDCF1-0173-44AE-AB8F-BBE66F31E927}"/>
              </a:ext>
            </a:extLst>
          </p:cNvPr>
          <p:cNvCxnSpPr>
            <a:cxnSpLocks/>
            <a:stCxn id="90" idx="0"/>
          </p:cNvCxnSpPr>
          <p:nvPr/>
        </p:nvCxnSpPr>
        <p:spPr>
          <a:xfrm flipV="1">
            <a:off x="7299716" y="3151347"/>
            <a:ext cx="0" cy="9124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27BBA442-9F45-4DCF-8871-8672A6D2C2D9}"/>
              </a:ext>
            </a:extLst>
          </p:cNvPr>
          <p:cNvSpPr/>
          <p:nvPr/>
        </p:nvSpPr>
        <p:spPr>
          <a:xfrm>
            <a:off x="7227708" y="3242590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A6E8528-2FC9-4455-9DD3-CB511E1D07E7}"/>
              </a:ext>
            </a:extLst>
          </p:cNvPr>
          <p:cNvCxnSpPr>
            <a:cxnSpLocks/>
          </p:cNvCxnSpPr>
          <p:nvPr/>
        </p:nvCxnSpPr>
        <p:spPr>
          <a:xfrm>
            <a:off x="5596929" y="4539837"/>
            <a:ext cx="108012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9FEF9AB-AFD8-4AAE-9ACD-F4E4306DFFE4}"/>
              </a:ext>
            </a:extLst>
          </p:cNvPr>
          <p:cNvCxnSpPr>
            <a:cxnSpLocks/>
            <a:stCxn id="94" idx="0"/>
          </p:cNvCxnSpPr>
          <p:nvPr/>
        </p:nvCxnSpPr>
        <p:spPr>
          <a:xfrm flipV="1">
            <a:off x="5732357" y="4559073"/>
            <a:ext cx="0" cy="9124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>
            <a:extLst>
              <a:ext uri="{FF2B5EF4-FFF2-40B4-BE49-F238E27FC236}">
                <a16:creationId xmlns:a16="http://schemas.microsoft.com/office/drawing/2014/main" id="{19B32FC6-87EB-43E7-9649-36206FBCC2E5}"/>
              </a:ext>
            </a:extLst>
          </p:cNvPr>
          <p:cNvSpPr/>
          <p:nvPr/>
        </p:nvSpPr>
        <p:spPr>
          <a:xfrm>
            <a:off x="5660349" y="4650316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099795A-4396-4935-829C-F327849687F3}"/>
              </a:ext>
            </a:extLst>
          </p:cNvPr>
          <p:cNvCxnSpPr>
            <a:cxnSpLocks/>
            <a:stCxn id="96" idx="0"/>
          </p:cNvCxnSpPr>
          <p:nvPr/>
        </p:nvCxnSpPr>
        <p:spPr>
          <a:xfrm flipV="1">
            <a:off x="6028977" y="4559073"/>
            <a:ext cx="0" cy="9124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78155799-8907-40E6-AE20-0EEE7AD8CC28}"/>
              </a:ext>
            </a:extLst>
          </p:cNvPr>
          <p:cNvSpPr/>
          <p:nvPr/>
        </p:nvSpPr>
        <p:spPr>
          <a:xfrm>
            <a:off x="5956969" y="4650316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36DA3E7-5F31-41F3-AABA-A1F001A89BFA}"/>
              </a:ext>
            </a:extLst>
          </p:cNvPr>
          <p:cNvCxnSpPr>
            <a:cxnSpLocks/>
            <a:stCxn id="98" idx="0"/>
          </p:cNvCxnSpPr>
          <p:nvPr/>
        </p:nvCxnSpPr>
        <p:spPr>
          <a:xfrm flipV="1">
            <a:off x="6325596" y="4559073"/>
            <a:ext cx="0" cy="9124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59C9F9B0-DAE4-435E-8AB3-B50191F51E08}"/>
              </a:ext>
            </a:extLst>
          </p:cNvPr>
          <p:cNvSpPr/>
          <p:nvPr/>
        </p:nvSpPr>
        <p:spPr>
          <a:xfrm>
            <a:off x="6253588" y="4650316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A6ECFF8-FC44-47A8-B432-00FA8C36073A}"/>
              </a:ext>
            </a:extLst>
          </p:cNvPr>
          <p:cNvCxnSpPr>
            <a:cxnSpLocks/>
          </p:cNvCxnSpPr>
          <p:nvPr/>
        </p:nvCxnSpPr>
        <p:spPr>
          <a:xfrm>
            <a:off x="6605041" y="4539837"/>
            <a:ext cx="936104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8B7BB66-1909-4C45-9B21-895FCDD3515F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7100509" y="4559073"/>
            <a:ext cx="0" cy="9124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38EDE901-562C-48CB-B017-A3B8BAC617C8}"/>
              </a:ext>
            </a:extLst>
          </p:cNvPr>
          <p:cNvSpPr/>
          <p:nvPr/>
        </p:nvSpPr>
        <p:spPr>
          <a:xfrm>
            <a:off x="7028501" y="4650316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79772039-D423-4673-96EA-9A6402E39CE2}"/>
              </a:ext>
            </a:extLst>
          </p:cNvPr>
          <p:cNvCxnSpPr>
            <a:cxnSpLocks/>
            <a:stCxn id="103" idx="0"/>
          </p:cNvCxnSpPr>
          <p:nvPr/>
        </p:nvCxnSpPr>
        <p:spPr>
          <a:xfrm flipV="1">
            <a:off x="7397129" y="4559073"/>
            <a:ext cx="0" cy="91243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8635D475-23F3-4A7B-8E88-5BBA0E5F94F3}"/>
              </a:ext>
            </a:extLst>
          </p:cNvPr>
          <p:cNvSpPr/>
          <p:nvPr/>
        </p:nvSpPr>
        <p:spPr>
          <a:xfrm>
            <a:off x="7325121" y="4650316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DDC3129-202C-46C3-BE59-9FE4ED82C351}"/>
              </a:ext>
            </a:extLst>
          </p:cNvPr>
          <p:cNvCxnSpPr>
            <a:cxnSpLocks/>
          </p:cNvCxnSpPr>
          <p:nvPr/>
        </p:nvCxnSpPr>
        <p:spPr>
          <a:xfrm flipH="1">
            <a:off x="6610229" y="5157192"/>
            <a:ext cx="16817" cy="138593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7B7AA7BA-2514-475C-9A45-42D72374B920}"/>
              </a:ext>
            </a:extLst>
          </p:cNvPr>
          <p:cNvCxnSpPr>
            <a:cxnSpLocks/>
            <a:stCxn id="106" idx="1"/>
          </p:cNvCxnSpPr>
          <p:nvPr/>
        </p:nvCxnSpPr>
        <p:spPr>
          <a:xfrm flipH="1">
            <a:off x="6627046" y="6471123"/>
            <a:ext cx="11861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C9ACC97-F79E-4041-A974-A062EA40F9A1}"/>
              </a:ext>
            </a:extLst>
          </p:cNvPr>
          <p:cNvSpPr/>
          <p:nvPr/>
        </p:nvSpPr>
        <p:spPr>
          <a:xfrm>
            <a:off x="6745658" y="6399115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02C0570-041A-46F4-8AE2-8A5B1599F0C0}"/>
              </a:ext>
            </a:extLst>
          </p:cNvPr>
          <p:cNvCxnSpPr>
            <a:cxnSpLocks/>
            <a:stCxn id="108" idx="1"/>
          </p:cNvCxnSpPr>
          <p:nvPr/>
        </p:nvCxnSpPr>
        <p:spPr>
          <a:xfrm flipH="1">
            <a:off x="6627046" y="6198147"/>
            <a:ext cx="118612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C46DDE0-F4A7-496A-9901-13D76D74E4AC}"/>
              </a:ext>
            </a:extLst>
          </p:cNvPr>
          <p:cNvSpPr/>
          <p:nvPr/>
        </p:nvSpPr>
        <p:spPr>
          <a:xfrm>
            <a:off x="6745658" y="6126139"/>
            <a:ext cx="144016" cy="1440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110" name="Picture 109">
            <a:extLst>
              <a:ext uri="{FF2B5EF4-FFF2-40B4-BE49-F238E27FC236}">
                <a16:creationId xmlns:a16="http://schemas.microsoft.com/office/drawing/2014/main" id="{943284CE-A14B-45BA-8828-8A65E593AD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645" y="4563879"/>
            <a:ext cx="610562" cy="610562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9799EC7C-7F5F-40EB-AE4B-52B246C35C9B}"/>
              </a:ext>
            </a:extLst>
          </p:cNvPr>
          <p:cNvSpPr txBox="1"/>
          <p:nvPr/>
        </p:nvSpPr>
        <p:spPr>
          <a:xfrm>
            <a:off x="6471851" y="3444517"/>
            <a:ext cx="10248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1200" dirty="0" err="1"/>
              <a:t>Filters</a:t>
            </a:r>
            <a:endParaRPr lang="fi-FI" sz="1200" dirty="0"/>
          </a:p>
          <a:p>
            <a:r>
              <a:rPr lang="fi-FI" sz="1200" dirty="0"/>
              <a:t>ID </a:t>
            </a:r>
            <a:r>
              <a:rPr lang="fi-FI" sz="1200" dirty="0" err="1"/>
              <a:t>translation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956035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556FBDB-98ED-4136-B611-872F15E4A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1255" y="755672"/>
            <a:ext cx="7041490" cy="534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563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6725A9F-E707-4375-AFEC-2276593CE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425" y="2400300"/>
            <a:ext cx="234315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70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1764FE-EF3D-4F18-8023-E92487A9F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151" y="1268760"/>
            <a:ext cx="3181350" cy="31527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F372D5C-B961-45A7-81F5-00860F45A69C}"/>
              </a:ext>
            </a:extLst>
          </p:cNvPr>
          <p:cNvSpPr/>
          <p:nvPr/>
        </p:nvSpPr>
        <p:spPr>
          <a:xfrm>
            <a:off x="2022214" y="3723550"/>
            <a:ext cx="893601" cy="5760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775284-F595-4DF0-A702-18A7B769D79C}"/>
              </a:ext>
            </a:extLst>
          </p:cNvPr>
          <p:cNvSpPr/>
          <p:nvPr/>
        </p:nvSpPr>
        <p:spPr>
          <a:xfrm>
            <a:off x="1756193" y="2586413"/>
            <a:ext cx="1152127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A59C6B2-645A-4D2A-B109-305DB33D1A4D}"/>
              </a:ext>
            </a:extLst>
          </p:cNvPr>
          <p:cNvSpPr/>
          <p:nvPr/>
        </p:nvSpPr>
        <p:spPr>
          <a:xfrm>
            <a:off x="971600" y="1809316"/>
            <a:ext cx="1152127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4AB411-DE0B-43AE-B6C0-6D8991E5C891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39552" y="1989336"/>
            <a:ext cx="43204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ABF3DFB-B039-4D09-BDFF-5911FBF4EE4B}"/>
              </a:ext>
            </a:extLst>
          </p:cNvPr>
          <p:cNvCxnSpPr>
            <a:cxnSpLocks/>
            <a:endCxn id="4" idx="3"/>
          </p:cNvCxnSpPr>
          <p:nvPr/>
        </p:nvCxnSpPr>
        <p:spPr>
          <a:xfrm flipH="1">
            <a:off x="2915815" y="4011582"/>
            <a:ext cx="136815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ECD6B8-3C30-4135-9699-31438E64B9DB}"/>
              </a:ext>
            </a:extLst>
          </p:cNvPr>
          <p:cNvCxnSpPr>
            <a:cxnSpLocks/>
            <a:endCxn id="5" idx="3"/>
          </p:cNvCxnSpPr>
          <p:nvPr/>
        </p:nvCxnSpPr>
        <p:spPr>
          <a:xfrm flipH="1">
            <a:off x="2908320" y="2766433"/>
            <a:ext cx="1375648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3FFF0C19-26E9-4088-BCEC-C9DD0F9BFC5A}"/>
              </a:ext>
            </a:extLst>
          </p:cNvPr>
          <p:cNvSpPr/>
          <p:nvPr/>
        </p:nvSpPr>
        <p:spPr>
          <a:xfrm>
            <a:off x="107504" y="1770713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5BBFFB-72CA-43C3-920C-9E9F8B452B9D}"/>
              </a:ext>
            </a:extLst>
          </p:cNvPr>
          <p:cNvSpPr txBox="1"/>
          <p:nvPr/>
        </p:nvSpPr>
        <p:spPr>
          <a:xfrm>
            <a:off x="183507" y="179124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A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10F2382-0AC1-40FF-9C1A-92057265174A}"/>
              </a:ext>
            </a:extLst>
          </p:cNvPr>
          <p:cNvSpPr/>
          <p:nvPr/>
        </p:nvSpPr>
        <p:spPr>
          <a:xfrm>
            <a:off x="4283968" y="2571422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2E9EE5-06F4-4950-B5C0-21539E972E31}"/>
              </a:ext>
            </a:extLst>
          </p:cNvPr>
          <p:cNvSpPr txBox="1"/>
          <p:nvPr/>
        </p:nvSpPr>
        <p:spPr>
          <a:xfrm>
            <a:off x="4359971" y="259195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D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0D53BD6-9CBC-4F6D-B5BE-48331779416D}"/>
              </a:ext>
            </a:extLst>
          </p:cNvPr>
          <p:cNvSpPr/>
          <p:nvPr/>
        </p:nvSpPr>
        <p:spPr>
          <a:xfrm>
            <a:off x="4283968" y="3795558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AC6FD9-B20F-4B18-97F5-F43318D51949}"/>
              </a:ext>
            </a:extLst>
          </p:cNvPr>
          <p:cNvSpPr txBox="1"/>
          <p:nvPr/>
        </p:nvSpPr>
        <p:spPr>
          <a:xfrm>
            <a:off x="4359971" y="381608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24EBB8-E6BE-4950-99B1-799BA5B9D99A}"/>
              </a:ext>
            </a:extLst>
          </p:cNvPr>
          <p:cNvSpPr/>
          <p:nvPr/>
        </p:nvSpPr>
        <p:spPr>
          <a:xfrm>
            <a:off x="3131840" y="2067365"/>
            <a:ext cx="640576" cy="3030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FD4D085-3663-4D22-8056-CE1DBC3E702E}"/>
              </a:ext>
            </a:extLst>
          </p:cNvPr>
          <p:cNvCxnSpPr>
            <a:cxnSpLocks/>
            <a:endCxn id="25" idx="3"/>
          </p:cNvCxnSpPr>
          <p:nvPr/>
        </p:nvCxnSpPr>
        <p:spPr>
          <a:xfrm flipH="1">
            <a:off x="3772416" y="2218877"/>
            <a:ext cx="511552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1EAA8999-C792-4BB5-8D0D-1CAF7443E0F5}"/>
              </a:ext>
            </a:extLst>
          </p:cNvPr>
          <p:cNvSpPr/>
          <p:nvPr/>
        </p:nvSpPr>
        <p:spPr>
          <a:xfrm>
            <a:off x="4283968" y="2002853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D60F3B-C55D-460E-8CFF-24851F57F36B}"/>
              </a:ext>
            </a:extLst>
          </p:cNvPr>
          <p:cNvSpPr txBox="1"/>
          <p:nvPr/>
        </p:nvSpPr>
        <p:spPr>
          <a:xfrm>
            <a:off x="4359971" y="202338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C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AFEEF49-E2B9-40BD-A601-C6EFD802A54A}"/>
              </a:ext>
            </a:extLst>
          </p:cNvPr>
          <p:cNvSpPr/>
          <p:nvPr/>
        </p:nvSpPr>
        <p:spPr>
          <a:xfrm>
            <a:off x="2419256" y="2117279"/>
            <a:ext cx="71258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21357B3-1DEC-4BE9-812C-DE1DA1D6F092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2775548" y="1685231"/>
            <a:ext cx="1508420" cy="43204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95557EA3-76F1-4520-A962-6DB4E8EBD148}"/>
              </a:ext>
            </a:extLst>
          </p:cNvPr>
          <p:cNvSpPr/>
          <p:nvPr/>
        </p:nvSpPr>
        <p:spPr>
          <a:xfrm>
            <a:off x="4283968" y="1469207"/>
            <a:ext cx="432048" cy="4320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327BD53-9322-458C-B2F8-CADDD252C349}"/>
              </a:ext>
            </a:extLst>
          </p:cNvPr>
          <p:cNvSpPr txBox="1"/>
          <p:nvPr/>
        </p:nvSpPr>
        <p:spPr>
          <a:xfrm>
            <a:off x="4359971" y="148973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B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8C06BD20-AB28-4CC2-A2D9-1D11AE2CAE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693" y="5026258"/>
            <a:ext cx="4248472" cy="133775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B82745C-EB8B-4069-BD25-117943812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5238" y="1269630"/>
            <a:ext cx="3182388" cy="3151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C16E25-A193-4448-BD63-82986BED14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6847" y="4990087"/>
            <a:ext cx="4382248" cy="138310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0888393-21BD-4539-8D7C-13757D49B274}"/>
              </a:ext>
            </a:extLst>
          </p:cNvPr>
          <p:cNvSpPr txBox="1"/>
          <p:nvPr/>
        </p:nvSpPr>
        <p:spPr>
          <a:xfrm>
            <a:off x="2598110" y="385196"/>
            <a:ext cx="3523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400" dirty="0" err="1"/>
              <a:t>Troubleshooting</a:t>
            </a:r>
            <a:r>
              <a:rPr lang="fi-FI" sz="2400" dirty="0"/>
              <a:t> - </a:t>
            </a:r>
            <a:r>
              <a:rPr lang="fi-FI" sz="2400" dirty="0" err="1"/>
              <a:t>CANKing</a:t>
            </a:r>
            <a:endParaRPr lang="fi-FI" sz="2400" dirty="0"/>
          </a:p>
        </p:txBody>
      </p:sp>
    </p:spTree>
    <p:extLst>
      <p:ext uri="{BB962C8B-B14F-4D97-AF65-F5344CB8AC3E}">
        <p14:creationId xmlns:p14="http://schemas.microsoft.com/office/powerpoint/2010/main" val="705293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ECC9E36-3802-425E-847A-F2EEAD835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7385" y="2514520"/>
            <a:ext cx="3109229" cy="182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12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1742</TotalTime>
  <Words>148</Words>
  <Application>Microsoft Office PowerPoint</Application>
  <PresentationFormat>On-screen Show (4:3)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Office-teema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PowerPoint-esitys</dc:title>
  <dc:creator>Markku</dc:creator>
  <cp:lastModifiedBy>Markku Ojala</cp:lastModifiedBy>
  <cp:revision>71</cp:revision>
  <cp:lastPrinted>2018-03-15T11:51:12Z</cp:lastPrinted>
  <dcterms:created xsi:type="dcterms:W3CDTF">2018-03-15T11:49:11Z</dcterms:created>
  <dcterms:modified xsi:type="dcterms:W3CDTF">2021-06-04T07:12:56Z</dcterms:modified>
</cp:coreProperties>
</file>