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3512" y="1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C143E-3268-D9CA-F02F-1357682F3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82D0E-6984-DAFB-4C53-B16C5593E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EC813-C235-5EF4-5483-C0831995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9DA4D-78F8-47D6-0B0E-640E4937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B5EDA-9FE1-7763-F5D3-39698B36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0079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41A1-A09F-E0E0-5588-65127A12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70420-23A4-3549-17A5-A5B9F05D8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80EDD-D528-CB4D-4CB7-CDFEE06D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F36B-4124-25D7-C78C-97E17625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46B0E-6A8E-5D6D-3624-70E8024B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3823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CD3FF3-2CEB-0C63-ED80-ED45EE162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1662F-F604-A4B5-9DFB-6347F0ED1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87B16-F57E-7BB9-E104-4A0408C78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1D97F-993D-D176-1A35-A1C232113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BDF9-89F2-804D-0EC4-6E1F97C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5656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16BC3-1087-0E32-4281-B13E1EFE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5780B-C5A7-27F7-8E3C-340868727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61C2B-979C-4540-6BDC-80B234913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DC833-C5FB-8B7B-1453-345ABCFF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BA23-FBD7-15E7-7D7E-85865417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45656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9B36-41E2-DF7F-0506-55C966FD5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79CB-2A80-1312-4905-396F36419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88217-A82C-DFE0-D8BC-70AB6AE1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4FCD-8647-5B2B-5146-81FF045E1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716C6-171E-BEC6-1BFB-B49FC18C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2542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8E75-9434-2303-7CA8-7ADC1208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11B57-9620-86CD-0EFA-9ED231F11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5B8BA-C893-B9EC-4BE5-3C0EB17E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FC7D9-447A-94C1-9727-9CFA3E5C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55DB2-810C-5031-9C90-DF69EE6A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2E895-0EBF-C138-7F5C-6B6998BD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2579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885AC-B1AB-F368-7449-1A2176C77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F56F8-5111-B8AA-F093-2CF5F7B63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61A409-85AA-A724-BF86-FF628EF8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E527B-4F8E-96DD-248B-96E3A2892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9A450-3449-82A0-C409-13B519A20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1D47D-0719-E5C4-48D3-49F332B6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E4778-A5BB-0480-BB72-A049C12BC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F364E-C77D-83D8-E291-34C29555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031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1073-7D25-1FEF-F915-7EFBBA23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F41450-04C9-27EC-B4B5-D47EECED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EA8AD-A073-7FEE-BDEA-D5AFE035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C5403-A1A0-7F69-D80F-709F5F7C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4877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85EF3-65DB-8C3A-3447-A239A76A8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80FE7-7CEC-3708-5010-48ECF19F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63E1C-81B1-B35C-9443-21D235C0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1511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77C4-3BCF-1CB3-3018-3CB8B85CC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27D6-8D72-6950-02D8-7DD030EBE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1694F-E8C0-E68E-73FA-8A26AD831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B1BDA-AF3E-CDAD-03B1-42721475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C9CA8-6AC2-A0F9-94CE-D60B5D7F5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2C9E-198C-CF1D-7DEF-7773FFC5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673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5F7B-5C95-2076-91E3-92F374879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54A30-4E08-C1C2-8B6B-F82A1C9CD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B2C40-7C58-A773-A7B4-62D1CBAB5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BB871-239D-BBD9-DEF7-3755E386E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8FA9-F0DE-12FB-F1A2-88222FF5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0F005-F437-F8E7-B83D-06CE7CF8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8954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92E27E-5D25-2E02-65E0-6D49BD390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6A60D-7478-4AAB-3949-ACBC5C95B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0D326-0543-C4C4-2201-5504E519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A7638-3899-49A2-AE96-AC795C9A708B}" type="datetimeFigureOut">
              <a:rPr lang="en-FI" smtClean="0"/>
              <a:t>17/05/2024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389BD-D57C-DAFD-8CA3-F6F8219185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91FD-4055-60DE-D06A-8AB8A4525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38D314-2B9C-4BD2-95CC-F13AF1A3484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3949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D970C5F-07A2-9C1B-C521-12F4E73CE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71" y="0"/>
            <a:ext cx="11608658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4C4142-2A4A-ADE2-BDFF-109F07DC0134}"/>
              </a:ext>
            </a:extLst>
          </p:cNvPr>
          <p:cNvSpPr/>
          <p:nvPr/>
        </p:nvSpPr>
        <p:spPr>
          <a:xfrm>
            <a:off x="463880" y="852270"/>
            <a:ext cx="1394761" cy="21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BF31D3-4963-061F-4955-FFB59A0487D8}"/>
              </a:ext>
            </a:extLst>
          </p:cNvPr>
          <p:cNvSpPr/>
          <p:nvPr/>
        </p:nvSpPr>
        <p:spPr>
          <a:xfrm>
            <a:off x="2030850" y="839157"/>
            <a:ext cx="1103943" cy="21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00CED3-E601-6047-A856-338C05E31833}"/>
              </a:ext>
            </a:extLst>
          </p:cNvPr>
          <p:cNvSpPr/>
          <p:nvPr/>
        </p:nvSpPr>
        <p:spPr>
          <a:xfrm>
            <a:off x="7735257" y="1507141"/>
            <a:ext cx="1379382" cy="64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25652-2AED-1F63-F81D-5147EB7DA60C}"/>
              </a:ext>
            </a:extLst>
          </p:cNvPr>
          <p:cNvSpPr/>
          <p:nvPr/>
        </p:nvSpPr>
        <p:spPr>
          <a:xfrm>
            <a:off x="7735257" y="2364216"/>
            <a:ext cx="1379382" cy="6404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49F175-5026-AE22-6420-9B148E4789B3}"/>
              </a:ext>
            </a:extLst>
          </p:cNvPr>
          <p:cNvSpPr txBox="1"/>
          <p:nvPr/>
        </p:nvSpPr>
        <p:spPr>
          <a:xfrm>
            <a:off x="247581" y="7895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en-FI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7CA2BA-6F57-95E5-022C-6B573CEAA55E}"/>
              </a:ext>
            </a:extLst>
          </p:cNvPr>
          <p:cNvSpPr txBox="1"/>
          <p:nvPr/>
        </p:nvSpPr>
        <p:spPr>
          <a:xfrm>
            <a:off x="2367199" y="103844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en-FI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DDD1FF-A620-367B-5F21-9902AB95688D}"/>
              </a:ext>
            </a:extLst>
          </p:cNvPr>
          <p:cNvSpPr txBox="1"/>
          <p:nvPr/>
        </p:nvSpPr>
        <p:spPr>
          <a:xfrm>
            <a:off x="9114639" y="16426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en-FI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BAF382-D1E9-C25B-3A46-11BFADA7C4F4}"/>
              </a:ext>
            </a:extLst>
          </p:cNvPr>
          <p:cNvSpPr txBox="1"/>
          <p:nvPr/>
        </p:nvSpPr>
        <p:spPr>
          <a:xfrm>
            <a:off x="9114639" y="25400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en-FI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0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AA40D6-946C-FCD4-6679-3C8401079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76" y="1425472"/>
            <a:ext cx="9684248" cy="40070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518A1D-EAB7-556A-863A-B2CD9CD49D43}"/>
              </a:ext>
            </a:extLst>
          </p:cNvPr>
          <p:cNvSpPr/>
          <p:nvPr/>
        </p:nvSpPr>
        <p:spPr>
          <a:xfrm>
            <a:off x="2670048" y="1709928"/>
            <a:ext cx="7525512" cy="2468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85978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23620-F707-0864-00D2-AA51946F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310" y="1339742"/>
            <a:ext cx="3505380" cy="41785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BA5F1F-9775-2570-B9DD-EF5E1B3814FB}"/>
              </a:ext>
            </a:extLst>
          </p:cNvPr>
          <p:cNvSpPr/>
          <p:nvPr/>
        </p:nvSpPr>
        <p:spPr>
          <a:xfrm>
            <a:off x="4809176" y="4138152"/>
            <a:ext cx="1820223" cy="7996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9725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Pelkonen</dc:creator>
  <cp:lastModifiedBy>Johan Pelkonen</cp:lastModifiedBy>
  <cp:revision>2</cp:revision>
  <dcterms:created xsi:type="dcterms:W3CDTF">2024-05-16T07:07:44Z</dcterms:created>
  <dcterms:modified xsi:type="dcterms:W3CDTF">2024-05-17T08:45:34Z</dcterms:modified>
</cp:coreProperties>
</file>