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B7E21-E49F-4D2B-8555-1429F0F6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68C27-4971-423D-945F-3257ECF9C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A635B-31BA-4211-9458-9BA968D99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6B792-BBD3-4704-8D26-4B9DEA4E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29E28-6CD7-4835-8A78-41E1556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9818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8BB03-7D9E-4778-9041-034429DC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CB148-4D2B-42EE-BA76-EF69F115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B200-D1E5-4BE9-A1AC-0E4BA2AC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8776B-C9B3-479C-BA37-C80B5658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6120F-C3C4-43E5-B116-46F150F3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90191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7F37F6-78F4-4BF5-BE60-7F16C1D22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F530E-CD5E-45E5-86F0-5E1BF796C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D724E-53E7-4729-BE66-173BEB13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05E0C-0334-4DA2-8041-3A2C0AD9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70AC4-7BD0-4D8E-A188-7ACDAF8A4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59337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D20A3-DAAD-41FA-BD97-6A91E56B2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1320-3ABE-4AFC-A999-ADB2CE3E5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7F9CF-19E4-4E33-834F-90F6957A7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CF7FC-B0BB-42F1-88D4-BF8B765B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B2AAC-2B39-4914-9659-B53CE9554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68169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93B14-ACE2-4C06-A630-6521D8197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1F65D-B1BB-4EDF-A077-51011723C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D80F-ACA2-470E-B478-DEAE9FF7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3F0DB-52F6-4FB4-9994-E89AA6AC0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BC912-23AC-480D-B4A7-F5ECFC38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9185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1147A-1D31-4328-8842-4954E0998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C923-0EEC-4B9A-8A00-F577D10CA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ED12-0836-4E31-999A-3ACD284F0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B77D-3350-4789-B396-E930BDFA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E1E9F-6CE0-4DA0-AA36-F16CD2E78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FA753F-DC55-4742-96E9-4F2CDB7F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648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2A3FE-BED2-4266-8EBE-7CF7EA8F7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97B36-8350-46BC-A3F1-DF2F929A9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5C091-6E39-4080-8B5D-E97981AA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E6D07-5A9B-45D2-ADD6-D612CAEDF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91FA52-14F2-4E8B-921C-76B6C28DFF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069448-D227-49B0-A07D-24B7FD3EA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A990C-884B-4985-8DB1-9C71CBA1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17BE01-67FC-42EE-9201-7FE4894F7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0525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09BE2-BFF1-4713-BAA0-23E1DDBC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7E8F9-4FAB-45E4-BAF4-FFFCC4AD5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721C97-112F-4F3D-8532-4EC13FDBD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322373-E919-4A56-A1C2-AE2E61B0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003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D7126-119A-477C-B7F0-083FF78E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EFD32-3061-4BD0-B50D-C29185F65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21B2B-5092-48C9-8308-F5F3E540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5747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3FCB0-F24C-4D8D-87FA-92456415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339F8-8279-491E-81A9-C6305C8D3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65DEEE-71FF-48C9-9691-04419ECF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A7CB-2196-4D88-8E08-12B4CF4AA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7E15B-B69A-4DC0-96A9-86303A9C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3497-7788-4A24-A0FA-E0727B03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11780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C462-4022-4B61-9F4D-3F3403D2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9FD11F-DE65-4FD9-8D57-DBCF9C25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01FF13-8E40-4616-B507-B74AE2F5C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D51B6-E033-4580-9D39-C7EBEB768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23EC7-0377-4F71-B1D4-64DE6EF4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4AA1E-77E1-489B-AA31-1BF7C6A9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9976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7C780F-5267-4947-96EA-90BF2B89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8CF7D-68DB-4195-B59B-342B79C1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C57CC-F4D0-4BCA-8FD0-FE093AE0A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3774B-968E-4681-8409-E6258713549D}" type="datetimeFigureOut">
              <a:rPr lang="en-FI" smtClean="0"/>
              <a:t>09/10/2023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F4380-B4E9-44CC-9DC8-9A093257E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75DBC-1E0F-429F-8FEA-5A82D2EE48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00AEF-576B-439E-87D2-49295FE99B91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2704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8E879B-0F34-407C-A1E0-B30AA8579D1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352" y="722573"/>
            <a:ext cx="3386042" cy="2264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514919-02F7-48B3-8F81-D5EC5A640C2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636" y="732558"/>
            <a:ext cx="1914409" cy="2060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43694-C557-4CE3-95FD-02CF2995B9E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7355" y="3204961"/>
            <a:ext cx="2907870" cy="91730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210958B-1AED-41C0-964B-A1AB2395AB30}"/>
              </a:ext>
            </a:extLst>
          </p:cNvPr>
          <p:cNvSpPr/>
          <p:nvPr/>
        </p:nvSpPr>
        <p:spPr>
          <a:xfrm>
            <a:off x="1100081" y="2355165"/>
            <a:ext cx="440754" cy="1447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6A58988-70CC-45B1-A8ED-A0E32F09BFAF}"/>
              </a:ext>
            </a:extLst>
          </p:cNvPr>
          <p:cNvCxnSpPr>
            <a:cxnSpLocks/>
          </p:cNvCxnSpPr>
          <p:nvPr/>
        </p:nvCxnSpPr>
        <p:spPr>
          <a:xfrm flipV="1">
            <a:off x="1620600" y="1144555"/>
            <a:ext cx="3654306" cy="128297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C2F3ED-96F1-473F-8C75-BDFF8E39F840}"/>
              </a:ext>
            </a:extLst>
          </p:cNvPr>
          <p:cNvCxnSpPr>
            <a:cxnSpLocks/>
          </p:cNvCxnSpPr>
          <p:nvPr/>
        </p:nvCxnSpPr>
        <p:spPr>
          <a:xfrm flipH="1">
            <a:off x="4920343" y="2663611"/>
            <a:ext cx="603379" cy="106241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1FEE8059-5A24-4732-81D1-D37B978C444B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467" y="732558"/>
            <a:ext cx="3147546" cy="465300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55B3B07-FF5E-4EE1-AB56-6711469B9D7A}"/>
              </a:ext>
            </a:extLst>
          </p:cNvPr>
          <p:cNvSpPr/>
          <p:nvPr/>
        </p:nvSpPr>
        <p:spPr>
          <a:xfrm>
            <a:off x="8593322" y="1381672"/>
            <a:ext cx="793273" cy="35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122A71-30B2-470D-8917-BB220E24A252}"/>
              </a:ext>
            </a:extLst>
          </p:cNvPr>
          <p:cNvSpPr/>
          <p:nvPr/>
        </p:nvSpPr>
        <p:spPr>
          <a:xfrm>
            <a:off x="8615096" y="2896344"/>
            <a:ext cx="793273" cy="3538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10570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chart&#10;&#10;Description automatically generated">
            <a:extLst>
              <a:ext uri="{FF2B5EF4-FFF2-40B4-BE49-F238E27FC236}">
                <a16:creationId xmlns:a16="http://schemas.microsoft.com/office/drawing/2014/main" id="{CEDEEFA8-9B81-4098-AF9B-95757EB7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873" y="402282"/>
            <a:ext cx="7267965" cy="538209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7C8CFD-9A73-4AA3-9DD4-13F43257C8AE}"/>
              </a:ext>
            </a:extLst>
          </p:cNvPr>
          <p:cNvSpPr/>
          <p:nvPr/>
        </p:nvSpPr>
        <p:spPr>
          <a:xfrm>
            <a:off x="6444343" y="901242"/>
            <a:ext cx="1611086" cy="3863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5AC692-64FF-44C3-BFB2-AD6EC0AF8CEC}"/>
              </a:ext>
            </a:extLst>
          </p:cNvPr>
          <p:cNvSpPr/>
          <p:nvPr/>
        </p:nvSpPr>
        <p:spPr>
          <a:xfrm>
            <a:off x="6503436" y="4194948"/>
            <a:ext cx="1472402" cy="321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62962-577F-4AD6-B85E-C31CE7B1B48F}"/>
              </a:ext>
            </a:extLst>
          </p:cNvPr>
          <p:cNvSpPr txBox="1"/>
          <p:nvPr/>
        </p:nvSpPr>
        <p:spPr>
          <a:xfrm>
            <a:off x="8248262" y="889695"/>
            <a:ext cx="1405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Connect</a:t>
            </a:r>
            <a:endParaRPr lang="en-F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F97740-A882-42A9-90F6-C305960AA8CE}"/>
              </a:ext>
            </a:extLst>
          </p:cNvPr>
          <p:cNvSpPr txBox="1"/>
          <p:nvPr/>
        </p:nvSpPr>
        <p:spPr>
          <a:xfrm>
            <a:off x="8055429" y="4032316"/>
            <a:ext cx="1405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</a:t>
            </a:r>
          </a:p>
          <a:p>
            <a:r>
              <a:rPr lang="en-US" dirty="0"/>
              <a:t>IP address</a:t>
            </a: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163538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B7B3526-0F70-9443-0272-3EE9206DB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8" y="663001"/>
            <a:ext cx="3706723" cy="283959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6F9524B6-79AB-855D-CEAC-DE1059F1E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2042" y="342469"/>
            <a:ext cx="6411220" cy="617306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0FEF76B-D549-8D6F-1465-165FEAD8432B}"/>
              </a:ext>
            </a:extLst>
          </p:cNvPr>
          <p:cNvSpPr/>
          <p:nvPr/>
        </p:nvSpPr>
        <p:spPr>
          <a:xfrm>
            <a:off x="5422900" y="4223324"/>
            <a:ext cx="488950" cy="42430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6A8687-1C4C-5AF7-C605-FD979DD3E550}"/>
              </a:ext>
            </a:extLst>
          </p:cNvPr>
          <p:cNvSpPr/>
          <p:nvPr/>
        </p:nvSpPr>
        <p:spPr>
          <a:xfrm>
            <a:off x="5911850" y="4159250"/>
            <a:ext cx="3327400" cy="5524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B278F9-060E-729E-4FB4-B08E530D0B9C}"/>
              </a:ext>
            </a:extLst>
          </p:cNvPr>
          <p:cNvSpPr/>
          <p:nvPr/>
        </p:nvSpPr>
        <p:spPr>
          <a:xfrm>
            <a:off x="7099300" y="2806700"/>
            <a:ext cx="857250" cy="400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528145-B6FA-141C-58DF-6936F29BA5F6}"/>
              </a:ext>
            </a:extLst>
          </p:cNvPr>
          <p:cNvSpPr/>
          <p:nvPr/>
        </p:nvSpPr>
        <p:spPr>
          <a:xfrm>
            <a:off x="1041400" y="1847850"/>
            <a:ext cx="527050" cy="4826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E46302-69F9-1B2C-D1AE-DF2FA732546B}"/>
              </a:ext>
            </a:extLst>
          </p:cNvPr>
          <p:cNvSpPr/>
          <p:nvPr/>
        </p:nvSpPr>
        <p:spPr>
          <a:xfrm>
            <a:off x="7960021" y="2782448"/>
            <a:ext cx="488950" cy="424302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2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6BD071-1E35-4EE2-318F-D1C5BF2162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082" y="692020"/>
            <a:ext cx="6501859" cy="151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5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63245E7-E2E9-57E1-3CC5-82076F7548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307" y="297948"/>
            <a:ext cx="5157027" cy="626210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7873FC8-37EA-EE20-D3B4-04CDC2391913}"/>
              </a:ext>
            </a:extLst>
          </p:cNvPr>
          <p:cNvSpPr/>
          <p:nvPr/>
        </p:nvSpPr>
        <p:spPr>
          <a:xfrm>
            <a:off x="8144081" y="6286868"/>
            <a:ext cx="309800" cy="2487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en-FI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20733C-A57D-E0AD-1860-3C707860A6AB}"/>
              </a:ext>
            </a:extLst>
          </p:cNvPr>
          <p:cNvSpPr/>
          <p:nvPr/>
        </p:nvSpPr>
        <p:spPr>
          <a:xfrm>
            <a:off x="6499476" y="6286868"/>
            <a:ext cx="1644605" cy="260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A90F47-BD0F-A03E-A15C-DE5417988671}"/>
              </a:ext>
            </a:extLst>
          </p:cNvPr>
          <p:cNvSpPr/>
          <p:nvPr/>
        </p:nvSpPr>
        <p:spPr>
          <a:xfrm>
            <a:off x="6189676" y="6298132"/>
            <a:ext cx="309800" cy="24876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en-FI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9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3056</TotalTime>
  <Words>8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Markku Ojala</dc:creator>
  <cp:lastModifiedBy>Markku Ojala</cp:lastModifiedBy>
  <cp:revision>7</cp:revision>
  <dcterms:created xsi:type="dcterms:W3CDTF">2021-06-17T12:24:54Z</dcterms:created>
  <dcterms:modified xsi:type="dcterms:W3CDTF">2023-10-11T11:42:47Z</dcterms:modified>
</cp:coreProperties>
</file>