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7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45CE865-43A8-FCFC-7B86-E10D8D9CC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EB41FAD3-E904-9239-C797-6CEF28C3C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C4AA9C3-D9BB-E220-48E3-EA1DF64C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520E6CA-B820-379C-015F-5B9367F05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3A15C433-297F-08A0-EAD2-67985D97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375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9793F9-BDAB-C195-6BD4-2EEF077D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D137AF2F-CFB9-4BF5-B2E9-D0313BEBC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BAEFA0C-1734-918E-76E5-95DC24A8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8045060E-14BD-A982-77A4-39D1CC953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46C187D-AA19-9AC2-0EB7-D9A7AB77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31208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FD741611-3915-D6D1-8AAE-975AB8017A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2D6A23D0-C203-0C29-0208-3A3BD549A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80D47FF-A50C-5F6A-DBF5-4DB1D785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D3DA614-E3D5-D34B-F69A-139945FC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5E8C803-0B22-A62E-9DFE-D094D2F5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8467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57CCB79-34C3-B02F-D8E5-B1164D87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75B84FD-88F9-1666-9FC4-8579ABA55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7AE73EE-5B36-C404-5209-ECE89ECE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5CA4C1B-78E4-079C-2E13-2FFA59FC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A032D3BF-628E-0E93-05B3-E15C7806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4866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53AE5D-2958-A379-9423-D2D7FD27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524A2832-864E-2A51-113E-F4DAE2126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9A2275-EDC2-2353-E846-FFA03275C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2E707788-2DA6-57EF-A0E1-4567547F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5D48A6E-B903-F656-DB03-CFD034D6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6647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2529E62-7463-F4AD-F747-1C16D6434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A8727EB-AE29-D40F-1BA0-1F9A66D61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1A07270-3B7F-1DFD-EAC6-3889BE89A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F22BF52-9AC9-01D4-FBC4-D8423CB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B9D879C-6AB6-35F8-215D-D303A339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8A4E9E8-6357-84B0-3DA6-7F8C3D2B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582885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B82CE5-5401-3F22-40E6-D1024A74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FF3E395A-AE08-3425-4181-820571DD9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F84CBA84-25CD-F01D-A1CF-3C59D233B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FB6058C-DCC2-42B3-344F-43CC49B979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206A6AD-21A1-FC6E-CDAF-1E0153A37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D35E8518-B40C-61A1-E251-0CEE61CE9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09401757-2E5B-31A1-6F38-C2E58F03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9EEE2341-6FF8-E293-4F35-9995F88AF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4147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3E4BA00-B949-20CA-EC42-69FB53E8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04EE6206-50F0-1A51-EB72-231A3DDA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94E1927-61A0-5EBC-E6E8-16229642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15D08F86-26A7-F4E0-2503-CDB68115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8163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E2A064E9-E02D-4280-3A75-0633AFBFC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063F5557-E1F6-5E0C-4D1A-C1C3451CF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57178143-6CB0-C559-BD2D-47711C94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15304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32D2CE6-0EC0-2061-BA33-A6EB18BE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59C60733-D3C3-A9A8-2121-97E7B5A3F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2A670C6-4CFD-D415-3277-411B31D1A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AFA94C32-7C11-7A7C-3B02-EC67D988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C1EC5355-A2CC-5175-0CE2-49274553B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25E47B8-5879-7D6E-8565-5A5DE4B36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20786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4F1A8F8-7225-BC35-EF4A-660614949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BF89C48B-C838-8891-8450-1CF4C8DE1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10EF11F0-AE94-5BED-0D7A-D07DB15B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968272C-04EF-99CA-5380-E3BC8C08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A0BDB59-0C12-7E92-561C-5A416E7F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73FEDD2-C66F-55C9-7756-923FED3E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031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EA5FD0DF-E897-7FCC-96E6-6D7B3B5F2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524CDD6-D1E6-7560-E60E-F5D3E4054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BDD1452-FCDE-E67A-20FE-35A922685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15EC-C20B-40A4-B663-4E1D64495CC3}" type="datetimeFigureOut">
              <a:rPr lang="en-FI" smtClean="0"/>
              <a:t>02/03/2023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4A77A735-A1E8-2955-A8F7-50952A452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7520BC54-0496-31D1-413D-E9C8D6F7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90F1C-A3E3-4A62-9DE9-95BA344CFA20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76056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13">
            <a:extLst>
              <a:ext uri="{FF2B5EF4-FFF2-40B4-BE49-F238E27FC236}">
                <a16:creationId xmlns:a16="http://schemas.microsoft.com/office/drawing/2014/main" id="{B772E02A-8204-4DD1-FD23-A9BA9ABB9A4B}"/>
              </a:ext>
            </a:extLst>
          </p:cNvPr>
          <p:cNvSpPr>
            <a:spLocks noChangeAspect="1"/>
          </p:cNvSpPr>
          <p:nvPr/>
        </p:nvSpPr>
        <p:spPr>
          <a:xfrm>
            <a:off x="1531760" y="4471852"/>
            <a:ext cx="794063" cy="24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orakulmio 14">
            <a:extLst>
              <a:ext uri="{FF2B5EF4-FFF2-40B4-BE49-F238E27FC236}">
                <a16:creationId xmlns:a16="http://schemas.microsoft.com/office/drawing/2014/main" id="{C78C2A58-073F-2A1E-E828-2BA90087C039}"/>
              </a:ext>
            </a:extLst>
          </p:cNvPr>
          <p:cNvSpPr>
            <a:spLocks noChangeAspect="1"/>
          </p:cNvSpPr>
          <p:nvPr/>
        </p:nvSpPr>
        <p:spPr>
          <a:xfrm>
            <a:off x="2471221" y="3738880"/>
            <a:ext cx="481164" cy="8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uorakulmio 15">
            <a:extLst>
              <a:ext uri="{FF2B5EF4-FFF2-40B4-BE49-F238E27FC236}">
                <a16:creationId xmlns:a16="http://schemas.microsoft.com/office/drawing/2014/main" id="{423B12D6-103F-E23B-F241-00A6EF3E3F40}"/>
              </a:ext>
            </a:extLst>
          </p:cNvPr>
          <p:cNvSpPr>
            <a:spLocks noChangeAspect="1"/>
          </p:cNvSpPr>
          <p:nvPr/>
        </p:nvSpPr>
        <p:spPr>
          <a:xfrm>
            <a:off x="2952385" y="4191852"/>
            <a:ext cx="40075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Ellipsi 16">
            <a:extLst>
              <a:ext uri="{FF2B5EF4-FFF2-40B4-BE49-F238E27FC236}">
                <a16:creationId xmlns:a16="http://schemas.microsoft.com/office/drawing/2014/main" id="{E8C61DCC-011C-8BFA-D1DF-EC7FB154B548}"/>
              </a:ext>
            </a:extLst>
          </p:cNvPr>
          <p:cNvSpPr>
            <a:spLocks noChangeAspect="1"/>
          </p:cNvSpPr>
          <p:nvPr/>
        </p:nvSpPr>
        <p:spPr>
          <a:xfrm>
            <a:off x="2471221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Ellipsi 17">
            <a:extLst>
              <a:ext uri="{FF2B5EF4-FFF2-40B4-BE49-F238E27FC236}">
                <a16:creationId xmlns:a16="http://schemas.microsoft.com/office/drawing/2014/main" id="{0CCA13FC-EABD-B951-D7FF-A5A99CFA2817}"/>
              </a:ext>
            </a:extLst>
          </p:cNvPr>
          <p:cNvSpPr>
            <a:spLocks noChangeAspect="1"/>
          </p:cNvSpPr>
          <p:nvPr/>
        </p:nvSpPr>
        <p:spPr>
          <a:xfrm>
            <a:off x="3220603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uorakulmio 21">
            <a:extLst>
              <a:ext uri="{FF2B5EF4-FFF2-40B4-BE49-F238E27FC236}">
                <a16:creationId xmlns:a16="http://schemas.microsoft.com/office/drawing/2014/main" id="{690D8CC4-F610-2D50-D34E-D050ED939483}"/>
              </a:ext>
            </a:extLst>
          </p:cNvPr>
          <p:cNvSpPr>
            <a:spLocks noChangeAspect="1"/>
          </p:cNvSpPr>
          <p:nvPr/>
        </p:nvSpPr>
        <p:spPr>
          <a:xfrm>
            <a:off x="2314329" y="3615905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uorakulmio 21">
            <a:extLst>
              <a:ext uri="{FF2B5EF4-FFF2-40B4-BE49-F238E27FC236}">
                <a16:creationId xmlns:a16="http://schemas.microsoft.com/office/drawing/2014/main" id="{485A1007-5F33-90EF-801C-55A60750A34D}"/>
              </a:ext>
            </a:extLst>
          </p:cNvPr>
          <p:cNvSpPr>
            <a:spLocks noChangeAspect="1"/>
          </p:cNvSpPr>
          <p:nvPr/>
        </p:nvSpPr>
        <p:spPr>
          <a:xfrm>
            <a:off x="2374369" y="1979061"/>
            <a:ext cx="96852" cy="2638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E8DBD6CE-CC46-32DE-2FA6-0B196E7F99D3}"/>
              </a:ext>
            </a:extLst>
          </p:cNvPr>
          <p:cNvSpPr txBox="1"/>
          <p:nvPr/>
        </p:nvSpPr>
        <p:spPr>
          <a:xfrm>
            <a:off x="1539228" y="26657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17" name="Suorakulmio 13">
            <a:extLst>
              <a:ext uri="{FF2B5EF4-FFF2-40B4-BE49-F238E27FC236}">
                <a16:creationId xmlns:a16="http://schemas.microsoft.com/office/drawing/2014/main" id="{7049A27D-4573-97E1-1C5C-DFCABEDA2315}"/>
              </a:ext>
            </a:extLst>
          </p:cNvPr>
          <p:cNvSpPr>
            <a:spLocks noChangeAspect="1"/>
          </p:cNvSpPr>
          <p:nvPr/>
        </p:nvSpPr>
        <p:spPr>
          <a:xfrm>
            <a:off x="6112487" y="3904584"/>
            <a:ext cx="794063" cy="24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Suorakulmio 14">
            <a:extLst>
              <a:ext uri="{FF2B5EF4-FFF2-40B4-BE49-F238E27FC236}">
                <a16:creationId xmlns:a16="http://schemas.microsoft.com/office/drawing/2014/main" id="{5AE7C7F1-0D28-C341-6CC6-CA633F3DB9AE}"/>
              </a:ext>
            </a:extLst>
          </p:cNvPr>
          <p:cNvSpPr>
            <a:spLocks noChangeAspect="1"/>
          </p:cNvSpPr>
          <p:nvPr/>
        </p:nvSpPr>
        <p:spPr>
          <a:xfrm>
            <a:off x="7047812" y="3752442"/>
            <a:ext cx="481164" cy="8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Suorakulmio 15">
            <a:extLst>
              <a:ext uri="{FF2B5EF4-FFF2-40B4-BE49-F238E27FC236}">
                <a16:creationId xmlns:a16="http://schemas.microsoft.com/office/drawing/2014/main" id="{9B68A40E-16DC-9D96-EB87-9D5D2150381A}"/>
              </a:ext>
            </a:extLst>
          </p:cNvPr>
          <p:cNvSpPr>
            <a:spLocks noChangeAspect="1"/>
          </p:cNvSpPr>
          <p:nvPr/>
        </p:nvSpPr>
        <p:spPr>
          <a:xfrm>
            <a:off x="7528976" y="4205414"/>
            <a:ext cx="40075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Ellipsi 16">
            <a:extLst>
              <a:ext uri="{FF2B5EF4-FFF2-40B4-BE49-F238E27FC236}">
                <a16:creationId xmlns:a16="http://schemas.microsoft.com/office/drawing/2014/main" id="{474A1EC1-4A2D-DE87-F536-269502CE0E95}"/>
              </a:ext>
            </a:extLst>
          </p:cNvPr>
          <p:cNvSpPr>
            <a:spLocks noChangeAspect="1"/>
          </p:cNvSpPr>
          <p:nvPr/>
        </p:nvSpPr>
        <p:spPr>
          <a:xfrm>
            <a:off x="7047812" y="4633524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Ellipsi 17">
            <a:extLst>
              <a:ext uri="{FF2B5EF4-FFF2-40B4-BE49-F238E27FC236}">
                <a16:creationId xmlns:a16="http://schemas.microsoft.com/office/drawing/2014/main" id="{E0723B62-9A04-2678-E646-98C70330238B}"/>
              </a:ext>
            </a:extLst>
          </p:cNvPr>
          <p:cNvSpPr>
            <a:spLocks noChangeAspect="1"/>
          </p:cNvSpPr>
          <p:nvPr/>
        </p:nvSpPr>
        <p:spPr>
          <a:xfrm>
            <a:off x="7797194" y="4633524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Suorakulmio 21">
            <a:extLst>
              <a:ext uri="{FF2B5EF4-FFF2-40B4-BE49-F238E27FC236}">
                <a16:creationId xmlns:a16="http://schemas.microsoft.com/office/drawing/2014/main" id="{68CCCFB1-2870-2F37-A585-3ED2869A2855}"/>
              </a:ext>
            </a:extLst>
          </p:cNvPr>
          <p:cNvSpPr>
            <a:spLocks noChangeAspect="1"/>
          </p:cNvSpPr>
          <p:nvPr/>
        </p:nvSpPr>
        <p:spPr>
          <a:xfrm>
            <a:off x="6895056" y="3048637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Suorakulmio 21">
            <a:extLst>
              <a:ext uri="{FF2B5EF4-FFF2-40B4-BE49-F238E27FC236}">
                <a16:creationId xmlns:a16="http://schemas.microsoft.com/office/drawing/2014/main" id="{97F956D0-0FBE-B2F4-EF8C-124AA5E8EC97}"/>
              </a:ext>
            </a:extLst>
          </p:cNvPr>
          <p:cNvSpPr>
            <a:spLocks noChangeAspect="1"/>
          </p:cNvSpPr>
          <p:nvPr/>
        </p:nvSpPr>
        <p:spPr>
          <a:xfrm>
            <a:off x="6950960" y="1992623"/>
            <a:ext cx="96852" cy="2638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Suorakulmio 13">
            <a:extLst>
              <a:ext uri="{FF2B5EF4-FFF2-40B4-BE49-F238E27FC236}">
                <a16:creationId xmlns:a16="http://schemas.microsoft.com/office/drawing/2014/main" id="{7C68D811-FE53-7B29-909D-3482B97461C1}"/>
              </a:ext>
            </a:extLst>
          </p:cNvPr>
          <p:cNvSpPr>
            <a:spLocks noChangeAspect="1"/>
          </p:cNvSpPr>
          <p:nvPr/>
        </p:nvSpPr>
        <p:spPr>
          <a:xfrm>
            <a:off x="9721436" y="3550299"/>
            <a:ext cx="794063" cy="24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Suorakulmio 14">
            <a:extLst>
              <a:ext uri="{FF2B5EF4-FFF2-40B4-BE49-F238E27FC236}">
                <a16:creationId xmlns:a16="http://schemas.microsoft.com/office/drawing/2014/main" id="{CFF45137-13FB-40BC-4BDD-08EFACDCFA6A}"/>
              </a:ext>
            </a:extLst>
          </p:cNvPr>
          <p:cNvSpPr>
            <a:spLocks noChangeAspect="1"/>
          </p:cNvSpPr>
          <p:nvPr/>
        </p:nvSpPr>
        <p:spPr>
          <a:xfrm>
            <a:off x="10663055" y="3738880"/>
            <a:ext cx="481164" cy="8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uorakulmio 15">
            <a:extLst>
              <a:ext uri="{FF2B5EF4-FFF2-40B4-BE49-F238E27FC236}">
                <a16:creationId xmlns:a16="http://schemas.microsoft.com/office/drawing/2014/main" id="{FE24A5FF-FC45-2D47-71C9-53E1B3669A42}"/>
              </a:ext>
            </a:extLst>
          </p:cNvPr>
          <p:cNvSpPr>
            <a:spLocks noChangeAspect="1"/>
          </p:cNvSpPr>
          <p:nvPr/>
        </p:nvSpPr>
        <p:spPr>
          <a:xfrm>
            <a:off x="11144219" y="4191852"/>
            <a:ext cx="40075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Ellipsi 16">
            <a:extLst>
              <a:ext uri="{FF2B5EF4-FFF2-40B4-BE49-F238E27FC236}">
                <a16:creationId xmlns:a16="http://schemas.microsoft.com/office/drawing/2014/main" id="{7ADC558A-BCA7-D7BB-5A37-A4AB4C505948}"/>
              </a:ext>
            </a:extLst>
          </p:cNvPr>
          <p:cNvSpPr>
            <a:spLocks noChangeAspect="1"/>
          </p:cNvSpPr>
          <p:nvPr/>
        </p:nvSpPr>
        <p:spPr>
          <a:xfrm>
            <a:off x="10663055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Ellipsi 17">
            <a:extLst>
              <a:ext uri="{FF2B5EF4-FFF2-40B4-BE49-F238E27FC236}">
                <a16:creationId xmlns:a16="http://schemas.microsoft.com/office/drawing/2014/main" id="{FBAAA0C9-AC48-BC77-0A1A-2349B9F21851}"/>
              </a:ext>
            </a:extLst>
          </p:cNvPr>
          <p:cNvSpPr>
            <a:spLocks noChangeAspect="1"/>
          </p:cNvSpPr>
          <p:nvPr/>
        </p:nvSpPr>
        <p:spPr>
          <a:xfrm>
            <a:off x="11412437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Suorakulmio 35">
            <a:extLst>
              <a:ext uri="{FF2B5EF4-FFF2-40B4-BE49-F238E27FC236}">
                <a16:creationId xmlns:a16="http://schemas.microsoft.com/office/drawing/2014/main" id="{0E4C741C-7116-D957-C4D2-813A4896101B}"/>
              </a:ext>
            </a:extLst>
          </p:cNvPr>
          <p:cNvSpPr>
            <a:spLocks noChangeAspect="1"/>
          </p:cNvSpPr>
          <p:nvPr/>
        </p:nvSpPr>
        <p:spPr>
          <a:xfrm>
            <a:off x="10510299" y="3035075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Suorakulmio 21">
            <a:extLst>
              <a:ext uri="{FF2B5EF4-FFF2-40B4-BE49-F238E27FC236}">
                <a16:creationId xmlns:a16="http://schemas.microsoft.com/office/drawing/2014/main" id="{89C4103C-A68B-8F95-9A64-C9EEBBC130F4}"/>
              </a:ext>
            </a:extLst>
          </p:cNvPr>
          <p:cNvSpPr>
            <a:spLocks noChangeAspect="1"/>
          </p:cNvSpPr>
          <p:nvPr/>
        </p:nvSpPr>
        <p:spPr>
          <a:xfrm>
            <a:off x="10566203" y="1979061"/>
            <a:ext cx="96852" cy="2638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iruutu 1">
            <a:extLst>
              <a:ext uri="{FF2B5EF4-FFF2-40B4-BE49-F238E27FC236}">
                <a16:creationId xmlns:a16="http://schemas.microsoft.com/office/drawing/2014/main" id="{9E7E064A-ECF4-B5F4-BD04-605FFA95C6EF}"/>
              </a:ext>
            </a:extLst>
          </p:cNvPr>
          <p:cNvSpPr txBox="1"/>
          <p:nvPr/>
        </p:nvSpPr>
        <p:spPr>
          <a:xfrm>
            <a:off x="6028201" y="262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3" name="Tekstiruutu 2">
            <a:extLst>
              <a:ext uri="{FF2B5EF4-FFF2-40B4-BE49-F238E27FC236}">
                <a16:creationId xmlns:a16="http://schemas.microsoft.com/office/drawing/2014/main" id="{7C0EE2E4-9BC7-6A80-EC44-39D598C02A0D}"/>
              </a:ext>
            </a:extLst>
          </p:cNvPr>
          <p:cNvSpPr txBox="1"/>
          <p:nvPr/>
        </p:nvSpPr>
        <p:spPr>
          <a:xfrm>
            <a:off x="9686064" y="2625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cxnSp>
        <p:nvCxnSpPr>
          <p:cNvPr id="15" name="Suora nuoliyhdysviiva 14">
            <a:extLst>
              <a:ext uri="{FF2B5EF4-FFF2-40B4-BE49-F238E27FC236}">
                <a16:creationId xmlns:a16="http://schemas.microsoft.com/office/drawing/2014/main" id="{ED450FB5-E58F-703A-ADD1-6E49EDF369A1}"/>
              </a:ext>
            </a:extLst>
          </p:cNvPr>
          <p:cNvCxnSpPr/>
          <p:nvPr/>
        </p:nvCxnSpPr>
        <p:spPr>
          <a:xfrm flipV="1">
            <a:off x="9987750" y="3229833"/>
            <a:ext cx="0" cy="28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7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uora nuoliyhdysviiva 3">
            <a:extLst>
              <a:ext uri="{FF2B5EF4-FFF2-40B4-BE49-F238E27FC236}">
                <a16:creationId xmlns:a16="http://schemas.microsoft.com/office/drawing/2014/main" id="{31444676-56D2-52AD-E5B3-F32C50C9B533}"/>
              </a:ext>
            </a:extLst>
          </p:cNvPr>
          <p:cNvCxnSpPr/>
          <p:nvPr/>
        </p:nvCxnSpPr>
        <p:spPr>
          <a:xfrm flipV="1">
            <a:off x="4496448" y="727575"/>
            <a:ext cx="0" cy="52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6195CAC4-E5C4-879E-455E-5B59D849BBE9}"/>
              </a:ext>
            </a:extLst>
          </p:cNvPr>
          <p:cNvSpPr/>
          <p:nvPr/>
        </p:nvSpPr>
        <p:spPr>
          <a:xfrm>
            <a:off x="3725117" y="4963673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E481042-CE75-4C00-81DE-C36EA1BF4D95}"/>
              </a:ext>
            </a:extLst>
          </p:cNvPr>
          <p:cNvSpPr/>
          <p:nvPr/>
        </p:nvSpPr>
        <p:spPr>
          <a:xfrm>
            <a:off x="2673868" y="4963673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392C51F-14F5-15F6-F77D-EA4DD666E2BD}"/>
              </a:ext>
            </a:extLst>
          </p:cNvPr>
          <p:cNvCxnSpPr/>
          <p:nvPr/>
        </p:nvCxnSpPr>
        <p:spPr>
          <a:xfrm>
            <a:off x="2263321" y="5150285"/>
            <a:ext cx="26747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iruutu 7">
            <a:extLst>
              <a:ext uri="{FF2B5EF4-FFF2-40B4-BE49-F238E27FC236}">
                <a16:creationId xmlns:a16="http://schemas.microsoft.com/office/drawing/2014/main" id="{3F3C1F53-F477-134A-363E-D96C979EB550}"/>
              </a:ext>
            </a:extLst>
          </p:cNvPr>
          <p:cNvSpPr txBox="1"/>
          <p:nvPr/>
        </p:nvSpPr>
        <p:spPr>
          <a:xfrm>
            <a:off x="1251251" y="501948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Fork height</a:t>
            </a:r>
            <a:endParaRPr lang="en-FI" sz="1100" dirty="0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B10AECBA-A5C0-E2E3-C30B-57A53B79937A}"/>
              </a:ext>
            </a:extLst>
          </p:cNvPr>
          <p:cNvCxnSpPr/>
          <p:nvPr/>
        </p:nvCxnSpPr>
        <p:spPr>
          <a:xfrm>
            <a:off x="2160684" y="2130277"/>
            <a:ext cx="26747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41C28ED-87C3-3460-E773-E1A0AA74B943}"/>
              </a:ext>
            </a:extLst>
          </p:cNvPr>
          <p:cNvCxnSpPr/>
          <p:nvPr/>
        </p:nvCxnSpPr>
        <p:spPr>
          <a:xfrm>
            <a:off x="2160684" y="2916537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72EB45BE-9077-1AFF-5A01-086F36132A9D}"/>
              </a:ext>
            </a:extLst>
          </p:cNvPr>
          <p:cNvCxnSpPr/>
          <p:nvPr/>
        </p:nvCxnSpPr>
        <p:spPr>
          <a:xfrm>
            <a:off x="2160684" y="1411682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A1DB533E-EA90-013E-05F1-F5F46C45C62D}"/>
              </a:ext>
            </a:extLst>
          </p:cNvPr>
          <p:cNvSpPr txBox="1"/>
          <p:nvPr/>
        </p:nvSpPr>
        <p:spPr>
          <a:xfrm>
            <a:off x="1193968" y="19994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</a:t>
            </a:r>
            <a:endParaRPr lang="en-FI" sz="1100" dirty="0"/>
          </a:p>
        </p:txBody>
      </p: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3AFA9652-16E0-073D-F3D4-7FDDC73E9D5C}"/>
              </a:ext>
            </a:extLst>
          </p:cNvPr>
          <p:cNvCxnSpPr>
            <a:cxnSpLocks/>
          </p:cNvCxnSpPr>
          <p:nvPr/>
        </p:nvCxnSpPr>
        <p:spPr>
          <a:xfrm flipV="1">
            <a:off x="2841819" y="1411682"/>
            <a:ext cx="0" cy="718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uora nuoliyhdysviiva 13">
            <a:extLst>
              <a:ext uri="{FF2B5EF4-FFF2-40B4-BE49-F238E27FC236}">
                <a16:creationId xmlns:a16="http://schemas.microsoft.com/office/drawing/2014/main" id="{DD7CC103-593C-BD49-3E0B-0006820AE93F}"/>
              </a:ext>
            </a:extLst>
          </p:cNvPr>
          <p:cNvCxnSpPr>
            <a:cxnSpLocks/>
          </p:cNvCxnSpPr>
          <p:nvPr/>
        </p:nvCxnSpPr>
        <p:spPr>
          <a:xfrm>
            <a:off x="2841819" y="2130277"/>
            <a:ext cx="0" cy="786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4">
            <a:extLst>
              <a:ext uri="{FF2B5EF4-FFF2-40B4-BE49-F238E27FC236}">
                <a16:creationId xmlns:a16="http://schemas.microsoft.com/office/drawing/2014/main" id="{3D18A199-F971-F1E8-6950-D02F59C9774D}"/>
              </a:ext>
            </a:extLst>
          </p:cNvPr>
          <p:cNvSpPr txBox="1"/>
          <p:nvPr/>
        </p:nvSpPr>
        <p:spPr>
          <a:xfrm>
            <a:off x="546727" y="130773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 tolerance = 5mm</a:t>
            </a:r>
            <a:endParaRPr lang="en-FI" sz="110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278F82A3-38B1-4371-1137-15DD8361D0A6}"/>
              </a:ext>
            </a:extLst>
          </p:cNvPr>
          <p:cNvSpPr txBox="1"/>
          <p:nvPr/>
        </p:nvSpPr>
        <p:spPr>
          <a:xfrm>
            <a:off x="4440469" y="1934727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</a:t>
            </a:r>
            <a:endParaRPr lang="en-FI" sz="1050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B829CA78-8FDB-0AD4-298C-FC04060D0471}"/>
              </a:ext>
            </a:extLst>
          </p:cNvPr>
          <p:cNvSpPr txBox="1"/>
          <p:nvPr/>
        </p:nvSpPr>
        <p:spPr>
          <a:xfrm>
            <a:off x="4449501" y="1212828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505</a:t>
            </a:r>
            <a:endParaRPr lang="en-FI" sz="1050" dirty="0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2786E83B-17F2-927F-9139-027B794C3D46}"/>
              </a:ext>
            </a:extLst>
          </p:cNvPr>
          <p:cNvSpPr txBox="1"/>
          <p:nvPr/>
        </p:nvSpPr>
        <p:spPr>
          <a:xfrm>
            <a:off x="4440469" y="2728898"/>
            <a:ext cx="478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495</a:t>
            </a:r>
            <a:endParaRPr lang="en-FI" sz="1050" dirty="0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F3E30B12-C8ED-2B7C-69FE-A9CF1EF9F6C8}"/>
              </a:ext>
            </a:extLst>
          </p:cNvPr>
          <p:cNvSpPr txBox="1"/>
          <p:nvPr/>
        </p:nvSpPr>
        <p:spPr>
          <a:xfrm>
            <a:off x="4440469" y="4907616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450</a:t>
            </a:r>
            <a:endParaRPr lang="en-FI" sz="1050" dirty="0"/>
          </a:p>
        </p:txBody>
      </p: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027A7CC2-AF0F-DA77-9B7B-70923C7EFF86}"/>
              </a:ext>
            </a:extLst>
          </p:cNvPr>
          <p:cNvCxnSpPr>
            <a:cxnSpLocks/>
          </p:cNvCxnSpPr>
          <p:nvPr/>
        </p:nvCxnSpPr>
        <p:spPr>
          <a:xfrm flipV="1">
            <a:off x="4275623" y="4378954"/>
            <a:ext cx="0" cy="7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805FC4A-8549-2FE6-10B6-15B044D663CB}"/>
              </a:ext>
            </a:extLst>
          </p:cNvPr>
          <p:cNvSpPr txBox="1"/>
          <p:nvPr/>
        </p:nvSpPr>
        <p:spPr>
          <a:xfrm>
            <a:off x="1396309" y="4274583"/>
            <a:ext cx="28793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Fork increasing towards the reference</a:t>
            </a:r>
            <a:endParaRPr lang="en-FI" sz="1100" dirty="0"/>
          </a:p>
        </p:txBody>
      </p:sp>
      <p:cxnSp>
        <p:nvCxnSpPr>
          <p:cNvPr id="31" name="Suora yhdysviiva 30">
            <a:extLst>
              <a:ext uri="{FF2B5EF4-FFF2-40B4-BE49-F238E27FC236}">
                <a16:creationId xmlns:a16="http://schemas.microsoft.com/office/drawing/2014/main" id="{ED0F56EC-EA59-98B8-9682-12A8D20B0EBF}"/>
              </a:ext>
            </a:extLst>
          </p:cNvPr>
          <p:cNvCxnSpPr/>
          <p:nvPr/>
        </p:nvCxnSpPr>
        <p:spPr>
          <a:xfrm>
            <a:off x="2160684" y="1700153"/>
            <a:ext cx="26747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uora nuoliyhdysviiva 32">
            <a:extLst>
              <a:ext uri="{FF2B5EF4-FFF2-40B4-BE49-F238E27FC236}">
                <a16:creationId xmlns:a16="http://schemas.microsoft.com/office/drawing/2014/main" id="{6FC18DDC-9613-BEA9-6B59-2E6FC636CFA4}"/>
              </a:ext>
            </a:extLst>
          </p:cNvPr>
          <p:cNvCxnSpPr>
            <a:cxnSpLocks/>
          </p:cNvCxnSpPr>
          <p:nvPr/>
        </p:nvCxnSpPr>
        <p:spPr>
          <a:xfrm flipV="1">
            <a:off x="2272697" y="1700153"/>
            <a:ext cx="0" cy="42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uora nuoliyhdysviiva 36">
            <a:extLst>
              <a:ext uri="{FF2B5EF4-FFF2-40B4-BE49-F238E27FC236}">
                <a16:creationId xmlns:a16="http://schemas.microsoft.com/office/drawing/2014/main" id="{81528C36-DDA3-2160-C017-0462F82CCCE2}"/>
              </a:ext>
            </a:extLst>
          </p:cNvPr>
          <p:cNvCxnSpPr>
            <a:cxnSpLocks/>
          </p:cNvCxnSpPr>
          <p:nvPr/>
        </p:nvCxnSpPr>
        <p:spPr>
          <a:xfrm>
            <a:off x="2272697" y="2130131"/>
            <a:ext cx="0" cy="500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kstiruutu 38">
            <a:extLst>
              <a:ext uri="{FF2B5EF4-FFF2-40B4-BE49-F238E27FC236}">
                <a16:creationId xmlns:a16="http://schemas.microsoft.com/office/drawing/2014/main" id="{0D8BE98B-35C3-F1D0-0210-B2ACDCA89CBE}"/>
              </a:ext>
            </a:extLst>
          </p:cNvPr>
          <p:cNvSpPr txBox="1"/>
          <p:nvPr/>
        </p:nvSpPr>
        <p:spPr>
          <a:xfrm>
            <a:off x="564360" y="1569348"/>
            <a:ext cx="15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Inner tolerance = 3mm</a:t>
            </a:r>
            <a:endParaRPr lang="en-FI" sz="1100" dirty="0"/>
          </a:p>
        </p:txBody>
      </p:sp>
      <p:sp>
        <p:nvSpPr>
          <p:cNvPr id="41" name="Tekstiruutu 40">
            <a:extLst>
              <a:ext uri="{FF2B5EF4-FFF2-40B4-BE49-F238E27FC236}">
                <a16:creationId xmlns:a16="http://schemas.microsoft.com/office/drawing/2014/main" id="{D5995444-B2AB-4F82-789C-1CD5A2C0F30C}"/>
              </a:ext>
            </a:extLst>
          </p:cNvPr>
          <p:cNvSpPr txBox="1"/>
          <p:nvPr/>
        </p:nvSpPr>
        <p:spPr>
          <a:xfrm>
            <a:off x="4440469" y="1497631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503</a:t>
            </a:r>
            <a:endParaRPr lang="en-FI" sz="1050" dirty="0"/>
          </a:p>
        </p:txBody>
      </p:sp>
      <p:sp>
        <p:nvSpPr>
          <p:cNvPr id="42" name="Tekstiruutu 41">
            <a:extLst>
              <a:ext uri="{FF2B5EF4-FFF2-40B4-BE49-F238E27FC236}">
                <a16:creationId xmlns:a16="http://schemas.microsoft.com/office/drawing/2014/main" id="{A51D6EC1-049F-920C-5D92-A08F2F0F590C}"/>
              </a:ext>
            </a:extLst>
          </p:cNvPr>
          <p:cNvSpPr txBox="1"/>
          <p:nvPr/>
        </p:nvSpPr>
        <p:spPr>
          <a:xfrm>
            <a:off x="4449501" y="2436153"/>
            <a:ext cx="478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497</a:t>
            </a:r>
            <a:endParaRPr lang="en-FI" sz="1050" dirty="0"/>
          </a:p>
        </p:txBody>
      </p:sp>
      <p:cxnSp>
        <p:nvCxnSpPr>
          <p:cNvPr id="46" name="Suora yhdysviiva 45">
            <a:extLst>
              <a:ext uri="{FF2B5EF4-FFF2-40B4-BE49-F238E27FC236}">
                <a16:creationId xmlns:a16="http://schemas.microsoft.com/office/drawing/2014/main" id="{B0EAD97E-714D-A130-83EA-41FAB42060AB}"/>
              </a:ext>
            </a:extLst>
          </p:cNvPr>
          <p:cNvCxnSpPr/>
          <p:nvPr/>
        </p:nvCxnSpPr>
        <p:spPr>
          <a:xfrm>
            <a:off x="2160684" y="2630380"/>
            <a:ext cx="26747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uora nuoliyhdysviiva 49">
            <a:extLst>
              <a:ext uri="{FF2B5EF4-FFF2-40B4-BE49-F238E27FC236}">
                <a16:creationId xmlns:a16="http://schemas.microsoft.com/office/drawing/2014/main" id="{08E48AAC-70E7-795A-39B0-ED10307CDBBD}"/>
              </a:ext>
            </a:extLst>
          </p:cNvPr>
          <p:cNvCxnSpPr/>
          <p:nvPr/>
        </p:nvCxnSpPr>
        <p:spPr>
          <a:xfrm flipV="1">
            <a:off x="10076152" y="727575"/>
            <a:ext cx="0" cy="52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Suorakulmio 50">
            <a:extLst>
              <a:ext uri="{FF2B5EF4-FFF2-40B4-BE49-F238E27FC236}">
                <a16:creationId xmlns:a16="http://schemas.microsoft.com/office/drawing/2014/main" id="{C9C4181D-2B6E-FA44-A4F7-283BAEAF6C59}"/>
              </a:ext>
            </a:extLst>
          </p:cNvPr>
          <p:cNvSpPr/>
          <p:nvPr/>
        </p:nvSpPr>
        <p:spPr>
          <a:xfrm>
            <a:off x="9229224" y="2411504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2" name="Suorakulmio 51">
            <a:extLst>
              <a:ext uri="{FF2B5EF4-FFF2-40B4-BE49-F238E27FC236}">
                <a16:creationId xmlns:a16="http://schemas.microsoft.com/office/drawing/2014/main" id="{6A1C7BB9-C5B8-9576-8AAE-887EFCB5875F}"/>
              </a:ext>
            </a:extLst>
          </p:cNvPr>
          <p:cNvSpPr/>
          <p:nvPr/>
        </p:nvSpPr>
        <p:spPr>
          <a:xfrm>
            <a:off x="8177975" y="2411504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53" name="Suora yhdysviiva 52">
            <a:extLst>
              <a:ext uri="{FF2B5EF4-FFF2-40B4-BE49-F238E27FC236}">
                <a16:creationId xmlns:a16="http://schemas.microsoft.com/office/drawing/2014/main" id="{4620CE9B-A249-04EE-99DD-E833D9D016A8}"/>
              </a:ext>
            </a:extLst>
          </p:cNvPr>
          <p:cNvCxnSpPr/>
          <p:nvPr/>
        </p:nvCxnSpPr>
        <p:spPr>
          <a:xfrm>
            <a:off x="7740388" y="2598116"/>
            <a:ext cx="26747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iruutu 53">
            <a:extLst>
              <a:ext uri="{FF2B5EF4-FFF2-40B4-BE49-F238E27FC236}">
                <a16:creationId xmlns:a16="http://schemas.microsoft.com/office/drawing/2014/main" id="{59FF8578-2510-0875-5135-9114119E39F8}"/>
              </a:ext>
            </a:extLst>
          </p:cNvPr>
          <p:cNvSpPr txBox="1"/>
          <p:nvPr/>
        </p:nvSpPr>
        <p:spPr>
          <a:xfrm>
            <a:off x="6755358" y="2467311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Fork height</a:t>
            </a:r>
            <a:endParaRPr lang="en-FI" sz="1100" dirty="0"/>
          </a:p>
        </p:txBody>
      </p:sp>
      <p:cxnSp>
        <p:nvCxnSpPr>
          <p:cNvPr id="55" name="Suora yhdysviiva 54">
            <a:extLst>
              <a:ext uri="{FF2B5EF4-FFF2-40B4-BE49-F238E27FC236}">
                <a16:creationId xmlns:a16="http://schemas.microsoft.com/office/drawing/2014/main" id="{4871B8E9-1BF9-BA40-7517-A3AE692AFE3B}"/>
              </a:ext>
            </a:extLst>
          </p:cNvPr>
          <p:cNvCxnSpPr/>
          <p:nvPr/>
        </p:nvCxnSpPr>
        <p:spPr>
          <a:xfrm>
            <a:off x="7740388" y="2130277"/>
            <a:ext cx="26747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uora yhdysviiva 55">
            <a:extLst>
              <a:ext uri="{FF2B5EF4-FFF2-40B4-BE49-F238E27FC236}">
                <a16:creationId xmlns:a16="http://schemas.microsoft.com/office/drawing/2014/main" id="{E53F896C-5734-980E-9AB5-E780794B3F27}"/>
              </a:ext>
            </a:extLst>
          </p:cNvPr>
          <p:cNvCxnSpPr/>
          <p:nvPr/>
        </p:nvCxnSpPr>
        <p:spPr>
          <a:xfrm>
            <a:off x="7740388" y="2916537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uora yhdysviiva 56">
            <a:extLst>
              <a:ext uri="{FF2B5EF4-FFF2-40B4-BE49-F238E27FC236}">
                <a16:creationId xmlns:a16="http://schemas.microsoft.com/office/drawing/2014/main" id="{36CA0C59-C1B5-6E21-D68E-97E07719225D}"/>
              </a:ext>
            </a:extLst>
          </p:cNvPr>
          <p:cNvCxnSpPr/>
          <p:nvPr/>
        </p:nvCxnSpPr>
        <p:spPr>
          <a:xfrm>
            <a:off x="7740388" y="1411682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iruutu 57">
            <a:extLst>
              <a:ext uri="{FF2B5EF4-FFF2-40B4-BE49-F238E27FC236}">
                <a16:creationId xmlns:a16="http://schemas.microsoft.com/office/drawing/2014/main" id="{CEE5AF9A-BFFD-579C-A36E-B4CA35CC36B0}"/>
              </a:ext>
            </a:extLst>
          </p:cNvPr>
          <p:cNvSpPr txBox="1"/>
          <p:nvPr/>
        </p:nvSpPr>
        <p:spPr>
          <a:xfrm>
            <a:off x="6773672" y="19994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</a:t>
            </a:r>
            <a:endParaRPr lang="en-FI" sz="1100" dirty="0"/>
          </a:p>
        </p:txBody>
      </p:sp>
      <p:sp>
        <p:nvSpPr>
          <p:cNvPr id="61" name="Tekstiruutu 60">
            <a:extLst>
              <a:ext uri="{FF2B5EF4-FFF2-40B4-BE49-F238E27FC236}">
                <a16:creationId xmlns:a16="http://schemas.microsoft.com/office/drawing/2014/main" id="{F8CAEE29-F6CB-2624-A413-3DC547D38ABF}"/>
              </a:ext>
            </a:extLst>
          </p:cNvPr>
          <p:cNvSpPr txBox="1"/>
          <p:nvPr/>
        </p:nvSpPr>
        <p:spPr>
          <a:xfrm>
            <a:off x="6126431" y="1307738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 tolerance = 5mm</a:t>
            </a:r>
            <a:endParaRPr lang="en-FI" sz="1100" dirty="0"/>
          </a:p>
        </p:txBody>
      </p:sp>
      <p:sp>
        <p:nvSpPr>
          <p:cNvPr id="62" name="Tekstiruutu 61">
            <a:extLst>
              <a:ext uri="{FF2B5EF4-FFF2-40B4-BE49-F238E27FC236}">
                <a16:creationId xmlns:a16="http://schemas.microsoft.com/office/drawing/2014/main" id="{2B247D9F-BC82-1F7B-9F55-383C94261746}"/>
              </a:ext>
            </a:extLst>
          </p:cNvPr>
          <p:cNvSpPr txBox="1"/>
          <p:nvPr/>
        </p:nvSpPr>
        <p:spPr>
          <a:xfrm>
            <a:off x="10020173" y="1934727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</a:t>
            </a:r>
            <a:endParaRPr lang="en-FI" sz="1050" dirty="0"/>
          </a:p>
        </p:txBody>
      </p:sp>
      <p:sp>
        <p:nvSpPr>
          <p:cNvPr id="63" name="Tekstiruutu 62">
            <a:extLst>
              <a:ext uri="{FF2B5EF4-FFF2-40B4-BE49-F238E27FC236}">
                <a16:creationId xmlns:a16="http://schemas.microsoft.com/office/drawing/2014/main" id="{2AFAAD17-4B1F-5B5E-2D93-E34F2A3BECF8}"/>
              </a:ext>
            </a:extLst>
          </p:cNvPr>
          <p:cNvSpPr txBox="1"/>
          <p:nvPr/>
        </p:nvSpPr>
        <p:spPr>
          <a:xfrm>
            <a:off x="10029205" y="1212828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505</a:t>
            </a:r>
            <a:endParaRPr lang="en-FI" sz="1050" dirty="0"/>
          </a:p>
        </p:txBody>
      </p:sp>
      <p:sp>
        <p:nvSpPr>
          <p:cNvPr id="64" name="Tekstiruutu 63">
            <a:extLst>
              <a:ext uri="{FF2B5EF4-FFF2-40B4-BE49-F238E27FC236}">
                <a16:creationId xmlns:a16="http://schemas.microsoft.com/office/drawing/2014/main" id="{1B9A9334-A206-ED6E-F466-41181D38F9F1}"/>
              </a:ext>
            </a:extLst>
          </p:cNvPr>
          <p:cNvSpPr txBox="1"/>
          <p:nvPr/>
        </p:nvSpPr>
        <p:spPr>
          <a:xfrm>
            <a:off x="10020173" y="2728898"/>
            <a:ext cx="478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495</a:t>
            </a:r>
            <a:endParaRPr lang="en-FI" sz="1050" dirty="0"/>
          </a:p>
        </p:txBody>
      </p:sp>
      <p:cxnSp>
        <p:nvCxnSpPr>
          <p:cNvPr id="66" name="Suora nuoliyhdysviiva 65">
            <a:extLst>
              <a:ext uri="{FF2B5EF4-FFF2-40B4-BE49-F238E27FC236}">
                <a16:creationId xmlns:a16="http://schemas.microsoft.com/office/drawing/2014/main" id="{7537B738-6DA6-8D57-4572-0E81DE1117B4}"/>
              </a:ext>
            </a:extLst>
          </p:cNvPr>
          <p:cNvCxnSpPr>
            <a:cxnSpLocks/>
          </p:cNvCxnSpPr>
          <p:nvPr/>
        </p:nvCxnSpPr>
        <p:spPr>
          <a:xfrm flipV="1">
            <a:off x="9779730" y="1826785"/>
            <a:ext cx="0" cy="7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uora yhdysviiva 67">
            <a:extLst>
              <a:ext uri="{FF2B5EF4-FFF2-40B4-BE49-F238E27FC236}">
                <a16:creationId xmlns:a16="http://schemas.microsoft.com/office/drawing/2014/main" id="{AF8AA17B-AD21-E0FF-D2C8-2A0CD33C71E1}"/>
              </a:ext>
            </a:extLst>
          </p:cNvPr>
          <p:cNvCxnSpPr/>
          <p:nvPr/>
        </p:nvCxnSpPr>
        <p:spPr>
          <a:xfrm>
            <a:off x="7740388" y="1700153"/>
            <a:ext cx="26747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kstiruutu 70">
            <a:extLst>
              <a:ext uri="{FF2B5EF4-FFF2-40B4-BE49-F238E27FC236}">
                <a16:creationId xmlns:a16="http://schemas.microsoft.com/office/drawing/2014/main" id="{33AA6916-12E9-B3EE-B707-4C0611F5AD90}"/>
              </a:ext>
            </a:extLst>
          </p:cNvPr>
          <p:cNvSpPr txBox="1"/>
          <p:nvPr/>
        </p:nvSpPr>
        <p:spPr>
          <a:xfrm>
            <a:off x="6144064" y="1569348"/>
            <a:ext cx="1537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Inner tolerance = 3mm</a:t>
            </a:r>
            <a:endParaRPr lang="en-FI" sz="1100" dirty="0"/>
          </a:p>
        </p:txBody>
      </p:sp>
      <p:sp>
        <p:nvSpPr>
          <p:cNvPr id="72" name="Tekstiruutu 71">
            <a:extLst>
              <a:ext uri="{FF2B5EF4-FFF2-40B4-BE49-F238E27FC236}">
                <a16:creationId xmlns:a16="http://schemas.microsoft.com/office/drawing/2014/main" id="{16B14786-173D-D1A5-6FAF-49991DAF3172}"/>
              </a:ext>
            </a:extLst>
          </p:cNvPr>
          <p:cNvSpPr txBox="1"/>
          <p:nvPr/>
        </p:nvSpPr>
        <p:spPr>
          <a:xfrm>
            <a:off x="10020173" y="1497631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503</a:t>
            </a:r>
            <a:endParaRPr lang="en-FI" sz="1050" dirty="0"/>
          </a:p>
        </p:txBody>
      </p:sp>
      <p:sp>
        <p:nvSpPr>
          <p:cNvPr id="73" name="Tekstiruutu 72">
            <a:extLst>
              <a:ext uri="{FF2B5EF4-FFF2-40B4-BE49-F238E27FC236}">
                <a16:creationId xmlns:a16="http://schemas.microsoft.com/office/drawing/2014/main" id="{522A3344-85AF-D50F-B1D2-3250ABE7F5A7}"/>
              </a:ext>
            </a:extLst>
          </p:cNvPr>
          <p:cNvSpPr txBox="1"/>
          <p:nvPr/>
        </p:nvSpPr>
        <p:spPr>
          <a:xfrm>
            <a:off x="10029205" y="2436153"/>
            <a:ext cx="478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497</a:t>
            </a:r>
            <a:endParaRPr lang="en-FI" sz="1050" dirty="0"/>
          </a:p>
        </p:txBody>
      </p:sp>
      <p:cxnSp>
        <p:nvCxnSpPr>
          <p:cNvPr id="74" name="Suora yhdysviiva 73">
            <a:extLst>
              <a:ext uri="{FF2B5EF4-FFF2-40B4-BE49-F238E27FC236}">
                <a16:creationId xmlns:a16="http://schemas.microsoft.com/office/drawing/2014/main" id="{2382E7E8-8699-B1CE-AE3E-5A0332CD4AA6}"/>
              </a:ext>
            </a:extLst>
          </p:cNvPr>
          <p:cNvCxnSpPr/>
          <p:nvPr/>
        </p:nvCxnSpPr>
        <p:spPr>
          <a:xfrm>
            <a:off x="7740388" y="2638350"/>
            <a:ext cx="2674776" cy="0"/>
          </a:xfrm>
          <a:prstGeom prst="line">
            <a:avLst/>
          </a:prstGeom>
          <a:ln>
            <a:solidFill>
              <a:srgbClr val="00B05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76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yhmä 8">
            <a:extLst>
              <a:ext uri="{FF2B5EF4-FFF2-40B4-BE49-F238E27FC236}">
                <a16:creationId xmlns:a16="http://schemas.microsoft.com/office/drawing/2014/main" id="{0E0361A0-3E3C-B389-9445-4960502307E4}"/>
              </a:ext>
            </a:extLst>
          </p:cNvPr>
          <p:cNvGrpSpPr/>
          <p:nvPr/>
        </p:nvGrpSpPr>
        <p:grpSpPr>
          <a:xfrm rot="16200000">
            <a:off x="1739007" y="2220957"/>
            <a:ext cx="1594149" cy="2652936"/>
            <a:chOff x="4841971" y="2048571"/>
            <a:chExt cx="1594149" cy="2652936"/>
          </a:xfrm>
        </p:grpSpPr>
        <p:sp>
          <p:nvSpPr>
            <p:cNvPr id="4" name="Suorakulmio 14">
              <a:extLst>
                <a:ext uri="{FF2B5EF4-FFF2-40B4-BE49-F238E27FC236}">
                  <a16:creationId xmlns:a16="http://schemas.microsoft.com/office/drawing/2014/main" id="{9E592BFC-58CE-3F3D-18AA-6CFCDE639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048571"/>
              <a:ext cx="1594149" cy="26529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Suorakulmio 21">
              <a:extLst>
                <a:ext uri="{FF2B5EF4-FFF2-40B4-BE49-F238E27FC236}">
                  <a16:creationId xmlns:a16="http://schemas.microsoft.com/office/drawing/2014/main" id="{0F580A1A-DB3E-73E4-D582-213F0D551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32" y="2331131"/>
              <a:ext cx="623988" cy="2074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Suorakulmio 13">
              <a:extLst>
                <a:ext uri="{FF2B5EF4-FFF2-40B4-BE49-F238E27FC236}">
                  <a16:creationId xmlns:a16="http://schemas.microsoft.com/office/drawing/2014/main" id="{3201C261-D85C-8D48-0539-AAD71A92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2" y="3159178"/>
              <a:ext cx="828879" cy="1360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Suorakulmio 13">
              <a:extLst>
                <a:ext uri="{FF2B5EF4-FFF2-40B4-BE49-F238E27FC236}">
                  <a16:creationId xmlns:a16="http://schemas.microsoft.com/office/drawing/2014/main" id="{F9D7438E-71B5-571E-9F61-9D8988C4F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850" y="2331131"/>
              <a:ext cx="141282" cy="2074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Suorakulmio 13">
              <a:extLst>
                <a:ext uri="{FF2B5EF4-FFF2-40B4-BE49-F238E27FC236}">
                  <a16:creationId xmlns:a16="http://schemas.microsoft.com/office/drawing/2014/main" id="{B5C1BAE6-8B6E-4E68-730E-9ACE72D62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565886"/>
              <a:ext cx="828879" cy="1360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4EB7156-0D6D-257B-F9A6-A8FEBFEEC1D1}"/>
              </a:ext>
            </a:extLst>
          </p:cNvPr>
          <p:cNvCxnSpPr>
            <a:cxnSpLocks/>
          </p:cNvCxnSpPr>
          <p:nvPr/>
        </p:nvCxnSpPr>
        <p:spPr>
          <a:xfrm>
            <a:off x="2098623" y="2158583"/>
            <a:ext cx="0" cy="36725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70E5D63D-F079-CCBA-B33A-542A979F6B5E}"/>
              </a:ext>
            </a:extLst>
          </p:cNvPr>
          <p:cNvCxnSpPr>
            <a:cxnSpLocks/>
          </p:cNvCxnSpPr>
          <p:nvPr/>
        </p:nvCxnSpPr>
        <p:spPr>
          <a:xfrm>
            <a:off x="2610787" y="2158583"/>
            <a:ext cx="0" cy="36725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uoli: Oikea 13">
            <a:extLst>
              <a:ext uri="{FF2B5EF4-FFF2-40B4-BE49-F238E27FC236}">
                <a16:creationId xmlns:a16="http://schemas.microsoft.com/office/drawing/2014/main" id="{DDA92E0C-2165-5F3F-84A9-48CC07E58DB0}"/>
              </a:ext>
            </a:extLst>
          </p:cNvPr>
          <p:cNvSpPr/>
          <p:nvPr/>
        </p:nvSpPr>
        <p:spPr>
          <a:xfrm>
            <a:off x="2021598" y="1134661"/>
            <a:ext cx="869429" cy="29230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286805C-4556-AF75-6CA8-63CD6F749F34}"/>
              </a:ext>
            </a:extLst>
          </p:cNvPr>
          <p:cNvCxnSpPr/>
          <p:nvPr/>
        </p:nvCxnSpPr>
        <p:spPr>
          <a:xfrm>
            <a:off x="457200" y="3515619"/>
            <a:ext cx="1009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07CCCED0-4B24-6534-D1EE-7761AA5EDB8C}"/>
              </a:ext>
            </a:extLst>
          </p:cNvPr>
          <p:cNvSpPr/>
          <p:nvPr/>
        </p:nvSpPr>
        <p:spPr>
          <a:xfrm>
            <a:off x="5496393" y="3403968"/>
            <a:ext cx="217357" cy="2233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9" name="Ryhmä 18">
            <a:extLst>
              <a:ext uri="{FF2B5EF4-FFF2-40B4-BE49-F238E27FC236}">
                <a16:creationId xmlns:a16="http://schemas.microsoft.com/office/drawing/2014/main" id="{D9E54ED4-73C9-6A67-EB43-7A02015F34C4}"/>
              </a:ext>
            </a:extLst>
          </p:cNvPr>
          <p:cNvGrpSpPr/>
          <p:nvPr/>
        </p:nvGrpSpPr>
        <p:grpSpPr>
          <a:xfrm rot="16200000">
            <a:off x="5258791" y="2213461"/>
            <a:ext cx="1594149" cy="2652936"/>
            <a:chOff x="4841971" y="2048571"/>
            <a:chExt cx="1594149" cy="2652936"/>
          </a:xfrm>
          <a:noFill/>
        </p:grpSpPr>
        <p:sp>
          <p:nvSpPr>
            <p:cNvPr id="20" name="Suorakulmio 14">
              <a:extLst>
                <a:ext uri="{FF2B5EF4-FFF2-40B4-BE49-F238E27FC236}">
                  <a16:creationId xmlns:a16="http://schemas.microsoft.com/office/drawing/2014/main" id="{B9D28A33-85E9-1446-2FCC-D3531028A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048571"/>
              <a:ext cx="1594149" cy="2652936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Suorakulmio 21">
              <a:extLst>
                <a:ext uri="{FF2B5EF4-FFF2-40B4-BE49-F238E27FC236}">
                  <a16:creationId xmlns:a16="http://schemas.microsoft.com/office/drawing/2014/main" id="{6CD8E783-A1A2-A9C5-5BB6-1C92B7A00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32" y="2331131"/>
              <a:ext cx="623988" cy="2074777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Suorakulmio 13">
              <a:extLst>
                <a:ext uri="{FF2B5EF4-FFF2-40B4-BE49-F238E27FC236}">
                  <a16:creationId xmlns:a16="http://schemas.microsoft.com/office/drawing/2014/main" id="{D5C57DCB-5D91-4C50-03C5-DBE84C007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2" y="3159178"/>
              <a:ext cx="828879" cy="136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Suorakulmio 13">
              <a:extLst>
                <a:ext uri="{FF2B5EF4-FFF2-40B4-BE49-F238E27FC236}">
                  <a16:creationId xmlns:a16="http://schemas.microsoft.com/office/drawing/2014/main" id="{B2C1F167-0C56-3904-CD23-8636A4548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850" y="2331131"/>
              <a:ext cx="141282" cy="2074777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Suorakulmio 13">
              <a:extLst>
                <a:ext uri="{FF2B5EF4-FFF2-40B4-BE49-F238E27FC236}">
                  <a16:creationId xmlns:a16="http://schemas.microsoft.com/office/drawing/2014/main" id="{2B157158-7C5F-2A2E-B01F-6213E97EE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565886"/>
              <a:ext cx="828879" cy="136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458DAB8C-FF62-C500-2829-FA15162191CC}"/>
              </a:ext>
            </a:extLst>
          </p:cNvPr>
          <p:cNvCxnSpPr>
            <a:cxnSpLocks/>
          </p:cNvCxnSpPr>
          <p:nvPr/>
        </p:nvCxnSpPr>
        <p:spPr>
          <a:xfrm>
            <a:off x="5601324" y="2158583"/>
            <a:ext cx="0" cy="36725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476FBDDD-6860-515E-151A-8A7F4DAA738E}"/>
              </a:ext>
            </a:extLst>
          </p:cNvPr>
          <p:cNvCxnSpPr>
            <a:cxnSpLocks/>
          </p:cNvCxnSpPr>
          <p:nvPr/>
        </p:nvCxnSpPr>
        <p:spPr>
          <a:xfrm>
            <a:off x="6113488" y="2158583"/>
            <a:ext cx="0" cy="36725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44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yhmä 8">
            <a:extLst>
              <a:ext uri="{FF2B5EF4-FFF2-40B4-BE49-F238E27FC236}">
                <a16:creationId xmlns:a16="http://schemas.microsoft.com/office/drawing/2014/main" id="{0E0361A0-3E3C-B389-9445-4960502307E4}"/>
              </a:ext>
            </a:extLst>
          </p:cNvPr>
          <p:cNvGrpSpPr/>
          <p:nvPr/>
        </p:nvGrpSpPr>
        <p:grpSpPr>
          <a:xfrm rot="5400000">
            <a:off x="1079517" y="2189150"/>
            <a:ext cx="1594149" cy="2652936"/>
            <a:chOff x="4841971" y="2048571"/>
            <a:chExt cx="1594149" cy="2652936"/>
          </a:xfrm>
        </p:grpSpPr>
        <p:sp>
          <p:nvSpPr>
            <p:cNvPr id="4" name="Suorakulmio 14">
              <a:extLst>
                <a:ext uri="{FF2B5EF4-FFF2-40B4-BE49-F238E27FC236}">
                  <a16:creationId xmlns:a16="http://schemas.microsoft.com/office/drawing/2014/main" id="{9E592BFC-58CE-3F3D-18AA-6CFCDE639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048571"/>
              <a:ext cx="1594149" cy="26529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Suorakulmio 21">
              <a:extLst>
                <a:ext uri="{FF2B5EF4-FFF2-40B4-BE49-F238E27FC236}">
                  <a16:creationId xmlns:a16="http://schemas.microsoft.com/office/drawing/2014/main" id="{0F580A1A-DB3E-73E4-D582-213F0D551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32" y="2331131"/>
              <a:ext cx="623988" cy="2074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Suorakulmio 13">
              <a:extLst>
                <a:ext uri="{FF2B5EF4-FFF2-40B4-BE49-F238E27FC236}">
                  <a16:creationId xmlns:a16="http://schemas.microsoft.com/office/drawing/2014/main" id="{3201C261-D85C-8D48-0539-AAD71A92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2" y="3159178"/>
              <a:ext cx="828879" cy="1360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Suorakulmio 13">
              <a:extLst>
                <a:ext uri="{FF2B5EF4-FFF2-40B4-BE49-F238E27FC236}">
                  <a16:creationId xmlns:a16="http://schemas.microsoft.com/office/drawing/2014/main" id="{F9D7438E-71B5-571E-9F61-9D8988C4F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850" y="2331131"/>
              <a:ext cx="141282" cy="2074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Suorakulmio 13">
              <a:extLst>
                <a:ext uri="{FF2B5EF4-FFF2-40B4-BE49-F238E27FC236}">
                  <a16:creationId xmlns:a16="http://schemas.microsoft.com/office/drawing/2014/main" id="{B5C1BAE6-8B6E-4E68-730E-9ACE72D62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565886"/>
              <a:ext cx="828879" cy="1360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4EB7156-0D6D-257B-F9A6-A8FEBFEEC1D1}"/>
              </a:ext>
            </a:extLst>
          </p:cNvPr>
          <p:cNvCxnSpPr>
            <a:cxnSpLocks/>
          </p:cNvCxnSpPr>
          <p:nvPr/>
        </p:nvCxnSpPr>
        <p:spPr>
          <a:xfrm>
            <a:off x="2339715" y="2166078"/>
            <a:ext cx="0" cy="36725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70E5D63D-F079-CCBA-B33A-542A979F6B5E}"/>
              </a:ext>
            </a:extLst>
          </p:cNvPr>
          <p:cNvCxnSpPr>
            <a:cxnSpLocks/>
          </p:cNvCxnSpPr>
          <p:nvPr/>
        </p:nvCxnSpPr>
        <p:spPr>
          <a:xfrm>
            <a:off x="1818397" y="2166078"/>
            <a:ext cx="0" cy="36725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uoli: Oikea 13">
            <a:extLst>
              <a:ext uri="{FF2B5EF4-FFF2-40B4-BE49-F238E27FC236}">
                <a16:creationId xmlns:a16="http://schemas.microsoft.com/office/drawing/2014/main" id="{DDA92E0C-2165-5F3F-84A9-48CC07E58DB0}"/>
              </a:ext>
            </a:extLst>
          </p:cNvPr>
          <p:cNvSpPr/>
          <p:nvPr/>
        </p:nvSpPr>
        <p:spPr>
          <a:xfrm>
            <a:off x="2021598" y="1134661"/>
            <a:ext cx="869429" cy="29230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286805C-4556-AF75-6CA8-63CD6F749F34}"/>
              </a:ext>
            </a:extLst>
          </p:cNvPr>
          <p:cNvCxnSpPr/>
          <p:nvPr/>
        </p:nvCxnSpPr>
        <p:spPr>
          <a:xfrm>
            <a:off x="457200" y="3515619"/>
            <a:ext cx="1009587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07CCCED0-4B24-6534-D1EE-7761AA5EDB8C}"/>
              </a:ext>
            </a:extLst>
          </p:cNvPr>
          <p:cNvSpPr/>
          <p:nvPr/>
        </p:nvSpPr>
        <p:spPr>
          <a:xfrm>
            <a:off x="5496393" y="3403968"/>
            <a:ext cx="217357" cy="2233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9" name="Ryhmä 18">
            <a:extLst>
              <a:ext uri="{FF2B5EF4-FFF2-40B4-BE49-F238E27FC236}">
                <a16:creationId xmlns:a16="http://schemas.microsoft.com/office/drawing/2014/main" id="{D9E54ED4-73C9-6A67-EB43-7A02015F34C4}"/>
              </a:ext>
            </a:extLst>
          </p:cNvPr>
          <p:cNvGrpSpPr/>
          <p:nvPr/>
        </p:nvGrpSpPr>
        <p:grpSpPr>
          <a:xfrm rot="5400000">
            <a:off x="4336843" y="2186718"/>
            <a:ext cx="1594149" cy="2652936"/>
            <a:chOff x="4841971" y="2048571"/>
            <a:chExt cx="1594149" cy="2652936"/>
          </a:xfrm>
          <a:noFill/>
        </p:grpSpPr>
        <p:sp>
          <p:nvSpPr>
            <p:cNvPr id="20" name="Suorakulmio 14">
              <a:extLst>
                <a:ext uri="{FF2B5EF4-FFF2-40B4-BE49-F238E27FC236}">
                  <a16:creationId xmlns:a16="http://schemas.microsoft.com/office/drawing/2014/main" id="{B9D28A33-85E9-1446-2FCC-D3531028A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048571"/>
              <a:ext cx="1594149" cy="2652936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Suorakulmio 21">
              <a:extLst>
                <a:ext uri="{FF2B5EF4-FFF2-40B4-BE49-F238E27FC236}">
                  <a16:creationId xmlns:a16="http://schemas.microsoft.com/office/drawing/2014/main" id="{6CD8E783-A1A2-A9C5-5BB6-1C92B7A00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32" y="2331131"/>
              <a:ext cx="623988" cy="2074777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Suorakulmio 13">
              <a:extLst>
                <a:ext uri="{FF2B5EF4-FFF2-40B4-BE49-F238E27FC236}">
                  <a16:creationId xmlns:a16="http://schemas.microsoft.com/office/drawing/2014/main" id="{D5C57DCB-5D91-4C50-03C5-DBE84C007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2" y="3159178"/>
              <a:ext cx="828879" cy="136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Suorakulmio 13">
              <a:extLst>
                <a:ext uri="{FF2B5EF4-FFF2-40B4-BE49-F238E27FC236}">
                  <a16:creationId xmlns:a16="http://schemas.microsoft.com/office/drawing/2014/main" id="{B2C1F167-0C56-3904-CD23-8636A4548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850" y="2331131"/>
              <a:ext cx="141282" cy="2074777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Suorakulmio 13">
              <a:extLst>
                <a:ext uri="{FF2B5EF4-FFF2-40B4-BE49-F238E27FC236}">
                  <a16:creationId xmlns:a16="http://schemas.microsoft.com/office/drawing/2014/main" id="{2B157158-7C5F-2A2E-B01F-6213E97EE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565886"/>
              <a:ext cx="828879" cy="136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458DAB8C-FF62-C500-2829-FA15162191CC}"/>
              </a:ext>
            </a:extLst>
          </p:cNvPr>
          <p:cNvCxnSpPr>
            <a:cxnSpLocks/>
          </p:cNvCxnSpPr>
          <p:nvPr/>
        </p:nvCxnSpPr>
        <p:spPr>
          <a:xfrm>
            <a:off x="5601324" y="2158583"/>
            <a:ext cx="0" cy="36725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476FBDDD-6860-515E-151A-8A7F4DAA738E}"/>
              </a:ext>
            </a:extLst>
          </p:cNvPr>
          <p:cNvCxnSpPr>
            <a:cxnSpLocks/>
          </p:cNvCxnSpPr>
          <p:nvPr/>
        </p:nvCxnSpPr>
        <p:spPr>
          <a:xfrm>
            <a:off x="5081555" y="2158583"/>
            <a:ext cx="0" cy="36725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43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yhmä 8">
            <a:extLst>
              <a:ext uri="{FF2B5EF4-FFF2-40B4-BE49-F238E27FC236}">
                <a16:creationId xmlns:a16="http://schemas.microsoft.com/office/drawing/2014/main" id="{0E0361A0-3E3C-B389-9445-4960502307E4}"/>
              </a:ext>
            </a:extLst>
          </p:cNvPr>
          <p:cNvGrpSpPr/>
          <p:nvPr/>
        </p:nvGrpSpPr>
        <p:grpSpPr>
          <a:xfrm rot="16200000">
            <a:off x="1739007" y="2220957"/>
            <a:ext cx="1594149" cy="2652936"/>
            <a:chOff x="4841971" y="2048571"/>
            <a:chExt cx="1594149" cy="2652936"/>
          </a:xfrm>
        </p:grpSpPr>
        <p:sp>
          <p:nvSpPr>
            <p:cNvPr id="4" name="Suorakulmio 14">
              <a:extLst>
                <a:ext uri="{FF2B5EF4-FFF2-40B4-BE49-F238E27FC236}">
                  <a16:creationId xmlns:a16="http://schemas.microsoft.com/office/drawing/2014/main" id="{9E592BFC-58CE-3F3D-18AA-6CFCDE639C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048571"/>
              <a:ext cx="1594149" cy="265293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" name="Suorakulmio 21">
              <a:extLst>
                <a:ext uri="{FF2B5EF4-FFF2-40B4-BE49-F238E27FC236}">
                  <a16:creationId xmlns:a16="http://schemas.microsoft.com/office/drawing/2014/main" id="{0F580A1A-DB3E-73E4-D582-213F0D551A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32" y="2331131"/>
              <a:ext cx="623988" cy="207477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Suorakulmio 13">
              <a:extLst>
                <a:ext uri="{FF2B5EF4-FFF2-40B4-BE49-F238E27FC236}">
                  <a16:creationId xmlns:a16="http://schemas.microsoft.com/office/drawing/2014/main" id="{3201C261-D85C-8D48-0539-AAD71A92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2" y="3159178"/>
              <a:ext cx="828879" cy="1360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Suorakulmio 13">
              <a:extLst>
                <a:ext uri="{FF2B5EF4-FFF2-40B4-BE49-F238E27FC236}">
                  <a16:creationId xmlns:a16="http://schemas.microsoft.com/office/drawing/2014/main" id="{F9D7438E-71B5-571E-9F61-9D8988C4FD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850" y="2331131"/>
              <a:ext cx="141282" cy="207477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Suorakulmio 13">
              <a:extLst>
                <a:ext uri="{FF2B5EF4-FFF2-40B4-BE49-F238E27FC236}">
                  <a16:creationId xmlns:a16="http://schemas.microsoft.com/office/drawing/2014/main" id="{B5C1BAE6-8B6E-4E68-730E-9ACE72D62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565886"/>
              <a:ext cx="828879" cy="1360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B4EB7156-0D6D-257B-F9A6-A8FEBFEEC1D1}"/>
              </a:ext>
            </a:extLst>
          </p:cNvPr>
          <p:cNvCxnSpPr>
            <a:cxnSpLocks/>
          </p:cNvCxnSpPr>
          <p:nvPr/>
        </p:nvCxnSpPr>
        <p:spPr>
          <a:xfrm>
            <a:off x="2098623" y="2158583"/>
            <a:ext cx="0" cy="36725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uora yhdysviiva 12">
            <a:extLst>
              <a:ext uri="{FF2B5EF4-FFF2-40B4-BE49-F238E27FC236}">
                <a16:creationId xmlns:a16="http://schemas.microsoft.com/office/drawing/2014/main" id="{70E5D63D-F079-CCBA-B33A-542A979F6B5E}"/>
              </a:ext>
            </a:extLst>
          </p:cNvPr>
          <p:cNvCxnSpPr>
            <a:cxnSpLocks/>
          </p:cNvCxnSpPr>
          <p:nvPr/>
        </p:nvCxnSpPr>
        <p:spPr>
          <a:xfrm>
            <a:off x="2610787" y="2158583"/>
            <a:ext cx="0" cy="36725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Nuoli: Oikea 13">
            <a:extLst>
              <a:ext uri="{FF2B5EF4-FFF2-40B4-BE49-F238E27FC236}">
                <a16:creationId xmlns:a16="http://schemas.microsoft.com/office/drawing/2014/main" id="{DDA92E0C-2165-5F3F-84A9-48CC07E58DB0}"/>
              </a:ext>
            </a:extLst>
          </p:cNvPr>
          <p:cNvSpPr/>
          <p:nvPr/>
        </p:nvSpPr>
        <p:spPr>
          <a:xfrm>
            <a:off x="2021598" y="1134661"/>
            <a:ext cx="869429" cy="292308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17" name="Suora yhdysviiva 16">
            <a:extLst>
              <a:ext uri="{FF2B5EF4-FFF2-40B4-BE49-F238E27FC236}">
                <a16:creationId xmlns:a16="http://schemas.microsoft.com/office/drawing/2014/main" id="{3286805C-4556-AF75-6CA8-63CD6F749F34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57200" y="3515619"/>
            <a:ext cx="5039193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i 17">
            <a:extLst>
              <a:ext uri="{FF2B5EF4-FFF2-40B4-BE49-F238E27FC236}">
                <a16:creationId xmlns:a16="http://schemas.microsoft.com/office/drawing/2014/main" id="{07CCCED0-4B24-6534-D1EE-7761AA5EDB8C}"/>
              </a:ext>
            </a:extLst>
          </p:cNvPr>
          <p:cNvSpPr/>
          <p:nvPr/>
        </p:nvSpPr>
        <p:spPr>
          <a:xfrm>
            <a:off x="5496393" y="3403968"/>
            <a:ext cx="217357" cy="22330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9" name="Ryhmä 18">
            <a:extLst>
              <a:ext uri="{FF2B5EF4-FFF2-40B4-BE49-F238E27FC236}">
                <a16:creationId xmlns:a16="http://schemas.microsoft.com/office/drawing/2014/main" id="{D9E54ED4-73C9-6A67-EB43-7A02015F34C4}"/>
              </a:ext>
            </a:extLst>
          </p:cNvPr>
          <p:cNvGrpSpPr/>
          <p:nvPr/>
        </p:nvGrpSpPr>
        <p:grpSpPr>
          <a:xfrm rot="16200000">
            <a:off x="5258791" y="2213461"/>
            <a:ext cx="1594149" cy="2652936"/>
            <a:chOff x="4841971" y="2048571"/>
            <a:chExt cx="1594149" cy="2652936"/>
          </a:xfrm>
          <a:noFill/>
        </p:grpSpPr>
        <p:sp>
          <p:nvSpPr>
            <p:cNvPr id="20" name="Suorakulmio 14">
              <a:extLst>
                <a:ext uri="{FF2B5EF4-FFF2-40B4-BE49-F238E27FC236}">
                  <a16:creationId xmlns:a16="http://schemas.microsoft.com/office/drawing/2014/main" id="{B9D28A33-85E9-1446-2FCC-D3531028A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048571"/>
              <a:ext cx="1594149" cy="2652936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1" name="Suorakulmio 21">
              <a:extLst>
                <a:ext uri="{FF2B5EF4-FFF2-40B4-BE49-F238E27FC236}">
                  <a16:creationId xmlns:a16="http://schemas.microsoft.com/office/drawing/2014/main" id="{6CD8E783-A1A2-A9C5-5BB6-1C92B7A00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2132" y="2331131"/>
              <a:ext cx="623988" cy="2074777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2" name="Suorakulmio 13">
              <a:extLst>
                <a:ext uri="{FF2B5EF4-FFF2-40B4-BE49-F238E27FC236}">
                  <a16:creationId xmlns:a16="http://schemas.microsoft.com/office/drawing/2014/main" id="{D5C57DCB-5D91-4C50-03C5-DBE84C007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2" y="3159178"/>
              <a:ext cx="828879" cy="136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3" name="Suorakulmio 13">
              <a:extLst>
                <a:ext uri="{FF2B5EF4-FFF2-40B4-BE49-F238E27FC236}">
                  <a16:creationId xmlns:a16="http://schemas.microsoft.com/office/drawing/2014/main" id="{B2C1F167-0C56-3904-CD23-8636A4548D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0850" y="2331131"/>
              <a:ext cx="141282" cy="2074777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4" name="Suorakulmio 13">
              <a:extLst>
                <a:ext uri="{FF2B5EF4-FFF2-40B4-BE49-F238E27FC236}">
                  <a16:creationId xmlns:a16="http://schemas.microsoft.com/office/drawing/2014/main" id="{2B157158-7C5F-2A2E-B01F-6213E97EE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41971" y="2565886"/>
              <a:ext cx="828879" cy="136092"/>
            </a:xfrm>
            <a:prstGeom prst="rect">
              <a:avLst/>
            </a:prstGeom>
            <a:grpFill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en-FI" sz="135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458DAB8C-FF62-C500-2829-FA15162191CC}"/>
              </a:ext>
            </a:extLst>
          </p:cNvPr>
          <p:cNvCxnSpPr>
            <a:cxnSpLocks/>
          </p:cNvCxnSpPr>
          <p:nvPr/>
        </p:nvCxnSpPr>
        <p:spPr>
          <a:xfrm>
            <a:off x="5601324" y="2158583"/>
            <a:ext cx="0" cy="367259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uora yhdysviiva 25">
            <a:extLst>
              <a:ext uri="{FF2B5EF4-FFF2-40B4-BE49-F238E27FC236}">
                <a16:creationId xmlns:a16="http://schemas.microsoft.com/office/drawing/2014/main" id="{476FBDDD-6860-515E-151A-8A7F4DAA738E}"/>
              </a:ext>
            </a:extLst>
          </p:cNvPr>
          <p:cNvCxnSpPr>
            <a:cxnSpLocks/>
          </p:cNvCxnSpPr>
          <p:nvPr/>
        </p:nvCxnSpPr>
        <p:spPr>
          <a:xfrm>
            <a:off x="6113488" y="2158583"/>
            <a:ext cx="0" cy="36725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344DCD37-F01A-D9AF-93DF-6233E8EA828C}"/>
              </a:ext>
            </a:extLst>
          </p:cNvPr>
          <p:cNvCxnSpPr>
            <a:stCxn id="18" idx="6"/>
            <a:endCxn id="23" idx="1"/>
          </p:cNvCxnSpPr>
          <p:nvPr/>
        </p:nvCxnSpPr>
        <p:spPr>
          <a:xfrm>
            <a:off x="5713750" y="3515619"/>
            <a:ext cx="399738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822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uorakulmio 26">
            <a:extLst>
              <a:ext uri="{FF2B5EF4-FFF2-40B4-BE49-F238E27FC236}">
                <a16:creationId xmlns:a16="http://schemas.microsoft.com/office/drawing/2014/main" id="{F46C7504-8EA4-7EDB-F54B-6F281E3668D6}"/>
              </a:ext>
            </a:extLst>
          </p:cNvPr>
          <p:cNvSpPr/>
          <p:nvPr/>
        </p:nvSpPr>
        <p:spPr>
          <a:xfrm>
            <a:off x="3659564" y="3902445"/>
            <a:ext cx="1420655" cy="2727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8" name="Suorakulmio 17">
            <a:extLst>
              <a:ext uri="{FF2B5EF4-FFF2-40B4-BE49-F238E27FC236}">
                <a16:creationId xmlns:a16="http://schemas.microsoft.com/office/drawing/2014/main" id="{13D2B556-5F86-7F20-6F22-9BB7BF8BB2BD}"/>
              </a:ext>
            </a:extLst>
          </p:cNvPr>
          <p:cNvSpPr/>
          <p:nvPr/>
        </p:nvSpPr>
        <p:spPr>
          <a:xfrm>
            <a:off x="6520496" y="1803291"/>
            <a:ext cx="1420655" cy="2727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" name="Suorakulmio: Pyöristetyt kulmat 3">
            <a:extLst>
              <a:ext uri="{FF2B5EF4-FFF2-40B4-BE49-F238E27FC236}">
                <a16:creationId xmlns:a16="http://schemas.microsoft.com/office/drawing/2014/main" id="{5438E27D-2D50-C25F-978E-59B49A4812EF}"/>
              </a:ext>
            </a:extLst>
          </p:cNvPr>
          <p:cNvSpPr/>
          <p:nvPr/>
        </p:nvSpPr>
        <p:spPr>
          <a:xfrm>
            <a:off x="1034096" y="1975968"/>
            <a:ext cx="4497435" cy="66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Ellipsi 4">
            <a:extLst>
              <a:ext uri="{FF2B5EF4-FFF2-40B4-BE49-F238E27FC236}">
                <a16:creationId xmlns:a16="http://schemas.microsoft.com/office/drawing/2014/main" id="{C3D486A6-54C7-2DBE-3C2D-E7F6A055C9DD}"/>
              </a:ext>
            </a:extLst>
          </p:cNvPr>
          <p:cNvSpPr/>
          <p:nvPr/>
        </p:nvSpPr>
        <p:spPr>
          <a:xfrm>
            <a:off x="1242092" y="2503808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Ellipsi 5">
            <a:extLst>
              <a:ext uri="{FF2B5EF4-FFF2-40B4-BE49-F238E27FC236}">
                <a16:creationId xmlns:a16="http://schemas.microsoft.com/office/drawing/2014/main" id="{5448F608-6EA6-32F0-FD90-FC03A35FD524}"/>
              </a:ext>
            </a:extLst>
          </p:cNvPr>
          <p:cNvSpPr/>
          <p:nvPr/>
        </p:nvSpPr>
        <p:spPr>
          <a:xfrm>
            <a:off x="5044243" y="2515581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Suorakulmio 6">
            <a:extLst>
              <a:ext uri="{FF2B5EF4-FFF2-40B4-BE49-F238E27FC236}">
                <a16:creationId xmlns:a16="http://schemas.microsoft.com/office/drawing/2014/main" id="{CEC30F06-AB9A-8DFE-91B5-C6FEFFFD7E0D}"/>
              </a:ext>
            </a:extLst>
          </p:cNvPr>
          <p:cNvSpPr/>
          <p:nvPr/>
        </p:nvSpPr>
        <p:spPr>
          <a:xfrm>
            <a:off x="1371599" y="1864120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Suorakulmio 7">
            <a:extLst>
              <a:ext uri="{FF2B5EF4-FFF2-40B4-BE49-F238E27FC236}">
                <a16:creationId xmlns:a16="http://schemas.microsoft.com/office/drawing/2014/main" id="{036B039B-08BD-C754-6200-62516B971188}"/>
              </a:ext>
            </a:extLst>
          </p:cNvPr>
          <p:cNvSpPr/>
          <p:nvPr/>
        </p:nvSpPr>
        <p:spPr>
          <a:xfrm>
            <a:off x="3572569" y="1868045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Tekstiruutu 8">
            <a:extLst>
              <a:ext uri="{FF2B5EF4-FFF2-40B4-BE49-F238E27FC236}">
                <a16:creationId xmlns:a16="http://schemas.microsoft.com/office/drawing/2014/main" id="{5AEFD8B4-BA94-BFA1-E869-44CEC5303344}"/>
              </a:ext>
            </a:extLst>
          </p:cNvPr>
          <p:cNvSpPr txBox="1"/>
          <p:nvPr/>
        </p:nvSpPr>
        <p:spPr>
          <a:xfrm>
            <a:off x="1515248" y="1258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068C7713-ED7D-632B-8125-4E78B4B3A3E9}"/>
              </a:ext>
            </a:extLst>
          </p:cNvPr>
          <p:cNvSpPr/>
          <p:nvPr/>
        </p:nvSpPr>
        <p:spPr>
          <a:xfrm>
            <a:off x="6096000" y="1996024"/>
            <a:ext cx="4497435" cy="66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3FEE411E-24F2-2C6D-05DC-C92D885A7DAB}"/>
              </a:ext>
            </a:extLst>
          </p:cNvPr>
          <p:cNvSpPr/>
          <p:nvPr/>
        </p:nvSpPr>
        <p:spPr>
          <a:xfrm>
            <a:off x="6303996" y="2523864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B469D0E5-2ADB-0167-909E-AF3347A91F04}"/>
              </a:ext>
            </a:extLst>
          </p:cNvPr>
          <p:cNvSpPr/>
          <p:nvPr/>
        </p:nvSpPr>
        <p:spPr>
          <a:xfrm>
            <a:off x="10106147" y="2535637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C47BABB0-81BB-6CF2-E2EC-1157FCA60009}"/>
              </a:ext>
            </a:extLst>
          </p:cNvPr>
          <p:cNvSpPr/>
          <p:nvPr/>
        </p:nvSpPr>
        <p:spPr>
          <a:xfrm>
            <a:off x="6433501" y="1716622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5" name="Suorakulmio 14">
            <a:extLst>
              <a:ext uri="{FF2B5EF4-FFF2-40B4-BE49-F238E27FC236}">
                <a16:creationId xmlns:a16="http://schemas.microsoft.com/office/drawing/2014/main" id="{71AF88EA-4EF3-5B1E-19F9-BCF3825F757B}"/>
              </a:ext>
            </a:extLst>
          </p:cNvPr>
          <p:cNvSpPr/>
          <p:nvPr/>
        </p:nvSpPr>
        <p:spPr>
          <a:xfrm>
            <a:off x="8634473" y="1888101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5D3BD482-DC4C-0F55-E9E6-D5A7AB200321}"/>
              </a:ext>
            </a:extLst>
          </p:cNvPr>
          <p:cNvSpPr txBox="1"/>
          <p:nvPr/>
        </p:nvSpPr>
        <p:spPr>
          <a:xfrm>
            <a:off x="6555797" y="1253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19" name="Suorakulmio 18">
            <a:extLst>
              <a:ext uri="{FF2B5EF4-FFF2-40B4-BE49-F238E27FC236}">
                <a16:creationId xmlns:a16="http://schemas.microsoft.com/office/drawing/2014/main" id="{7BF1E343-C71D-36D8-7EAC-0FCE2290EC1F}"/>
              </a:ext>
            </a:extLst>
          </p:cNvPr>
          <p:cNvSpPr/>
          <p:nvPr/>
        </p:nvSpPr>
        <p:spPr>
          <a:xfrm>
            <a:off x="1458594" y="4069999"/>
            <a:ext cx="1420655" cy="2727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0" name="Suorakulmio: Pyöristetyt kulmat 19">
            <a:extLst>
              <a:ext uri="{FF2B5EF4-FFF2-40B4-BE49-F238E27FC236}">
                <a16:creationId xmlns:a16="http://schemas.microsoft.com/office/drawing/2014/main" id="{84FC7093-ACE5-8E43-A555-CBE034C025EE}"/>
              </a:ext>
            </a:extLst>
          </p:cNvPr>
          <p:cNvSpPr/>
          <p:nvPr/>
        </p:nvSpPr>
        <p:spPr>
          <a:xfrm>
            <a:off x="1034096" y="4095178"/>
            <a:ext cx="4497435" cy="66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Ellipsi 20">
            <a:extLst>
              <a:ext uri="{FF2B5EF4-FFF2-40B4-BE49-F238E27FC236}">
                <a16:creationId xmlns:a16="http://schemas.microsoft.com/office/drawing/2014/main" id="{9293D9C5-4081-290C-0329-4F10F3ABD8F1}"/>
              </a:ext>
            </a:extLst>
          </p:cNvPr>
          <p:cNvSpPr/>
          <p:nvPr/>
        </p:nvSpPr>
        <p:spPr>
          <a:xfrm>
            <a:off x="1242092" y="4623018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2" name="Ellipsi 21">
            <a:extLst>
              <a:ext uri="{FF2B5EF4-FFF2-40B4-BE49-F238E27FC236}">
                <a16:creationId xmlns:a16="http://schemas.microsoft.com/office/drawing/2014/main" id="{730F4FEE-336E-5683-FC48-632A0D6A429E}"/>
              </a:ext>
            </a:extLst>
          </p:cNvPr>
          <p:cNvSpPr/>
          <p:nvPr/>
        </p:nvSpPr>
        <p:spPr>
          <a:xfrm>
            <a:off x="5044243" y="4634791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3" name="Suorakulmio 22">
            <a:extLst>
              <a:ext uri="{FF2B5EF4-FFF2-40B4-BE49-F238E27FC236}">
                <a16:creationId xmlns:a16="http://schemas.microsoft.com/office/drawing/2014/main" id="{65D71D28-A869-E5BA-73D1-8533D73606FB}"/>
              </a:ext>
            </a:extLst>
          </p:cNvPr>
          <p:cNvSpPr/>
          <p:nvPr/>
        </p:nvSpPr>
        <p:spPr>
          <a:xfrm>
            <a:off x="1371599" y="3983330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Tekstiruutu 24">
            <a:extLst>
              <a:ext uri="{FF2B5EF4-FFF2-40B4-BE49-F238E27FC236}">
                <a16:creationId xmlns:a16="http://schemas.microsoft.com/office/drawing/2014/main" id="{D86D3669-EF3B-9E10-7360-0754D8917B38}"/>
              </a:ext>
            </a:extLst>
          </p:cNvPr>
          <p:cNvSpPr txBox="1"/>
          <p:nvPr/>
        </p:nvSpPr>
        <p:spPr>
          <a:xfrm>
            <a:off x="1501107" y="33883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28" name="Suorakulmio 27">
            <a:extLst>
              <a:ext uri="{FF2B5EF4-FFF2-40B4-BE49-F238E27FC236}">
                <a16:creationId xmlns:a16="http://schemas.microsoft.com/office/drawing/2014/main" id="{3EED428B-E9D4-9D62-948A-7FE74B8A6097}"/>
              </a:ext>
            </a:extLst>
          </p:cNvPr>
          <p:cNvSpPr/>
          <p:nvPr/>
        </p:nvSpPr>
        <p:spPr>
          <a:xfrm>
            <a:off x="3572569" y="3815776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Suorakulmio 28">
            <a:extLst>
              <a:ext uri="{FF2B5EF4-FFF2-40B4-BE49-F238E27FC236}">
                <a16:creationId xmlns:a16="http://schemas.microsoft.com/office/drawing/2014/main" id="{CFB0ECB1-E872-F10C-2C82-B7461C9C48E6}"/>
              </a:ext>
            </a:extLst>
          </p:cNvPr>
          <p:cNvSpPr/>
          <p:nvPr/>
        </p:nvSpPr>
        <p:spPr>
          <a:xfrm>
            <a:off x="8721468" y="3894162"/>
            <a:ext cx="1420655" cy="2727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0" name="Suorakulmio 29">
            <a:extLst>
              <a:ext uri="{FF2B5EF4-FFF2-40B4-BE49-F238E27FC236}">
                <a16:creationId xmlns:a16="http://schemas.microsoft.com/office/drawing/2014/main" id="{A3E18D9A-8DC5-8986-F687-37CE030A064A}"/>
              </a:ext>
            </a:extLst>
          </p:cNvPr>
          <p:cNvSpPr/>
          <p:nvPr/>
        </p:nvSpPr>
        <p:spPr>
          <a:xfrm>
            <a:off x="6520496" y="3902445"/>
            <a:ext cx="1420655" cy="2727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1" name="Suorakulmio: Pyöristetyt kulmat 30">
            <a:extLst>
              <a:ext uri="{FF2B5EF4-FFF2-40B4-BE49-F238E27FC236}">
                <a16:creationId xmlns:a16="http://schemas.microsoft.com/office/drawing/2014/main" id="{A68B6B2C-8350-DA5B-6ED0-F6EF8439B3DB}"/>
              </a:ext>
            </a:extLst>
          </p:cNvPr>
          <p:cNvSpPr/>
          <p:nvPr/>
        </p:nvSpPr>
        <p:spPr>
          <a:xfrm>
            <a:off x="6096000" y="4086895"/>
            <a:ext cx="4497435" cy="66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2" name="Ellipsi 31">
            <a:extLst>
              <a:ext uri="{FF2B5EF4-FFF2-40B4-BE49-F238E27FC236}">
                <a16:creationId xmlns:a16="http://schemas.microsoft.com/office/drawing/2014/main" id="{3031A7CE-E7E8-4131-9F2C-1C0019E7784E}"/>
              </a:ext>
            </a:extLst>
          </p:cNvPr>
          <p:cNvSpPr/>
          <p:nvPr/>
        </p:nvSpPr>
        <p:spPr>
          <a:xfrm>
            <a:off x="6303996" y="4614735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3" name="Ellipsi 32">
            <a:extLst>
              <a:ext uri="{FF2B5EF4-FFF2-40B4-BE49-F238E27FC236}">
                <a16:creationId xmlns:a16="http://schemas.microsoft.com/office/drawing/2014/main" id="{2A9BD4C8-B05F-616D-FFC3-BC355B181BDE}"/>
              </a:ext>
            </a:extLst>
          </p:cNvPr>
          <p:cNvSpPr/>
          <p:nvPr/>
        </p:nvSpPr>
        <p:spPr>
          <a:xfrm>
            <a:off x="10106147" y="4626508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4" name="Suorakulmio 33">
            <a:extLst>
              <a:ext uri="{FF2B5EF4-FFF2-40B4-BE49-F238E27FC236}">
                <a16:creationId xmlns:a16="http://schemas.microsoft.com/office/drawing/2014/main" id="{CFA204C3-26E1-AC25-E88A-9AFFC5F33C7D}"/>
              </a:ext>
            </a:extLst>
          </p:cNvPr>
          <p:cNvSpPr/>
          <p:nvPr/>
        </p:nvSpPr>
        <p:spPr>
          <a:xfrm>
            <a:off x="6430232" y="3804932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86CE133C-1815-6793-A7C7-8200292481E4}"/>
              </a:ext>
            </a:extLst>
          </p:cNvPr>
          <p:cNvSpPr txBox="1"/>
          <p:nvPr/>
        </p:nvSpPr>
        <p:spPr>
          <a:xfrm>
            <a:off x="6555797" y="3386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FI" dirty="0"/>
          </a:p>
        </p:txBody>
      </p:sp>
      <p:sp>
        <p:nvSpPr>
          <p:cNvPr id="37" name="Suorakulmio 36">
            <a:extLst>
              <a:ext uri="{FF2B5EF4-FFF2-40B4-BE49-F238E27FC236}">
                <a16:creationId xmlns:a16="http://schemas.microsoft.com/office/drawing/2014/main" id="{3255FA80-B94F-6F8B-CE21-1B18D9D1D891}"/>
              </a:ext>
            </a:extLst>
          </p:cNvPr>
          <p:cNvSpPr/>
          <p:nvPr/>
        </p:nvSpPr>
        <p:spPr>
          <a:xfrm>
            <a:off x="8634473" y="3807493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303545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lipsi 17">
            <a:extLst>
              <a:ext uri="{FF2B5EF4-FFF2-40B4-BE49-F238E27FC236}">
                <a16:creationId xmlns:a16="http://schemas.microsoft.com/office/drawing/2014/main" id="{3F8E90AD-814D-3DFE-2DB9-369BEE78571A}"/>
              </a:ext>
            </a:extLst>
          </p:cNvPr>
          <p:cNvSpPr>
            <a:spLocks noChangeAspect="1"/>
          </p:cNvSpPr>
          <p:nvPr/>
        </p:nvSpPr>
        <p:spPr>
          <a:xfrm>
            <a:off x="2607732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Ellipsi 16">
            <a:extLst>
              <a:ext uri="{FF2B5EF4-FFF2-40B4-BE49-F238E27FC236}">
                <a16:creationId xmlns:a16="http://schemas.microsoft.com/office/drawing/2014/main" id="{28B55551-3E7B-4E7F-362B-287F7DDFCE29}"/>
              </a:ext>
            </a:extLst>
          </p:cNvPr>
          <p:cNvSpPr>
            <a:spLocks noChangeAspect="1"/>
          </p:cNvSpPr>
          <p:nvPr/>
        </p:nvSpPr>
        <p:spPr>
          <a:xfrm>
            <a:off x="1858350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Suorakulmio 13">
            <a:extLst>
              <a:ext uri="{FF2B5EF4-FFF2-40B4-BE49-F238E27FC236}">
                <a16:creationId xmlns:a16="http://schemas.microsoft.com/office/drawing/2014/main" id="{0224794A-B4B9-A2A7-ADB7-3913276757E3}"/>
              </a:ext>
            </a:extLst>
          </p:cNvPr>
          <p:cNvSpPr>
            <a:spLocks noChangeAspect="1"/>
          </p:cNvSpPr>
          <p:nvPr/>
        </p:nvSpPr>
        <p:spPr>
          <a:xfrm>
            <a:off x="1858349" y="4183589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Suorakulmio 14">
            <a:extLst>
              <a:ext uri="{FF2B5EF4-FFF2-40B4-BE49-F238E27FC236}">
                <a16:creationId xmlns:a16="http://schemas.microsoft.com/office/drawing/2014/main" id="{C9156FEF-3C61-6435-73B8-1CE82F42C1C9}"/>
              </a:ext>
            </a:extLst>
          </p:cNvPr>
          <p:cNvSpPr>
            <a:spLocks noChangeAspect="1"/>
          </p:cNvSpPr>
          <p:nvPr/>
        </p:nvSpPr>
        <p:spPr>
          <a:xfrm>
            <a:off x="1858350" y="424287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Suorakulmio 21">
            <a:extLst>
              <a:ext uri="{FF2B5EF4-FFF2-40B4-BE49-F238E27FC236}">
                <a16:creationId xmlns:a16="http://schemas.microsoft.com/office/drawing/2014/main" id="{CD86FA73-D4BE-873C-8D27-938D0415B6F9}"/>
              </a:ext>
            </a:extLst>
          </p:cNvPr>
          <p:cNvSpPr>
            <a:spLocks noChangeAspect="1"/>
          </p:cNvSpPr>
          <p:nvPr/>
        </p:nvSpPr>
        <p:spPr>
          <a:xfrm>
            <a:off x="2396637" y="3350488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Suorakulmio 21">
            <a:extLst>
              <a:ext uri="{FF2B5EF4-FFF2-40B4-BE49-F238E27FC236}">
                <a16:creationId xmlns:a16="http://schemas.microsoft.com/office/drawing/2014/main" id="{B6569A82-0142-4C3D-8A25-45A4A9AA9C4F}"/>
              </a:ext>
            </a:extLst>
          </p:cNvPr>
          <p:cNvSpPr>
            <a:spLocks noChangeAspect="1"/>
          </p:cNvSpPr>
          <p:nvPr/>
        </p:nvSpPr>
        <p:spPr>
          <a:xfrm>
            <a:off x="2444941" y="236252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Ellipsi 17">
            <a:extLst>
              <a:ext uri="{FF2B5EF4-FFF2-40B4-BE49-F238E27FC236}">
                <a16:creationId xmlns:a16="http://schemas.microsoft.com/office/drawing/2014/main" id="{D4E940A5-EC63-FC11-7280-C18494516891}"/>
              </a:ext>
            </a:extLst>
          </p:cNvPr>
          <p:cNvSpPr>
            <a:spLocks noChangeAspect="1"/>
          </p:cNvSpPr>
          <p:nvPr/>
        </p:nvSpPr>
        <p:spPr>
          <a:xfrm>
            <a:off x="4751084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Ellipsi 16">
            <a:extLst>
              <a:ext uri="{FF2B5EF4-FFF2-40B4-BE49-F238E27FC236}">
                <a16:creationId xmlns:a16="http://schemas.microsoft.com/office/drawing/2014/main" id="{F19F507F-A387-849A-24A7-79EA436EB5B2}"/>
              </a:ext>
            </a:extLst>
          </p:cNvPr>
          <p:cNvSpPr>
            <a:spLocks noChangeAspect="1"/>
          </p:cNvSpPr>
          <p:nvPr/>
        </p:nvSpPr>
        <p:spPr>
          <a:xfrm>
            <a:off x="4001702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Suorakulmio 13">
            <a:extLst>
              <a:ext uri="{FF2B5EF4-FFF2-40B4-BE49-F238E27FC236}">
                <a16:creationId xmlns:a16="http://schemas.microsoft.com/office/drawing/2014/main" id="{AE2CE859-0403-9621-0A92-BC9150694B70}"/>
              </a:ext>
            </a:extLst>
          </p:cNvPr>
          <p:cNvSpPr>
            <a:spLocks noChangeAspect="1"/>
          </p:cNvSpPr>
          <p:nvPr/>
        </p:nvSpPr>
        <p:spPr>
          <a:xfrm>
            <a:off x="3452778" y="4183589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Suorakulmio 14">
            <a:extLst>
              <a:ext uri="{FF2B5EF4-FFF2-40B4-BE49-F238E27FC236}">
                <a16:creationId xmlns:a16="http://schemas.microsoft.com/office/drawing/2014/main" id="{F1B8B08B-FE83-17E2-E4AA-5E4D6EB2B65C}"/>
              </a:ext>
            </a:extLst>
          </p:cNvPr>
          <p:cNvSpPr>
            <a:spLocks noChangeAspect="1"/>
          </p:cNvSpPr>
          <p:nvPr/>
        </p:nvSpPr>
        <p:spPr>
          <a:xfrm>
            <a:off x="4001702" y="424287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Suorakulmio 21">
            <a:extLst>
              <a:ext uri="{FF2B5EF4-FFF2-40B4-BE49-F238E27FC236}">
                <a16:creationId xmlns:a16="http://schemas.microsoft.com/office/drawing/2014/main" id="{85BEC417-A81E-B7AA-1F76-061F12B9C540}"/>
              </a:ext>
            </a:extLst>
          </p:cNvPr>
          <p:cNvSpPr>
            <a:spLocks noChangeAspect="1"/>
          </p:cNvSpPr>
          <p:nvPr/>
        </p:nvSpPr>
        <p:spPr>
          <a:xfrm>
            <a:off x="4001197" y="3350488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Suorakulmio 21">
            <a:extLst>
              <a:ext uri="{FF2B5EF4-FFF2-40B4-BE49-F238E27FC236}">
                <a16:creationId xmlns:a16="http://schemas.microsoft.com/office/drawing/2014/main" id="{9E13A80B-4204-5B5A-71EA-9AB74D505B42}"/>
              </a:ext>
            </a:extLst>
          </p:cNvPr>
          <p:cNvSpPr>
            <a:spLocks noChangeAspect="1"/>
          </p:cNvSpPr>
          <p:nvPr/>
        </p:nvSpPr>
        <p:spPr>
          <a:xfrm>
            <a:off x="4588293" y="236252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Ellipsi 17">
            <a:extLst>
              <a:ext uri="{FF2B5EF4-FFF2-40B4-BE49-F238E27FC236}">
                <a16:creationId xmlns:a16="http://schemas.microsoft.com/office/drawing/2014/main" id="{A948596A-4516-51C9-F0DA-80BDBB5DD5DA}"/>
              </a:ext>
            </a:extLst>
          </p:cNvPr>
          <p:cNvSpPr>
            <a:spLocks noChangeAspect="1"/>
          </p:cNvSpPr>
          <p:nvPr/>
        </p:nvSpPr>
        <p:spPr>
          <a:xfrm>
            <a:off x="7026816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Ellipsi 16">
            <a:extLst>
              <a:ext uri="{FF2B5EF4-FFF2-40B4-BE49-F238E27FC236}">
                <a16:creationId xmlns:a16="http://schemas.microsoft.com/office/drawing/2014/main" id="{3F8C0EC0-49D9-1EEF-315E-25FDBDF5DC6B}"/>
              </a:ext>
            </a:extLst>
          </p:cNvPr>
          <p:cNvSpPr>
            <a:spLocks noChangeAspect="1"/>
          </p:cNvSpPr>
          <p:nvPr/>
        </p:nvSpPr>
        <p:spPr>
          <a:xfrm>
            <a:off x="6277434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Suorakulmio 13">
            <a:extLst>
              <a:ext uri="{FF2B5EF4-FFF2-40B4-BE49-F238E27FC236}">
                <a16:creationId xmlns:a16="http://schemas.microsoft.com/office/drawing/2014/main" id="{EE65D468-2B16-C245-1947-F65596A7D3D5}"/>
              </a:ext>
            </a:extLst>
          </p:cNvPr>
          <p:cNvSpPr>
            <a:spLocks noChangeAspect="1"/>
          </p:cNvSpPr>
          <p:nvPr/>
        </p:nvSpPr>
        <p:spPr>
          <a:xfrm>
            <a:off x="5731633" y="3964270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Suorakulmio 14">
            <a:extLst>
              <a:ext uri="{FF2B5EF4-FFF2-40B4-BE49-F238E27FC236}">
                <a16:creationId xmlns:a16="http://schemas.microsoft.com/office/drawing/2014/main" id="{FC8A0C64-11F8-234B-F9BD-49606C513B73}"/>
              </a:ext>
            </a:extLst>
          </p:cNvPr>
          <p:cNvSpPr>
            <a:spLocks noChangeAspect="1"/>
          </p:cNvSpPr>
          <p:nvPr/>
        </p:nvSpPr>
        <p:spPr>
          <a:xfrm>
            <a:off x="6277434" y="424287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Suorakulmio 21">
            <a:extLst>
              <a:ext uri="{FF2B5EF4-FFF2-40B4-BE49-F238E27FC236}">
                <a16:creationId xmlns:a16="http://schemas.microsoft.com/office/drawing/2014/main" id="{77D84C79-632A-5DEC-25FD-83A49E8113EF}"/>
              </a:ext>
            </a:extLst>
          </p:cNvPr>
          <p:cNvSpPr>
            <a:spLocks noChangeAspect="1"/>
          </p:cNvSpPr>
          <p:nvPr/>
        </p:nvSpPr>
        <p:spPr>
          <a:xfrm>
            <a:off x="6284939" y="3350488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Suorakulmio 21">
            <a:extLst>
              <a:ext uri="{FF2B5EF4-FFF2-40B4-BE49-F238E27FC236}">
                <a16:creationId xmlns:a16="http://schemas.microsoft.com/office/drawing/2014/main" id="{4AB00E79-D65C-7D38-48F7-0BBD2173A720}"/>
              </a:ext>
            </a:extLst>
          </p:cNvPr>
          <p:cNvSpPr>
            <a:spLocks noChangeAspect="1"/>
          </p:cNvSpPr>
          <p:nvPr/>
        </p:nvSpPr>
        <p:spPr>
          <a:xfrm>
            <a:off x="6864025" y="236252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Ellipsi 17">
            <a:extLst>
              <a:ext uri="{FF2B5EF4-FFF2-40B4-BE49-F238E27FC236}">
                <a16:creationId xmlns:a16="http://schemas.microsoft.com/office/drawing/2014/main" id="{ECE2FDC2-D4FE-7B0C-004A-ECB4E0FE6F66}"/>
              </a:ext>
            </a:extLst>
          </p:cNvPr>
          <p:cNvSpPr>
            <a:spLocks noChangeAspect="1"/>
          </p:cNvSpPr>
          <p:nvPr/>
        </p:nvSpPr>
        <p:spPr>
          <a:xfrm>
            <a:off x="9039591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Ellipsi 16">
            <a:extLst>
              <a:ext uri="{FF2B5EF4-FFF2-40B4-BE49-F238E27FC236}">
                <a16:creationId xmlns:a16="http://schemas.microsoft.com/office/drawing/2014/main" id="{A41647B4-29E1-D750-35F0-C9EB8DAB01B8}"/>
              </a:ext>
            </a:extLst>
          </p:cNvPr>
          <p:cNvSpPr>
            <a:spLocks noChangeAspect="1"/>
          </p:cNvSpPr>
          <p:nvPr/>
        </p:nvSpPr>
        <p:spPr>
          <a:xfrm>
            <a:off x="8290209" y="462462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uorakulmio 13">
            <a:extLst>
              <a:ext uri="{FF2B5EF4-FFF2-40B4-BE49-F238E27FC236}">
                <a16:creationId xmlns:a16="http://schemas.microsoft.com/office/drawing/2014/main" id="{B234805A-65F2-52B9-58B2-8E3A2A507DFB}"/>
              </a:ext>
            </a:extLst>
          </p:cNvPr>
          <p:cNvSpPr>
            <a:spLocks noChangeAspect="1"/>
          </p:cNvSpPr>
          <p:nvPr/>
        </p:nvSpPr>
        <p:spPr>
          <a:xfrm>
            <a:off x="8279279" y="3961326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Suorakulmio 14">
            <a:extLst>
              <a:ext uri="{FF2B5EF4-FFF2-40B4-BE49-F238E27FC236}">
                <a16:creationId xmlns:a16="http://schemas.microsoft.com/office/drawing/2014/main" id="{3212DC03-EE0C-CDC1-0448-B93CA3463D29}"/>
              </a:ext>
            </a:extLst>
          </p:cNvPr>
          <p:cNvSpPr>
            <a:spLocks noChangeAspect="1"/>
          </p:cNvSpPr>
          <p:nvPr/>
        </p:nvSpPr>
        <p:spPr>
          <a:xfrm>
            <a:off x="8290209" y="424287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Suorakulmio 21">
            <a:extLst>
              <a:ext uri="{FF2B5EF4-FFF2-40B4-BE49-F238E27FC236}">
                <a16:creationId xmlns:a16="http://schemas.microsoft.com/office/drawing/2014/main" id="{EFA866E8-24DA-FCB7-81D1-02FDF79EC5EC}"/>
              </a:ext>
            </a:extLst>
          </p:cNvPr>
          <p:cNvSpPr>
            <a:spLocks noChangeAspect="1"/>
          </p:cNvSpPr>
          <p:nvPr/>
        </p:nvSpPr>
        <p:spPr>
          <a:xfrm>
            <a:off x="8814540" y="3364050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7" name="Suorakulmio 21">
            <a:extLst>
              <a:ext uri="{FF2B5EF4-FFF2-40B4-BE49-F238E27FC236}">
                <a16:creationId xmlns:a16="http://schemas.microsoft.com/office/drawing/2014/main" id="{6E3C7982-6C08-B597-0D76-B18FA96476A9}"/>
              </a:ext>
            </a:extLst>
          </p:cNvPr>
          <p:cNvSpPr>
            <a:spLocks noChangeAspect="1"/>
          </p:cNvSpPr>
          <p:nvPr/>
        </p:nvSpPr>
        <p:spPr>
          <a:xfrm>
            <a:off x="8876800" y="236252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39" name="Suora nuoliyhdysviiva 38">
            <a:extLst>
              <a:ext uri="{FF2B5EF4-FFF2-40B4-BE49-F238E27FC236}">
                <a16:creationId xmlns:a16="http://schemas.microsoft.com/office/drawing/2014/main" id="{6EB4B559-3F2C-26C7-63DF-107B722BB03A}"/>
              </a:ext>
            </a:extLst>
          </p:cNvPr>
          <p:cNvCxnSpPr/>
          <p:nvPr/>
        </p:nvCxnSpPr>
        <p:spPr>
          <a:xfrm flipH="1">
            <a:off x="4134235" y="3928388"/>
            <a:ext cx="382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uora nuoliyhdysviiva 39">
            <a:extLst>
              <a:ext uri="{FF2B5EF4-FFF2-40B4-BE49-F238E27FC236}">
                <a16:creationId xmlns:a16="http://schemas.microsoft.com/office/drawing/2014/main" id="{B57AD810-F6AC-12D4-3482-180BDA22BD5C}"/>
              </a:ext>
            </a:extLst>
          </p:cNvPr>
          <p:cNvCxnSpPr>
            <a:cxnSpLocks/>
          </p:cNvCxnSpPr>
          <p:nvPr/>
        </p:nvCxnSpPr>
        <p:spPr>
          <a:xfrm flipV="1">
            <a:off x="5915288" y="4089162"/>
            <a:ext cx="0" cy="324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uora nuoliyhdysviiva 41">
            <a:extLst>
              <a:ext uri="{FF2B5EF4-FFF2-40B4-BE49-F238E27FC236}">
                <a16:creationId xmlns:a16="http://schemas.microsoft.com/office/drawing/2014/main" id="{E0A19D4A-A27D-3A99-4F54-9FD569EDAC5D}"/>
              </a:ext>
            </a:extLst>
          </p:cNvPr>
          <p:cNvCxnSpPr>
            <a:cxnSpLocks/>
          </p:cNvCxnSpPr>
          <p:nvPr/>
        </p:nvCxnSpPr>
        <p:spPr>
          <a:xfrm>
            <a:off x="8320331" y="3816980"/>
            <a:ext cx="380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iruutu 43">
            <a:extLst>
              <a:ext uri="{FF2B5EF4-FFF2-40B4-BE49-F238E27FC236}">
                <a16:creationId xmlns:a16="http://schemas.microsoft.com/office/drawing/2014/main" id="{FF030C9F-D807-27CB-1D4E-41B71B207EA4}"/>
              </a:ext>
            </a:extLst>
          </p:cNvPr>
          <p:cNvSpPr txBox="1"/>
          <p:nvPr/>
        </p:nvSpPr>
        <p:spPr>
          <a:xfrm>
            <a:off x="1873859" y="2674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45" name="Tekstiruutu 44">
            <a:extLst>
              <a:ext uri="{FF2B5EF4-FFF2-40B4-BE49-F238E27FC236}">
                <a16:creationId xmlns:a16="http://schemas.microsoft.com/office/drawing/2014/main" id="{3EC533A4-7C5C-2325-DE90-A785EAA1551C}"/>
              </a:ext>
            </a:extLst>
          </p:cNvPr>
          <p:cNvSpPr txBox="1"/>
          <p:nvPr/>
        </p:nvSpPr>
        <p:spPr>
          <a:xfrm>
            <a:off x="4067968" y="2674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46" name="Tekstiruutu 45">
            <a:extLst>
              <a:ext uri="{FF2B5EF4-FFF2-40B4-BE49-F238E27FC236}">
                <a16:creationId xmlns:a16="http://schemas.microsoft.com/office/drawing/2014/main" id="{A4EBBE63-ABBA-121A-9D0D-2A9BE6979D9F}"/>
              </a:ext>
            </a:extLst>
          </p:cNvPr>
          <p:cNvSpPr txBox="1"/>
          <p:nvPr/>
        </p:nvSpPr>
        <p:spPr>
          <a:xfrm>
            <a:off x="6353634" y="2674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47" name="Tekstiruutu 46">
            <a:extLst>
              <a:ext uri="{FF2B5EF4-FFF2-40B4-BE49-F238E27FC236}">
                <a16:creationId xmlns:a16="http://schemas.microsoft.com/office/drawing/2014/main" id="{B35108F4-E329-7481-8D65-EC09F6076A33}"/>
              </a:ext>
            </a:extLst>
          </p:cNvPr>
          <p:cNvSpPr txBox="1"/>
          <p:nvPr/>
        </p:nvSpPr>
        <p:spPr>
          <a:xfrm>
            <a:off x="8402103" y="2674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644124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llipsi 17">
            <a:extLst>
              <a:ext uri="{FF2B5EF4-FFF2-40B4-BE49-F238E27FC236}">
                <a16:creationId xmlns:a16="http://schemas.microsoft.com/office/drawing/2014/main" id="{D4E940A5-EC63-FC11-7280-C18494516891}"/>
              </a:ext>
            </a:extLst>
          </p:cNvPr>
          <p:cNvSpPr>
            <a:spLocks noChangeAspect="1"/>
          </p:cNvSpPr>
          <p:nvPr/>
        </p:nvSpPr>
        <p:spPr>
          <a:xfrm>
            <a:off x="3181299" y="451081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Ellipsi 16">
            <a:extLst>
              <a:ext uri="{FF2B5EF4-FFF2-40B4-BE49-F238E27FC236}">
                <a16:creationId xmlns:a16="http://schemas.microsoft.com/office/drawing/2014/main" id="{F19F507F-A387-849A-24A7-79EA436EB5B2}"/>
              </a:ext>
            </a:extLst>
          </p:cNvPr>
          <p:cNvSpPr>
            <a:spLocks noChangeAspect="1"/>
          </p:cNvSpPr>
          <p:nvPr/>
        </p:nvSpPr>
        <p:spPr>
          <a:xfrm>
            <a:off x="2431917" y="451081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Suorakulmio 13">
            <a:extLst>
              <a:ext uri="{FF2B5EF4-FFF2-40B4-BE49-F238E27FC236}">
                <a16:creationId xmlns:a16="http://schemas.microsoft.com/office/drawing/2014/main" id="{AE2CE859-0403-9621-0A92-BC9150694B70}"/>
              </a:ext>
            </a:extLst>
          </p:cNvPr>
          <p:cNvSpPr>
            <a:spLocks noChangeAspect="1"/>
          </p:cNvSpPr>
          <p:nvPr/>
        </p:nvSpPr>
        <p:spPr>
          <a:xfrm>
            <a:off x="1882993" y="4069779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Suorakulmio 14">
            <a:extLst>
              <a:ext uri="{FF2B5EF4-FFF2-40B4-BE49-F238E27FC236}">
                <a16:creationId xmlns:a16="http://schemas.microsoft.com/office/drawing/2014/main" id="{F1B8B08B-FE83-17E2-E4AA-5E4D6EB2B65C}"/>
              </a:ext>
            </a:extLst>
          </p:cNvPr>
          <p:cNvSpPr>
            <a:spLocks noChangeAspect="1"/>
          </p:cNvSpPr>
          <p:nvPr/>
        </p:nvSpPr>
        <p:spPr>
          <a:xfrm>
            <a:off x="2431917" y="412906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Suorakulmio 21">
            <a:extLst>
              <a:ext uri="{FF2B5EF4-FFF2-40B4-BE49-F238E27FC236}">
                <a16:creationId xmlns:a16="http://schemas.microsoft.com/office/drawing/2014/main" id="{85BEC417-A81E-B7AA-1F76-061F12B9C540}"/>
              </a:ext>
            </a:extLst>
          </p:cNvPr>
          <p:cNvSpPr>
            <a:spLocks noChangeAspect="1"/>
          </p:cNvSpPr>
          <p:nvPr/>
        </p:nvSpPr>
        <p:spPr>
          <a:xfrm>
            <a:off x="2431412" y="3236678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Suorakulmio 21">
            <a:extLst>
              <a:ext uri="{FF2B5EF4-FFF2-40B4-BE49-F238E27FC236}">
                <a16:creationId xmlns:a16="http://schemas.microsoft.com/office/drawing/2014/main" id="{9E13A80B-4204-5B5A-71EA-9AB74D505B42}"/>
              </a:ext>
            </a:extLst>
          </p:cNvPr>
          <p:cNvSpPr>
            <a:spLocks noChangeAspect="1"/>
          </p:cNvSpPr>
          <p:nvPr/>
        </p:nvSpPr>
        <p:spPr>
          <a:xfrm>
            <a:off x="3018508" y="224871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Ellipsi 17">
            <a:extLst>
              <a:ext uri="{FF2B5EF4-FFF2-40B4-BE49-F238E27FC236}">
                <a16:creationId xmlns:a16="http://schemas.microsoft.com/office/drawing/2014/main" id="{046A5FFF-344A-8490-3997-5E7477955DBB}"/>
              </a:ext>
            </a:extLst>
          </p:cNvPr>
          <p:cNvSpPr>
            <a:spLocks noChangeAspect="1"/>
          </p:cNvSpPr>
          <p:nvPr/>
        </p:nvSpPr>
        <p:spPr>
          <a:xfrm>
            <a:off x="5319478" y="451081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Ellipsi 16">
            <a:extLst>
              <a:ext uri="{FF2B5EF4-FFF2-40B4-BE49-F238E27FC236}">
                <a16:creationId xmlns:a16="http://schemas.microsoft.com/office/drawing/2014/main" id="{0D6F4238-DE81-F0C5-E976-692EA2C74435}"/>
              </a:ext>
            </a:extLst>
          </p:cNvPr>
          <p:cNvSpPr>
            <a:spLocks noChangeAspect="1"/>
          </p:cNvSpPr>
          <p:nvPr/>
        </p:nvSpPr>
        <p:spPr>
          <a:xfrm>
            <a:off x="4570096" y="451081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uorakulmio 13">
            <a:extLst>
              <a:ext uri="{FF2B5EF4-FFF2-40B4-BE49-F238E27FC236}">
                <a16:creationId xmlns:a16="http://schemas.microsoft.com/office/drawing/2014/main" id="{685D95F6-0BAD-ADF6-73E2-715C5D435451}"/>
              </a:ext>
            </a:extLst>
          </p:cNvPr>
          <p:cNvSpPr>
            <a:spLocks noChangeAspect="1"/>
          </p:cNvSpPr>
          <p:nvPr/>
        </p:nvSpPr>
        <p:spPr>
          <a:xfrm rot="20896687">
            <a:off x="4026528" y="4124900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orakulmio 14">
            <a:extLst>
              <a:ext uri="{FF2B5EF4-FFF2-40B4-BE49-F238E27FC236}">
                <a16:creationId xmlns:a16="http://schemas.microsoft.com/office/drawing/2014/main" id="{5BFAA0F3-734D-890A-F81F-A19C63308805}"/>
              </a:ext>
            </a:extLst>
          </p:cNvPr>
          <p:cNvSpPr>
            <a:spLocks noChangeAspect="1"/>
          </p:cNvSpPr>
          <p:nvPr/>
        </p:nvSpPr>
        <p:spPr>
          <a:xfrm>
            <a:off x="4570096" y="412906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uorakulmio 21">
            <a:extLst>
              <a:ext uri="{FF2B5EF4-FFF2-40B4-BE49-F238E27FC236}">
                <a16:creationId xmlns:a16="http://schemas.microsoft.com/office/drawing/2014/main" id="{E6AF477F-4C6B-107B-DD34-45DA5F2D6028}"/>
              </a:ext>
            </a:extLst>
          </p:cNvPr>
          <p:cNvSpPr>
            <a:spLocks noChangeAspect="1"/>
          </p:cNvSpPr>
          <p:nvPr/>
        </p:nvSpPr>
        <p:spPr>
          <a:xfrm>
            <a:off x="4569591" y="3236678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Suorakulmio 21">
            <a:extLst>
              <a:ext uri="{FF2B5EF4-FFF2-40B4-BE49-F238E27FC236}">
                <a16:creationId xmlns:a16="http://schemas.microsoft.com/office/drawing/2014/main" id="{E2527525-FE39-B4FC-4585-784113B4B143}"/>
              </a:ext>
            </a:extLst>
          </p:cNvPr>
          <p:cNvSpPr>
            <a:spLocks noChangeAspect="1"/>
          </p:cNvSpPr>
          <p:nvPr/>
        </p:nvSpPr>
        <p:spPr>
          <a:xfrm>
            <a:off x="5156687" y="224871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Ellipsi 17">
            <a:extLst>
              <a:ext uri="{FF2B5EF4-FFF2-40B4-BE49-F238E27FC236}">
                <a16:creationId xmlns:a16="http://schemas.microsoft.com/office/drawing/2014/main" id="{31CFFE3E-1B50-D1D7-CF0D-53607CA074EB}"/>
              </a:ext>
            </a:extLst>
          </p:cNvPr>
          <p:cNvSpPr>
            <a:spLocks noChangeAspect="1"/>
          </p:cNvSpPr>
          <p:nvPr/>
        </p:nvSpPr>
        <p:spPr>
          <a:xfrm>
            <a:off x="7791236" y="451081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Ellipsi 16">
            <a:extLst>
              <a:ext uri="{FF2B5EF4-FFF2-40B4-BE49-F238E27FC236}">
                <a16:creationId xmlns:a16="http://schemas.microsoft.com/office/drawing/2014/main" id="{0074C8EC-7465-77C6-2400-F211479B6936}"/>
              </a:ext>
            </a:extLst>
          </p:cNvPr>
          <p:cNvSpPr>
            <a:spLocks noChangeAspect="1"/>
          </p:cNvSpPr>
          <p:nvPr/>
        </p:nvSpPr>
        <p:spPr>
          <a:xfrm>
            <a:off x="7041854" y="4510819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uorakulmio 13">
            <a:extLst>
              <a:ext uri="{FF2B5EF4-FFF2-40B4-BE49-F238E27FC236}">
                <a16:creationId xmlns:a16="http://schemas.microsoft.com/office/drawing/2014/main" id="{79CEAA03-6CF0-F353-20B8-EBC71E33F879}"/>
              </a:ext>
            </a:extLst>
          </p:cNvPr>
          <p:cNvSpPr>
            <a:spLocks noChangeAspect="1"/>
          </p:cNvSpPr>
          <p:nvPr/>
        </p:nvSpPr>
        <p:spPr>
          <a:xfrm rot="1096797">
            <a:off x="6520997" y="3991679"/>
            <a:ext cx="547335" cy="4571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Suorakulmio 14">
            <a:extLst>
              <a:ext uri="{FF2B5EF4-FFF2-40B4-BE49-F238E27FC236}">
                <a16:creationId xmlns:a16="http://schemas.microsoft.com/office/drawing/2014/main" id="{E727742A-79C5-F702-82B2-FDB2D9958B38}"/>
              </a:ext>
            </a:extLst>
          </p:cNvPr>
          <p:cNvSpPr>
            <a:spLocks noChangeAspect="1"/>
          </p:cNvSpPr>
          <p:nvPr/>
        </p:nvSpPr>
        <p:spPr>
          <a:xfrm>
            <a:off x="7041854" y="4129060"/>
            <a:ext cx="93701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Suorakulmio 21">
            <a:extLst>
              <a:ext uri="{FF2B5EF4-FFF2-40B4-BE49-F238E27FC236}">
                <a16:creationId xmlns:a16="http://schemas.microsoft.com/office/drawing/2014/main" id="{20C18DD8-F20E-544D-DE4E-113C7040C751}"/>
              </a:ext>
            </a:extLst>
          </p:cNvPr>
          <p:cNvSpPr>
            <a:spLocks noChangeAspect="1"/>
          </p:cNvSpPr>
          <p:nvPr/>
        </p:nvSpPr>
        <p:spPr>
          <a:xfrm>
            <a:off x="7041349" y="3236678"/>
            <a:ext cx="48304" cy="8788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Suorakulmio 21">
            <a:extLst>
              <a:ext uri="{FF2B5EF4-FFF2-40B4-BE49-F238E27FC236}">
                <a16:creationId xmlns:a16="http://schemas.microsoft.com/office/drawing/2014/main" id="{38884084-515A-02ED-EF37-25179E24F721}"/>
              </a:ext>
            </a:extLst>
          </p:cNvPr>
          <p:cNvSpPr>
            <a:spLocks noChangeAspect="1"/>
          </p:cNvSpPr>
          <p:nvPr/>
        </p:nvSpPr>
        <p:spPr>
          <a:xfrm>
            <a:off x="7628445" y="2248717"/>
            <a:ext cx="295325" cy="1866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1" name="Suora yhdysviiva 40">
            <a:extLst>
              <a:ext uri="{FF2B5EF4-FFF2-40B4-BE49-F238E27FC236}">
                <a16:creationId xmlns:a16="http://schemas.microsoft.com/office/drawing/2014/main" id="{079AF08C-15EE-BACF-7B6B-23AEA498FEF9}"/>
              </a:ext>
            </a:extLst>
          </p:cNvPr>
          <p:cNvCxnSpPr>
            <a:cxnSpLocks/>
          </p:cNvCxnSpPr>
          <p:nvPr/>
        </p:nvCxnSpPr>
        <p:spPr>
          <a:xfrm flipH="1">
            <a:off x="1244055" y="4092638"/>
            <a:ext cx="7691948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iruutu 47">
            <a:extLst>
              <a:ext uri="{FF2B5EF4-FFF2-40B4-BE49-F238E27FC236}">
                <a16:creationId xmlns:a16="http://schemas.microsoft.com/office/drawing/2014/main" id="{FCBB0DFA-4987-4883-7764-953854884FAF}"/>
              </a:ext>
            </a:extLst>
          </p:cNvPr>
          <p:cNvSpPr txBox="1"/>
          <p:nvPr/>
        </p:nvSpPr>
        <p:spPr>
          <a:xfrm>
            <a:off x="2535203" y="2519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49" name="Tekstiruutu 48">
            <a:extLst>
              <a:ext uri="{FF2B5EF4-FFF2-40B4-BE49-F238E27FC236}">
                <a16:creationId xmlns:a16="http://schemas.microsoft.com/office/drawing/2014/main" id="{E0EFE7FF-3655-7E59-4153-6C7D53CB921B}"/>
              </a:ext>
            </a:extLst>
          </p:cNvPr>
          <p:cNvSpPr txBox="1"/>
          <p:nvPr/>
        </p:nvSpPr>
        <p:spPr>
          <a:xfrm>
            <a:off x="4679743" y="2519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50" name="Tekstiruutu 49">
            <a:extLst>
              <a:ext uri="{FF2B5EF4-FFF2-40B4-BE49-F238E27FC236}">
                <a16:creationId xmlns:a16="http://schemas.microsoft.com/office/drawing/2014/main" id="{A727506C-F5D1-389A-1406-1A208FF7D320}"/>
              </a:ext>
            </a:extLst>
          </p:cNvPr>
          <p:cNvSpPr txBox="1"/>
          <p:nvPr/>
        </p:nvSpPr>
        <p:spPr>
          <a:xfrm>
            <a:off x="7144023" y="2519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06517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orakulmio 14">
            <a:extLst>
              <a:ext uri="{FF2B5EF4-FFF2-40B4-BE49-F238E27FC236}">
                <a16:creationId xmlns:a16="http://schemas.microsoft.com/office/drawing/2014/main" id="{F1B8B08B-FE83-17E2-E4AA-5E4D6EB2B65C}"/>
              </a:ext>
            </a:extLst>
          </p:cNvPr>
          <p:cNvSpPr>
            <a:spLocks noChangeAspect="1"/>
          </p:cNvSpPr>
          <p:nvPr/>
        </p:nvSpPr>
        <p:spPr>
          <a:xfrm>
            <a:off x="2216505" y="2048571"/>
            <a:ext cx="1594149" cy="265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Suorakulmio 21">
            <a:extLst>
              <a:ext uri="{FF2B5EF4-FFF2-40B4-BE49-F238E27FC236}">
                <a16:creationId xmlns:a16="http://schemas.microsoft.com/office/drawing/2014/main" id="{9E13A80B-4204-5B5A-71EA-9AB74D505B42}"/>
              </a:ext>
            </a:extLst>
          </p:cNvPr>
          <p:cNvSpPr>
            <a:spLocks noChangeAspect="1"/>
          </p:cNvSpPr>
          <p:nvPr/>
        </p:nvSpPr>
        <p:spPr>
          <a:xfrm>
            <a:off x="3186666" y="2331131"/>
            <a:ext cx="623988" cy="2074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Suorakulmio 13">
            <a:extLst>
              <a:ext uri="{FF2B5EF4-FFF2-40B4-BE49-F238E27FC236}">
                <a16:creationId xmlns:a16="http://schemas.microsoft.com/office/drawing/2014/main" id="{E063F8AB-D851-5273-3EBA-059E63FC0938}"/>
              </a:ext>
            </a:extLst>
          </p:cNvPr>
          <p:cNvSpPr>
            <a:spLocks noChangeAspect="1"/>
          </p:cNvSpPr>
          <p:nvPr/>
        </p:nvSpPr>
        <p:spPr>
          <a:xfrm>
            <a:off x="2216505" y="3657600"/>
            <a:ext cx="828879" cy="136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6" name="Suora yhdysviiva 15">
            <a:extLst>
              <a:ext uri="{FF2B5EF4-FFF2-40B4-BE49-F238E27FC236}">
                <a16:creationId xmlns:a16="http://schemas.microsoft.com/office/drawing/2014/main" id="{6784F3E3-2CE5-4915-74AE-1E4F86B8BD73}"/>
              </a:ext>
            </a:extLst>
          </p:cNvPr>
          <p:cNvCxnSpPr>
            <a:cxnSpLocks/>
          </p:cNvCxnSpPr>
          <p:nvPr/>
        </p:nvCxnSpPr>
        <p:spPr>
          <a:xfrm flipV="1">
            <a:off x="1636501" y="3375039"/>
            <a:ext cx="9673803" cy="5396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uorakulmio 13">
            <a:extLst>
              <a:ext uri="{FF2B5EF4-FFF2-40B4-BE49-F238E27FC236}">
                <a16:creationId xmlns:a16="http://schemas.microsoft.com/office/drawing/2014/main" id="{D10B0571-E2F4-DB1F-D6CC-DE40745FBD00}"/>
              </a:ext>
            </a:extLst>
          </p:cNvPr>
          <p:cNvSpPr>
            <a:spLocks noChangeAspect="1"/>
          </p:cNvSpPr>
          <p:nvPr/>
        </p:nvSpPr>
        <p:spPr>
          <a:xfrm>
            <a:off x="3045384" y="2331131"/>
            <a:ext cx="141282" cy="207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Suorakulmio 13">
            <a:extLst>
              <a:ext uri="{FF2B5EF4-FFF2-40B4-BE49-F238E27FC236}">
                <a16:creationId xmlns:a16="http://schemas.microsoft.com/office/drawing/2014/main" id="{D831F8B3-BEE5-292E-22CC-14591185667B}"/>
              </a:ext>
            </a:extLst>
          </p:cNvPr>
          <p:cNvSpPr>
            <a:spLocks noChangeAspect="1"/>
          </p:cNvSpPr>
          <p:nvPr/>
        </p:nvSpPr>
        <p:spPr>
          <a:xfrm>
            <a:off x="2216504" y="3064308"/>
            <a:ext cx="828879" cy="136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8" name="Suorakulmio 14">
            <a:extLst>
              <a:ext uri="{FF2B5EF4-FFF2-40B4-BE49-F238E27FC236}">
                <a16:creationId xmlns:a16="http://schemas.microsoft.com/office/drawing/2014/main" id="{57F6B73F-2D1E-63DE-0A20-75CF96CC0C46}"/>
              </a:ext>
            </a:extLst>
          </p:cNvPr>
          <p:cNvSpPr>
            <a:spLocks noChangeAspect="1"/>
          </p:cNvSpPr>
          <p:nvPr/>
        </p:nvSpPr>
        <p:spPr>
          <a:xfrm>
            <a:off x="4841971" y="2048571"/>
            <a:ext cx="1594149" cy="265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Suorakulmio 21">
            <a:extLst>
              <a:ext uri="{FF2B5EF4-FFF2-40B4-BE49-F238E27FC236}">
                <a16:creationId xmlns:a16="http://schemas.microsoft.com/office/drawing/2014/main" id="{0F4D1911-696F-3557-08EA-D745C5C1AC2B}"/>
              </a:ext>
            </a:extLst>
          </p:cNvPr>
          <p:cNvSpPr>
            <a:spLocks noChangeAspect="1"/>
          </p:cNvSpPr>
          <p:nvPr/>
        </p:nvSpPr>
        <p:spPr>
          <a:xfrm>
            <a:off x="5812132" y="2331131"/>
            <a:ext cx="623988" cy="2074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0" name="Suorakulmio 13">
            <a:extLst>
              <a:ext uri="{FF2B5EF4-FFF2-40B4-BE49-F238E27FC236}">
                <a16:creationId xmlns:a16="http://schemas.microsoft.com/office/drawing/2014/main" id="{E085526E-AA61-F64F-FF2D-652DD7DBD828}"/>
              </a:ext>
            </a:extLst>
          </p:cNvPr>
          <p:cNvSpPr>
            <a:spLocks noChangeAspect="1"/>
          </p:cNvSpPr>
          <p:nvPr/>
        </p:nvSpPr>
        <p:spPr>
          <a:xfrm>
            <a:off x="4843525" y="3429000"/>
            <a:ext cx="828879" cy="136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2" name="Suorakulmio 13">
            <a:extLst>
              <a:ext uri="{FF2B5EF4-FFF2-40B4-BE49-F238E27FC236}">
                <a16:creationId xmlns:a16="http://schemas.microsoft.com/office/drawing/2014/main" id="{64ED785F-E741-18A2-3C2F-741A7904AC0D}"/>
              </a:ext>
            </a:extLst>
          </p:cNvPr>
          <p:cNvSpPr>
            <a:spLocks noChangeAspect="1"/>
          </p:cNvSpPr>
          <p:nvPr/>
        </p:nvSpPr>
        <p:spPr>
          <a:xfrm>
            <a:off x="5670850" y="2331131"/>
            <a:ext cx="141282" cy="207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Suorakulmio 13">
            <a:extLst>
              <a:ext uri="{FF2B5EF4-FFF2-40B4-BE49-F238E27FC236}">
                <a16:creationId xmlns:a16="http://schemas.microsoft.com/office/drawing/2014/main" id="{7856AC81-3C0C-7C42-02A6-E77F5A0726C2}"/>
              </a:ext>
            </a:extLst>
          </p:cNvPr>
          <p:cNvSpPr>
            <a:spLocks noChangeAspect="1"/>
          </p:cNvSpPr>
          <p:nvPr/>
        </p:nvSpPr>
        <p:spPr>
          <a:xfrm>
            <a:off x="4843524" y="2835708"/>
            <a:ext cx="828879" cy="136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4" name="Suorakulmio 14">
            <a:extLst>
              <a:ext uri="{FF2B5EF4-FFF2-40B4-BE49-F238E27FC236}">
                <a16:creationId xmlns:a16="http://schemas.microsoft.com/office/drawing/2014/main" id="{216F634F-93D0-7DF8-6418-EC27A7E2532F}"/>
              </a:ext>
            </a:extLst>
          </p:cNvPr>
          <p:cNvSpPr>
            <a:spLocks noChangeAspect="1"/>
          </p:cNvSpPr>
          <p:nvPr/>
        </p:nvSpPr>
        <p:spPr>
          <a:xfrm>
            <a:off x="7663660" y="2048571"/>
            <a:ext cx="1594149" cy="265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Suorakulmio 21">
            <a:extLst>
              <a:ext uri="{FF2B5EF4-FFF2-40B4-BE49-F238E27FC236}">
                <a16:creationId xmlns:a16="http://schemas.microsoft.com/office/drawing/2014/main" id="{C63B3800-2CB2-22E8-FD9B-94111A234F95}"/>
              </a:ext>
            </a:extLst>
          </p:cNvPr>
          <p:cNvSpPr>
            <a:spLocks noChangeAspect="1"/>
          </p:cNvSpPr>
          <p:nvPr/>
        </p:nvSpPr>
        <p:spPr>
          <a:xfrm>
            <a:off x="8633821" y="2331131"/>
            <a:ext cx="623988" cy="20747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Suorakulmio 13">
            <a:extLst>
              <a:ext uri="{FF2B5EF4-FFF2-40B4-BE49-F238E27FC236}">
                <a16:creationId xmlns:a16="http://schemas.microsoft.com/office/drawing/2014/main" id="{6F51252C-80B9-F39B-62A4-37D964D96FDF}"/>
              </a:ext>
            </a:extLst>
          </p:cNvPr>
          <p:cNvSpPr>
            <a:spLocks noChangeAspect="1"/>
          </p:cNvSpPr>
          <p:nvPr/>
        </p:nvSpPr>
        <p:spPr>
          <a:xfrm>
            <a:off x="7663661" y="3832239"/>
            <a:ext cx="828879" cy="136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7" name="Suorakulmio 13">
            <a:extLst>
              <a:ext uri="{FF2B5EF4-FFF2-40B4-BE49-F238E27FC236}">
                <a16:creationId xmlns:a16="http://schemas.microsoft.com/office/drawing/2014/main" id="{C04C3227-428A-C9BF-DB53-420EAC0ED445}"/>
              </a:ext>
            </a:extLst>
          </p:cNvPr>
          <p:cNvSpPr>
            <a:spLocks noChangeAspect="1"/>
          </p:cNvSpPr>
          <p:nvPr/>
        </p:nvSpPr>
        <p:spPr>
          <a:xfrm>
            <a:off x="8492539" y="2331131"/>
            <a:ext cx="141282" cy="20747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Suorakulmio 13">
            <a:extLst>
              <a:ext uri="{FF2B5EF4-FFF2-40B4-BE49-F238E27FC236}">
                <a16:creationId xmlns:a16="http://schemas.microsoft.com/office/drawing/2014/main" id="{32113449-2ACB-298B-9854-BE11FFEDE428}"/>
              </a:ext>
            </a:extLst>
          </p:cNvPr>
          <p:cNvSpPr>
            <a:spLocks noChangeAspect="1"/>
          </p:cNvSpPr>
          <p:nvPr/>
        </p:nvSpPr>
        <p:spPr>
          <a:xfrm>
            <a:off x="7663660" y="3238947"/>
            <a:ext cx="828879" cy="13609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6E76DEA7-DDF4-8C00-255B-CBBE422333DB}"/>
              </a:ext>
            </a:extLst>
          </p:cNvPr>
          <p:cNvSpPr txBox="1"/>
          <p:nvPr/>
        </p:nvSpPr>
        <p:spPr>
          <a:xfrm>
            <a:off x="1817844" y="20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53" name="Tekstiruutu 52">
            <a:extLst>
              <a:ext uri="{FF2B5EF4-FFF2-40B4-BE49-F238E27FC236}">
                <a16:creationId xmlns:a16="http://schemas.microsoft.com/office/drawing/2014/main" id="{D7389E42-BC3D-B587-7528-02EA005BCE6D}"/>
              </a:ext>
            </a:extLst>
          </p:cNvPr>
          <p:cNvSpPr txBox="1"/>
          <p:nvPr/>
        </p:nvSpPr>
        <p:spPr>
          <a:xfrm>
            <a:off x="4487136" y="20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54" name="Tekstiruutu 53">
            <a:extLst>
              <a:ext uri="{FF2B5EF4-FFF2-40B4-BE49-F238E27FC236}">
                <a16:creationId xmlns:a16="http://schemas.microsoft.com/office/drawing/2014/main" id="{4756F931-8CF0-B81E-7DC9-4D8883E43ED7}"/>
              </a:ext>
            </a:extLst>
          </p:cNvPr>
          <p:cNvSpPr txBox="1"/>
          <p:nvPr/>
        </p:nvSpPr>
        <p:spPr>
          <a:xfrm>
            <a:off x="7316594" y="20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08739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orakulmio 21">
            <a:extLst>
              <a:ext uri="{FF2B5EF4-FFF2-40B4-BE49-F238E27FC236}">
                <a16:creationId xmlns:a16="http://schemas.microsoft.com/office/drawing/2014/main" id="{C85A2DA6-78CD-62AC-12AB-4225BB01D417}"/>
              </a:ext>
            </a:extLst>
          </p:cNvPr>
          <p:cNvSpPr>
            <a:spLocks noChangeAspect="1"/>
          </p:cNvSpPr>
          <p:nvPr/>
        </p:nvSpPr>
        <p:spPr>
          <a:xfrm>
            <a:off x="8949127" y="1165566"/>
            <a:ext cx="134697" cy="88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Suorakulmio 21">
            <a:extLst>
              <a:ext uri="{FF2B5EF4-FFF2-40B4-BE49-F238E27FC236}">
                <a16:creationId xmlns:a16="http://schemas.microsoft.com/office/drawing/2014/main" id="{51D247D1-1E42-6328-6955-92679425FB5F}"/>
              </a:ext>
            </a:extLst>
          </p:cNvPr>
          <p:cNvSpPr>
            <a:spLocks noChangeAspect="1"/>
          </p:cNvSpPr>
          <p:nvPr/>
        </p:nvSpPr>
        <p:spPr>
          <a:xfrm>
            <a:off x="4853088" y="1165566"/>
            <a:ext cx="134697" cy="8830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Suorakulmio 21">
            <a:extLst>
              <a:ext uri="{FF2B5EF4-FFF2-40B4-BE49-F238E27FC236}">
                <a16:creationId xmlns:a16="http://schemas.microsoft.com/office/drawing/2014/main" id="{6F641568-DA4D-2397-69A3-54BAE4212F44}"/>
              </a:ext>
            </a:extLst>
          </p:cNvPr>
          <p:cNvSpPr>
            <a:spLocks noChangeAspect="1"/>
          </p:cNvSpPr>
          <p:nvPr/>
        </p:nvSpPr>
        <p:spPr>
          <a:xfrm>
            <a:off x="4853090" y="1956911"/>
            <a:ext cx="1594149" cy="134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uorakulmio 21">
            <a:extLst>
              <a:ext uri="{FF2B5EF4-FFF2-40B4-BE49-F238E27FC236}">
                <a16:creationId xmlns:a16="http://schemas.microsoft.com/office/drawing/2014/main" id="{9105540A-D4D3-5B0E-DE0F-411ADBC75C84}"/>
              </a:ext>
            </a:extLst>
          </p:cNvPr>
          <p:cNvSpPr>
            <a:spLocks noChangeAspect="1"/>
          </p:cNvSpPr>
          <p:nvPr/>
        </p:nvSpPr>
        <p:spPr>
          <a:xfrm>
            <a:off x="2216505" y="1961451"/>
            <a:ext cx="1594149" cy="134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Suorakulmio 14">
            <a:extLst>
              <a:ext uri="{FF2B5EF4-FFF2-40B4-BE49-F238E27FC236}">
                <a16:creationId xmlns:a16="http://schemas.microsoft.com/office/drawing/2014/main" id="{F1B8B08B-FE83-17E2-E4AA-5E4D6EB2B65C}"/>
              </a:ext>
            </a:extLst>
          </p:cNvPr>
          <p:cNvSpPr>
            <a:spLocks noChangeAspect="1"/>
          </p:cNvSpPr>
          <p:nvPr/>
        </p:nvSpPr>
        <p:spPr>
          <a:xfrm>
            <a:off x="2216505" y="2048571"/>
            <a:ext cx="1594149" cy="265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Suorakulmio 13">
            <a:extLst>
              <a:ext uri="{FF2B5EF4-FFF2-40B4-BE49-F238E27FC236}">
                <a16:creationId xmlns:a16="http://schemas.microsoft.com/office/drawing/2014/main" id="{D10B0571-E2F4-DB1F-D6CC-DE40745FBD00}"/>
              </a:ext>
            </a:extLst>
          </p:cNvPr>
          <p:cNvSpPr>
            <a:spLocks noChangeAspect="1"/>
          </p:cNvSpPr>
          <p:nvPr/>
        </p:nvSpPr>
        <p:spPr>
          <a:xfrm>
            <a:off x="2604190" y="1870315"/>
            <a:ext cx="817117" cy="134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Tekstiruutu 51">
            <a:extLst>
              <a:ext uri="{FF2B5EF4-FFF2-40B4-BE49-F238E27FC236}">
                <a16:creationId xmlns:a16="http://schemas.microsoft.com/office/drawing/2014/main" id="{6E76DEA7-DDF4-8C00-255B-CBBE422333DB}"/>
              </a:ext>
            </a:extLst>
          </p:cNvPr>
          <p:cNvSpPr txBox="1"/>
          <p:nvPr/>
        </p:nvSpPr>
        <p:spPr>
          <a:xfrm>
            <a:off x="1817844" y="20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4" name="Suorakulmio 14">
            <a:extLst>
              <a:ext uri="{FF2B5EF4-FFF2-40B4-BE49-F238E27FC236}">
                <a16:creationId xmlns:a16="http://schemas.microsoft.com/office/drawing/2014/main" id="{AC457818-1E95-581A-532F-EEE8CE85C43D}"/>
              </a:ext>
            </a:extLst>
          </p:cNvPr>
          <p:cNvSpPr>
            <a:spLocks noChangeAspect="1"/>
          </p:cNvSpPr>
          <p:nvPr/>
        </p:nvSpPr>
        <p:spPr>
          <a:xfrm>
            <a:off x="4853090" y="2048571"/>
            <a:ext cx="1594149" cy="265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orakulmio 13">
            <a:extLst>
              <a:ext uri="{FF2B5EF4-FFF2-40B4-BE49-F238E27FC236}">
                <a16:creationId xmlns:a16="http://schemas.microsoft.com/office/drawing/2014/main" id="{3D430B18-62EA-1A19-1E29-3EE4C4CA1A37}"/>
              </a:ext>
            </a:extLst>
          </p:cNvPr>
          <p:cNvSpPr>
            <a:spLocks noChangeAspect="1"/>
          </p:cNvSpPr>
          <p:nvPr/>
        </p:nvSpPr>
        <p:spPr>
          <a:xfrm rot="5400000">
            <a:off x="5637559" y="522199"/>
            <a:ext cx="141283" cy="1428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uorakulmio 13">
            <a:extLst>
              <a:ext uri="{FF2B5EF4-FFF2-40B4-BE49-F238E27FC236}">
                <a16:creationId xmlns:a16="http://schemas.microsoft.com/office/drawing/2014/main" id="{86EB458D-310B-8EA6-4CE2-334D014D7AD5}"/>
              </a:ext>
            </a:extLst>
          </p:cNvPr>
          <p:cNvSpPr>
            <a:spLocks noChangeAspect="1"/>
          </p:cNvSpPr>
          <p:nvPr/>
        </p:nvSpPr>
        <p:spPr>
          <a:xfrm rot="5400000">
            <a:off x="4615704" y="1506777"/>
            <a:ext cx="817117" cy="134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Tekstiruutu 6">
            <a:extLst>
              <a:ext uri="{FF2B5EF4-FFF2-40B4-BE49-F238E27FC236}">
                <a16:creationId xmlns:a16="http://schemas.microsoft.com/office/drawing/2014/main" id="{6DDD80BC-8B0E-245A-C474-D89EE4048EE4}"/>
              </a:ext>
            </a:extLst>
          </p:cNvPr>
          <p:cNvSpPr txBox="1"/>
          <p:nvPr/>
        </p:nvSpPr>
        <p:spPr>
          <a:xfrm>
            <a:off x="4454429" y="20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8" name="Suorakulmio 13">
            <a:extLst>
              <a:ext uri="{FF2B5EF4-FFF2-40B4-BE49-F238E27FC236}">
                <a16:creationId xmlns:a16="http://schemas.microsoft.com/office/drawing/2014/main" id="{3E5F842A-1708-B51F-A2A5-57398586C222}"/>
              </a:ext>
            </a:extLst>
          </p:cNvPr>
          <p:cNvSpPr>
            <a:spLocks noChangeAspect="1"/>
          </p:cNvSpPr>
          <p:nvPr/>
        </p:nvSpPr>
        <p:spPr>
          <a:xfrm rot="5400000">
            <a:off x="5637557" y="1198034"/>
            <a:ext cx="141284" cy="142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Suorakulmio 21">
            <a:extLst>
              <a:ext uri="{FF2B5EF4-FFF2-40B4-BE49-F238E27FC236}">
                <a16:creationId xmlns:a16="http://schemas.microsoft.com/office/drawing/2014/main" id="{E18DD54A-EE0C-D262-2CCD-A375C145D276}"/>
              </a:ext>
            </a:extLst>
          </p:cNvPr>
          <p:cNvSpPr>
            <a:spLocks noChangeAspect="1"/>
          </p:cNvSpPr>
          <p:nvPr/>
        </p:nvSpPr>
        <p:spPr>
          <a:xfrm>
            <a:off x="7489675" y="1956911"/>
            <a:ext cx="1594149" cy="134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Suorakulmio 14">
            <a:extLst>
              <a:ext uri="{FF2B5EF4-FFF2-40B4-BE49-F238E27FC236}">
                <a16:creationId xmlns:a16="http://schemas.microsoft.com/office/drawing/2014/main" id="{0BBD4836-D081-B79C-E2E2-B009D04498A3}"/>
              </a:ext>
            </a:extLst>
          </p:cNvPr>
          <p:cNvSpPr>
            <a:spLocks noChangeAspect="1"/>
          </p:cNvSpPr>
          <p:nvPr/>
        </p:nvSpPr>
        <p:spPr>
          <a:xfrm>
            <a:off x="7489675" y="2048571"/>
            <a:ext cx="1594149" cy="26529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Suorakulmio 13">
            <a:extLst>
              <a:ext uri="{FF2B5EF4-FFF2-40B4-BE49-F238E27FC236}">
                <a16:creationId xmlns:a16="http://schemas.microsoft.com/office/drawing/2014/main" id="{53145593-AA2D-F163-0375-B50BDE5DBA5C}"/>
              </a:ext>
            </a:extLst>
          </p:cNvPr>
          <p:cNvSpPr>
            <a:spLocks noChangeAspect="1"/>
          </p:cNvSpPr>
          <p:nvPr/>
        </p:nvSpPr>
        <p:spPr>
          <a:xfrm rot="5400000">
            <a:off x="8540567" y="1506777"/>
            <a:ext cx="817117" cy="1346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BE1459E4-BE4E-BFA3-47A7-1617F51359A7}"/>
              </a:ext>
            </a:extLst>
          </p:cNvPr>
          <p:cNvSpPr txBox="1"/>
          <p:nvPr/>
        </p:nvSpPr>
        <p:spPr>
          <a:xfrm>
            <a:off x="7091014" y="20287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21" name="Suorakulmio 13">
            <a:extLst>
              <a:ext uri="{FF2B5EF4-FFF2-40B4-BE49-F238E27FC236}">
                <a16:creationId xmlns:a16="http://schemas.microsoft.com/office/drawing/2014/main" id="{BDFCB026-AF35-4130-516B-CFAEEA506422}"/>
              </a:ext>
            </a:extLst>
          </p:cNvPr>
          <p:cNvSpPr>
            <a:spLocks noChangeAspect="1"/>
          </p:cNvSpPr>
          <p:nvPr/>
        </p:nvSpPr>
        <p:spPr>
          <a:xfrm rot="5400000">
            <a:off x="8164474" y="522199"/>
            <a:ext cx="141283" cy="1428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Suorakulmio 13">
            <a:extLst>
              <a:ext uri="{FF2B5EF4-FFF2-40B4-BE49-F238E27FC236}">
                <a16:creationId xmlns:a16="http://schemas.microsoft.com/office/drawing/2014/main" id="{55FF5896-96F8-EDA6-C54C-DCF32415C66D}"/>
              </a:ext>
            </a:extLst>
          </p:cNvPr>
          <p:cNvSpPr>
            <a:spLocks noChangeAspect="1"/>
          </p:cNvSpPr>
          <p:nvPr/>
        </p:nvSpPr>
        <p:spPr>
          <a:xfrm rot="5400000">
            <a:off x="8164472" y="1198034"/>
            <a:ext cx="141284" cy="142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Suorakulmio 13">
            <a:extLst>
              <a:ext uri="{FF2B5EF4-FFF2-40B4-BE49-F238E27FC236}">
                <a16:creationId xmlns:a16="http://schemas.microsoft.com/office/drawing/2014/main" id="{EE6CFC40-F191-1F22-0A10-F0916A1FA708}"/>
              </a:ext>
            </a:extLst>
          </p:cNvPr>
          <p:cNvSpPr>
            <a:spLocks noChangeAspect="1"/>
          </p:cNvSpPr>
          <p:nvPr/>
        </p:nvSpPr>
        <p:spPr>
          <a:xfrm>
            <a:off x="2605301" y="509647"/>
            <a:ext cx="141284" cy="142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Suorakulmio 13">
            <a:extLst>
              <a:ext uri="{FF2B5EF4-FFF2-40B4-BE49-F238E27FC236}">
                <a16:creationId xmlns:a16="http://schemas.microsoft.com/office/drawing/2014/main" id="{A20B0127-90FA-2DD5-9401-9DE829209E31}"/>
              </a:ext>
            </a:extLst>
          </p:cNvPr>
          <p:cNvSpPr>
            <a:spLocks noChangeAspect="1"/>
          </p:cNvSpPr>
          <p:nvPr/>
        </p:nvSpPr>
        <p:spPr>
          <a:xfrm>
            <a:off x="3280024" y="509647"/>
            <a:ext cx="141284" cy="14280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Nuoli: Pyöreä 28">
            <a:extLst>
              <a:ext uri="{FF2B5EF4-FFF2-40B4-BE49-F238E27FC236}">
                <a16:creationId xmlns:a16="http://schemas.microsoft.com/office/drawing/2014/main" id="{12E9809D-5C17-1B2D-C1D8-D5EE93C955EF}"/>
              </a:ext>
            </a:extLst>
          </p:cNvPr>
          <p:cNvSpPr/>
          <p:nvPr/>
        </p:nvSpPr>
        <p:spPr>
          <a:xfrm rot="19318834">
            <a:off x="3849990" y="859920"/>
            <a:ext cx="817117" cy="945798"/>
          </a:xfrm>
          <a:prstGeom prst="circularArrow">
            <a:avLst>
              <a:gd name="adj1" fmla="val 12137"/>
              <a:gd name="adj2" fmla="val 955740"/>
              <a:gd name="adj3" fmla="val 20379825"/>
              <a:gd name="adj4" fmla="val 1592149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  <p:sp>
        <p:nvSpPr>
          <p:cNvPr id="30" name="Nuoli: Pyöreä 29">
            <a:extLst>
              <a:ext uri="{FF2B5EF4-FFF2-40B4-BE49-F238E27FC236}">
                <a16:creationId xmlns:a16="http://schemas.microsoft.com/office/drawing/2014/main" id="{6D549889-796D-B6DE-CAA0-25C521010396}"/>
              </a:ext>
            </a:extLst>
          </p:cNvPr>
          <p:cNvSpPr/>
          <p:nvPr/>
        </p:nvSpPr>
        <p:spPr>
          <a:xfrm rot="19318834">
            <a:off x="6606035" y="859919"/>
            <a:ext cx="817117" cy="945798"/>
          </a:xfrm>
          <a:prstGeom prst="circularArrow">
            <a:avLst>
              <a:gd name="adj1" fmla="val 12137"/>
              <a:gd name="adj2" fmla="val 955740"/>
              <a:gd name="adj3" fmla="val 20379825"/>
              <a:gd name="adj4" fmla="val 15921495"/>
              <a:gd name="adj5" fmla="val 1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69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orakulmio 13">
            <a:extLst>
              <a:ext uri="{FF2B5EF4-FFF2-40B4-BE49-F238E27FC236}">
                <a16:creationId xmlns:a16="http://schemas.microsoft.com/office/drawing/2014/main" id="{0F38076F-3793-8DD0-7933-7E12FA9F23B9}"/>
              </a:ext>
            </a:extLst>
          </p:cNvPr>
          <p:cNvSpPr>
            <a:spLocks noChangeAspect="1"/>
          </p:cNvSpPr>
          <p:nvPr/>
        </p:nvSpPr>
        <p:spPr>
          <a:xfrm>
            <a:off x="1627637" y="4686242"/>
            <a:ext cx="794063" cy="24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uorakulmio 14">
            <a:extLst>
              <a:ext uri="{FF2B5EF4-FFF2-40B4-BE49-F238E27FC236}">
                <a16:creationId xmlns:a16="http://schemas.microsoft.com/office/drawing/2014/main" id="{278E9F52-B81B-7D7E-1CE4-F6C88028A982}"/>
              </a:ext>
            </a:extLst>
          </p:cNvPr>
          <p:cNvSpPr>
            <a:spLocks noChangeAspect="1"/>
          </p:cNvSpPr>
          <p:nvPr/>
        </p:nvSpPr>
        <p:spPr>
          <a:xfrm>
            <a:off x="2471221" y="3738880"/>
            <a:ext cx="481164" cy="8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Suorakulmio 15">
            <a:extLst>
              <a:ext uri="{FF2B5EF4-FFF2-40B4-BE49-F238E27FC236}">
                <a16:creationId xmlns:a16="http://schemas.microsoft.com/office/drawing/2014/main" id="{6901EC94-44C4-61B7-899C-92BFBEAD0089}"/>
              </a:ext>
            </a:extLst>
          </p:cNvPr>
          <p:cNvSpPr>
            <a:spLocks noChangeAspect="1"/>
          </p:cNvSpPr>
          <p:nvPr/>
        </p:nvSpPr>
        <p:spPr>
          <a:xfrm>
            <a:off x="2952385" y="4191852"/>
            <a:ext cx="40075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Ellipsi 16">
            <a:extLst>
              <a:ext uri="{FF2B5EF4-FFF2-40B4-BE49-F238E27FC236}">
                <a16:creationId xmlns:a16="http://schemas.microsoft.com/office/drawing/2014/main" id="{E577145E-7ABD-309A-C910-93DB77691D60}"/>
              </a:ext>
            </a:extLst>
          </p:cNvPr>
          <p:cNvSpPr>
            <a:spLocks noChangeAspect="1"/>
          </p:cNvSpPr>
          <p:nvPr/>
        </p:nvSpPr>
        <p:spPr>
          <a:xfrm>
            <a:off x="2471221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Ellipsi 17">
            <a:extLst>
              <a:ext uri="{FF2B5EF4-FFF2-40B4-BE49-F238E27FC236}">
                <a16:creationId xmlns:a16="http://schemas.microsoft.com/office/drawing/2014/main" id="{B8DD7E11-B11F-E894-3F15-729CF015B2E3}"/>
              </a:ext>
            </a:extLst>
          </p:cNvPr>
          <p:cNvSpPr>
            <a:spLocks noChangeAspect="1"/>
          </p:cNvSpPr>
          <p:nvPr/>
        </p:nvSpPr>
        <p:spPr>
          <a:xfrm>
            <a:off x="3220603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Suorakulmio 21">
            <a:extLst>
              <a:ext uri="{FF2B5EF4-FFF2-40B4-BE49-F238E27FC236}">
                <a16:creationId xmlns:a16="http://schemas.microsoft.com/office/drawing/2014/main" id="{3E85049F-8147-DA2E-01AA-66BF4B34F49B}"/>
              </a:ext>
            </a:extLst>
          </p:cNvPr>
          <p:cNvSpPr>
            <a:spLocks noChangeAspect="1"/>
          </p:cNvSpPr>
          <p:nvPr/>
        </p:nvSpPr>
        <p:spPr>
          <a:xfrm>
            <a:off x="2419796" y="3738880"/>
            <a:ext cx="53329" cy="9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Tekstiruutu 11">
            <a:extLst>
              <a:ext uri="{FF2B5EF4-FFF2-40B4-BE49-F238E27FC236}">
                <a16:creationId xmlns:a16="http://schemas.microsoft.com/office/drawing/2014/main" id="{E44DDB87-7FDC-73C1-175C-E6842AA64B12}"/>
              </a:ext>
            </a:extLst>
          </p:cNvPr>
          <p:cNvSpPr txBox="1"/>
          <p:nvPr/>
        </p:nvSpPr>
        <p:spPr>
          <a:xfrm>
            <a:off x="1393682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cxnSp>
        <p:nvCxnSpPr>
          <p:cNvPr id="14" name="Suora nuoliyhdysviiva 13">
            <a:extLst>
              <a:ext uri="{FF2B5EF4-FFF2-40B4-BE49-F238E27FC236}">
                <a16:creationId xmlns:a16="http://schemas.microsoft.com/office/drawing/2014/main" id="{7890FEFA-8E13-2F40-48C8-FBC2C2ACADF0}"/>
              </a:ext>
            </a:extLst>
          </p:cNvPr>
          <p:cNvCxnSpPr>
            <a:cxnSpLocks/>
          </p:cNvCxnSpPr>
          <p:nvPr/>
        </p:nvCxnSpPr>
        <p:spPr>
          <a:xfrm>
            <a:off x="1640348" y="3429000"/>
            <a:ext cx="290488" cy="88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uorakulmio 13">
            <a:extLst>
              <a:ext uri="{FF2B5EF4-FFF2-40B4-BE49-F238E27FC236}">
                <a16:creationId xmlns:a16="http://schemas.microsoft.com/office/drawing/2014/main" id="{87FEE38B-3859-A400-4FD9-A84381DE690D}"/>
              </a:ext>
            </a:extLst>
          </p:cNvPr>
          <p:cNvSpPr>
            <a:spLocks noChangeAspect="1"/>
          </p:cNvSpPr>
          <p:nvPr/>
        </p:nvSpPr>
        <p:spPr>
          <a:xfrm>
            <a:off x="3853405" y="4409133"/>
            <a:ext cx="794063" cy="247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Suorakulmio 14">
            <a:extLst>
              <a:ext uri="{FF2B5EF4-FFF2-40B4-BE49-F238E27FC236}">
                <a16:creationId xmlns:a16="http://schemas.microsoft.com/office/drawing/2014/main" id="{09901243-9577-FF18-DB81-72E1AC30B5AE}"/>
              </a:ext>
            </a:extLst>
          </p:cNvPr>
          <p:cNvSpPr>
            <a:spLocks noChangeAspect="1"/>
          </p:cNvSpPr>
          <p:nvPr/>
        </p:nvSpPr>
        <p:spPr>
          <a:xfrm>
            <a:off x="4698893" y="3738880"/>
            <a:ext cx="481164" cy="8788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Suorakulmio 15">
            <a:extLst>
              <a:ext uri="{FF2B5EF4-FFF2-40B4-BE49-F238E27FC236}">
                <a16:creationId xmlns:a16="http://schemas.microsoft.com/office/drawing/2014/main" id="{D606E343-9B15-855C-EE05-C6B7739DACE1}"/>
              </a:ext>
            </a:extLst>
          </p:cNvPr>
          <p:cNvSpPr>
            <a:spLocks noChangeAspect="1"/>
          </p:cNvSpPr>
          <p:nvPr/>
        </p:nvSpPr>
        <p:spPr>
          <a:xfrm>
            <a:off x="5180057" y="4191852"/>
            <a:ext cx="400751" cy="42584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Ellipsi 16">
            <a:extLst>
              <a:ext uri="{FF2B5EF4-FFF2-40B4-BE49-F238E27FC236}">
                <a16:creationId xmlns:a16="http://schemas.microsoft.com/office/drawing/2014/main" id="{2F1EAC79-C71B-ED13-7186-D74AC64F227A}"/>
              </a:ext>
            </a:extLst>
          </p:cNvPr>
          <p:cNvSpPr>
            <a:spLocks noChangeAspect="1"/>
          </p:cNvSpPr>
          <p:nvPr/>
        </p:nvSpPr>
        <p:spPr>
          <a:xfrm>
            <a:off x="4698893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Ellipsi 17">
            <a:extLst>
              <a:ext uri="{FF2B5EF4-FFF2-40B4-BE49-F238E27FC236}">
                <a16:creationId xmlns:a16="http://schemas.microsoft.com/office/drawing/2014/main" id="{3D9E85B3-7036-6E82-C322-094F76E9BC3A}"/>
              </a:ext>
            </a:extLst>
          </p:cNvPr>
          <p:cNvSpPr>
            <a:spLocks noChangeAspect="1"/>
          </p:cNvSpPr>
          <p:nvPr/>
        </p:nvSpPr>
        <p:spPr>
          <a:xfrm>
            <a:off x="5448275" y="4619962"/>
            <a:ext cx="132533" cy="1153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Suorakulmio 21">
            <a:extLst>
              <a:ext uri="{FF2B5EF4-FFF2-40B4-BE49-F238E27FC236}">
                <a16:creationId xmlns:a16="http://schemas.microsoft.com/office/drawing/2014/main" id="{56369648-3951-3FD8-2017-A422763629A3}"/>
              </a:ext>
            </a:extLst>
          </p:cNvPr>
          <p:cNvSpPr>
            <a:spLocks noChangeAspect="1"/>
          </p:cNvSpPr>
          <p:nvPr/>
        </p:nvSpPr>
        <p:spPr>
          <a:xfrm>
            <a:off x="4647468" y="3738880"/>
            <a:ext cx="53329" cy="97023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FI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Tekstiruutu 32">
            <a:extLst>
              <a:ext uri="{FF2B5EF4-FFF2-40B4-BE49-F238E27FC236}">
                <a16:creationId xmlns:a16="http://schemas.microsoft.com/office/drawing/2014/main" id="{C9DBBDE3-222F-E9E6-B02D-156A6270473A}"/>
              </a:ext>
            </a:extLst>
          </p:cNvPr>
          <p:cNvSpPr txBox="1"/>
          <p:nvPr/>
        </p:nvSpPr>
        <p:spPr>
          <a:xfrm>
            <a:off x="3621354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cxnSp>
        <p:nvCxnSpPr>
          <p:cNvPr id="34" name="Suora nuoliyhdysviiva 33">
            <a:extLst>
              <a:ext uri="{FF2B5EF4-FFF2-40B4-BE49-F238E27FC236}">
                <a16:creationId xmlns:a16="http://schemas.microsoft.com/office/drawing/2014/main" id="{7086366B-163B-55CC-20C2-6639A7273ABD}"/>
              </a:ext>
            </a:extLst>
          </p:cNvPr>
          <p:cNvCxnSpPr>
            <a:cxnSpLocks/>
          </p:cNvCxnSpPr>
          <p:nvPr/>
        </p:nvCxnSpPr>
        <p:spPr>
          <a:xfrm>
            <a:off x="3868020" y="3429000"/>
            <a:ext cx="290488" cy="88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57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orakulmio 17">
            <a:extLst>
              <a:ext uri="{FF2B5EF4-FFF2-40B4-BE49-F238E27FC236}">
                <a16:creationId xmlns:a16="http://schemas.microsoft.com/office/drawing/2014/main" id="{13D2B556-5F86-7F20-6F22-9BB7BF8BB2BD}"/>
              </a:ext>
            </a:extLst>
          </p:cNvPr>
          <p:cNvSpPr/>
          <p:nvPr/>
        </p:nvSpPr>
        <p:spPr>
          <a:xfrm>
            <a:off x="5527607" y="4100793"/>
            <a:ext cx="1420655" cy="27275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Suorakulmio: Pyöristetyt kulmat 10">
            <a:extLst>
              <a:ext uri="{FF2B5EF4-FFF2-40B4-BE49-F238E27FC236}">
                <a16:creationId xmlns:a16="http://schemas.microsoft.com/office/drawing/2014/main" id="{068C7713-ED7D-632B-8125-4E78B4B3A3E9}"/>
              </a:ext>
            </a:extLst>
          </p:cNvPr>
          <p:cNvSpPr/>
          <p:nvPr/>
        </p:nvSpPr>
        <p:spPr>
          <a:xfrm>
            <a:off x="5103111" y="4293526"/>
            <a:ext cx="2361219" cy="66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2" name="Ellipsi 11">
            <a:extLst>
              <a:ext uri="{FF2B5EF4-FFF2-40B4-BE49-F238E27FC236}">
                <a16:creationId xmlns:a16="http://schemas.microsoft.com/office/drawing/2014/main" id="{3FEE411E-24F2-2C6D-05DC-C92D885A7DAB}"/>
              </a:ext>
            </a:extLst>
          </p:cNvPr>
          <p:cNvSpPr/>
          <p:nvPr/>
        </p:nvSpPr>
        <p:spPr>
          <a:xfrm>
            <a:off x="5311107" y="4821366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3" name="Ellipsi 12">
            <a:extLst>
              <a:ext uri="{FF2B5EF4-FFF2-40B4-BE49-F238E27FC236}">
                <a16:creationId xmlns:a16="http://schemas.microsoft.com/office/drawing/2014/main" id="{B469D0E5-2ADB-0167-909E-AF3347A91F04}"/>
              </a:ext>
            </a:extLst>
          </p:cNvPr>
          <p:cNvSpPr/>
          <p:nvPr/>
        </p:nvSpPr>
        <p:spPr>
          <a:xfrm>
            <a:off x="7041793" y="4821366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4" name="Suorakulmio 13">
            <a:extLst>
              <a:ext uri="{FF2B5EF4-FFF2-40B4-BE49-F238E27FC236}">
                <a16:creationId xmlns:a16="http://schemas.microsoft.com/office/drawing/2014/main" id="{C47BABB0-81BB-6CF2-E2EC-1157FCA60009}"/>
              </a:ext>
            </a:extLst>
          </p:cNvPr>
          <p:cNvSpPr/>
          <p:nvPr/>
        </p:nvSpPr>
        <p:spPr>
          <a:xfrm>
            <a:off x="5440612" y="4014124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5D3BD482-DC4C-0F55-E9E6-D5A7AB200321}"/>
              </a:ext>
            </a:extLst>
          </p:cNvPr>
          <p:cNvSpPr txBox="1"/>
          <p:nvPr/>
        </p:nvSpPr>
        <p:spPr>
          <a:xfrm>
            <a:off x="5527607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3" name="Suorakulmio: Pyöristetyt kulmat 2">
            <a:extLst>
              <a:ext uri="{FF2B5EF4-FFF2-40B4-BE49-F238E27FC236}">
                <a16:creationId xmlns:a16="http://schemas.microsoft.com/office/drawing/2014/main" id="{6999510B-1BC8-0A78-B09D-960AF0B3815E}"/>
              </a:ext>
            </a:extLst>
          </p:cNvPr>
          <p:cNvSpPr/>
          <p:nvPr/>
        </p:nvSpPr>
        <p:spPr>
          <a:xfrm>
            <a:off x="2110055" y="4293526"/>
            <a:ext cx="2361219" cy="6632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Ellipsi 23">
            <a:extLst>
              <a:ext uri="{FF2B5EF4-FFF2-40B4-BE49-F238E27FC236}">
                <a16:creationId xmlns:a16="http://schemas.microsoft.com/office/drawing/2014/main" id="{CE92A930-1D73-EDD0-AA92-25D343300D6F}"/>
              </a:ext>
            </a:extLst>
          </p:cNvPr>
          <p:cNvSpPr/>
          <p:nvPr/>
        </p:nvSpPr>
        <p:spPr>
          <a:xfrm>
            <a:off x="2318051" y="4821366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8" name="Ellipsi 37">
            <a:extLst>
              <a:ext uri="{FF2B5EF4-FFF2-40B4-BE49-F238E27FC236}">
                <a16:creationId xmlns:a16="http://schemas.microsoft.com/office/drawing/2014/main" id="{329582CD-78DF-44F8-2A81-6FD3D918A33B}"/>
              </a:ext>
            </a:extLst>
          </p:cNvPr>
          <p:cNvSpPr/>
          <p:nvPr/>
        </p:nvSpPr>
        <p:spPr>
          <a:xfrm>
            <a:off x="4048737" y="4821366"/>
            <a:ext cx="259015" cy="24724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9" name="Suorakulmio 38">
            <a:extLst>
              <a:ext uri="{FF2B5EF4-FFF2-40B4-BE49-F238E27FC236}">
                <a16:creationId xmlns:a16="http://schemas.microsoft.com/office/drawing/2014/main" id="{99E332DC-2A83-90C0-7CA7-BF9EB78444F9}"/>
              </a:ext>
            </a:extLst>
          </p:cNvPr>
          <p:cNvSpPr/>
          <p:nvPr/>
        </p:nvSpPr>
        <p:spPr>
          <a:xfrm>
            <a:off x="2447558" y="4181245"/>
            <a:ext cx="1601181" cy="1118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0" name="Tekstiruutu 39">
            <a:extLst>
              <a:ext uri="{FF2B5EF4-FFF2-40B4-BE49-F238E27FC236}">
                <a16:creationId xmlns:a16="http://schemas.microsoft.com/office/drawing/2014/main" id="{CD33D36C-0C9A-6A54-786C-0A0E29699951}"/>
              </a:ext>
            </a:extLst>
          </p:cNvPr>
          <p:cNvSpPr txBox="1"/>
          <p:nvPr/>
        </p:nvSpPr>
        <p:spPr>
          <a:xfrm>
            <a:off x="2534551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704728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uora nuoliyhdysviiva 3">
            <a:extLst>
              <a:ext uri="{FF2B5EF4-FFF2-40B4-BE49-F238E27FC236}">
                <a16:creationId xmlns:a16="http://schemas.microsoft.com/office/drawing/2014/main" id="{31444676-56D2-52AD-E5B3-F32C50C9B533}"/>
              </a:ext>
            </a:extLst>
          </p:cNvPr>
          <p:cNvCxnSpPr/>
          <p:nvPr/>
        </p:nvCxnSpPr>
        <p:spPr>
          <a:xfrm flipV="1">
            <a:off x="4496448" y="727575"/>
            <a:ext cx="0" cy="52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orakulmio 4">
            <a:extLst>
              <a:ext uri="{FF2B5EF4-FFF2-40B4-BE49-F238E27FC236}">
                <a16:creationId xmlns:a16="http://schemas.microsoft.com/office/drawing/2014/main" id="{6195CAC4-E5C4-879E-455E-5B59D849BBE9}"/>
              </a:ext>
            </a:extLst>
          </p:cNvPr>
          <p:cNvSpPr/>
          <p:nvPr/>
        </p:nvSpPr>
        <p:spPr>
          <a:xfrm>
            <a:off x="3725117" y="4963673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Suorakulmio 5">
            <a:extLst>
              <a:ext uri="{FF2B5EF4-FFF2-40B4-BE49-F238E27FC236}">
                <a16:creationId xmlns:a16="http://schemas.microsoft.com/office/drawing/2014/main" id="{EE481042-CE75-4C00-81DE-C36EA1BF4D95}"/>
              </a:ext>
            </a:extLst>
          </p:cNvPr>
          <p:cNvSpPr/>
          <p:nvPr/>
        </p:nvSpPr>
        <p:spPr>
          <a:xfrm>
            <a:off x="2673868" y="4963673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7" name="Suora yhdysviiva 6">
            <a:extLst>
              <a:ext uri="{FF2B5EF4-FFF2-40B4-BE49-F238E27FC236}">
                <a16:creationId xmlns:a16="http://schemas.microsoft.com/office/drawing/2014/main" id="{1392C51F-14F5-15F6-F77D-EA4DD666E2BD}"/>
              </a:ext>
            </a:extLst>
          </p:cNvPr>
          <p:cNvCxnSpPr/>
          <p:nvPr/>
        </p:nvCxnSpPr>
        <p:spPr>
          <a:xfrm>
            <a:off x="2263321" y="5150285"/>
            <a:ext cx="26747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iruutu 7">
            <a:extLst>
              <a:ext uri="{FF2B5EF4-FFF2-40B4-BE49-F238E27FC236}">
                <a16:creationId xmlns:a16="http://schemas.microsoft.com/office/drawing/2014/main" id="{3F3C1F53-F477-134A-363E-D96C979EB550}"/>
              </a:ext>
            </a:extLst>
          </p:cNvPr>
          <p:cNvSpPr txBox="1"/>
          <p:nvPr/>
        </p:nvSpPr>
        <p:spPr>
          <a:xfrm>
            <a:off x="1251251" y="501948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Fork height</a:t>
            </a:r>
            <a:endParaRPr lang="en-FI" sz="1100" dirty="0"/>
          </a:p>
        </p:txBody>
      </p:sp>
      <p:cxnSp>
        <p:nvCxnSpPr>
          <p:cNvPr id="9" name="Suora yhdysviiva 8">
            <a:extLst>
              <a:ext uri="{FF2B5EF4-FFF2-40B4-BE49-F238E27FC236}">
                <a16:creationId xmlns:a16="http://schemas.microsoft.com/office/drawing/2014/main" id="{B10AECBA-A5C0-E2E3-C30B-57A53B79937A}"/>
              </a:ext>
            </a:extLst>
          </p:cNvPr>
          <p:cNvCxnSpPr/>
          <p:nvPr/>
        </p:nvCxnSpPr>
        <p:spPr>
          <a:xfrm>
            <a:off x="2160684" y="2130277"/>
            <a:ext cx="26747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uora yhdysviiva 9">
            <a:extLst>
              <a:ext uri="{FF2B5EF4-FFF2-40B4-BE49-F238E27FC236}">
                <a16:creationId xmlns:a16="http://schemas.microsoft.com/office/drawing/2014/main" id="{B41C28ED-87C3-3460-E773-E1A0AA74B943}"/>
              </a:ext>
            </a:extLst>
          </p:cNvPr>
          <p:cNvCxnSpPr/>
          <p:nvPr/>
        </p:nvCxnSpPr>
        <p:spPr>
          <a:xfrm>
            <a:off x="2160684" y="2691207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uora yhdysviiva 10">
            <a:extLst>
              <a:ext uri="{FF2B5EF4-FFF2-40B4-BE49-F238E27FC236}">
                <a16:creationId xmlns:a16="http://schemas.microsoft.com/office/drawing/2014/main" id="{72EB45BE-9077-1AFF-5A01-086F36132A9D}"/>
              </a:ext>
            </a:extLst>
          </p:cNvPr>
          <p:cNvCxnSpPr/>
          <p:nvPr/>
        </p:nvCxnSpPr>
        <p:spPr>
          <a:xfrm>
            <a:off x="2170294" y="1577056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iruutu 11">
            <a:extLst>
              <a:ext uri="{FF2B5EF4-FFF2-40B4-BE49-F238E27FC236}">
                <a16:creationId xmlns:a16="http://schemas.microsoft.com/office/drawing/2014/main" id="{A1DB533E-EA90-013E-05F1-F5F46C45C62D}"/>
              </a:ext>
            </a:extLst>
          </p:cNvPr>
          <p:cNvSpPr txBox="1"/>
          <p:nvPr/>
        </p:nvSpPr>
        <p:spPr>
          <a:xfrm>
            <a:off x="1193968" y="1999472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</a:t>
            </a:r>
            <a:endParaRPr lang="en-FI" sz="1100" dirty="0"/>
          </a:p>
        </p:txBody>
      </p:sp>
      <p:cxnSp>
        <p:nvCxnSpPr>
          <p:cNvPr id="13" name="Suora nuoliyhdysviiva 12">
            <a:extLst>
              <a:ext uri="{FF2B5EF4-FFF2-40B4-BE49-F238E27FC236}">
                <a16:creationId xmlns:a16="http://schemas.microsoft.com/office/drawing/2014/main" id="{3AFA9652-16E0-073D-F3D4-7FDDC73E9D5C}"/>
              </a:ext>
            </a:extLst>
          </p:cNvPr>
          <p:cNvCxnSpPr>
            <a:cxnSpLocks/>
          </p:cNvCxnSpPr>
          <p:nvPr/>
        </p:nvCxnSpPr>
        <p:spPr>
          <a:xfrm flipV="1">
            <a:off x="2841819" y="1577056"/>
            <a:ext cx="0" cy="55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uora nuoliyhdysviiva 13">
            <a:extLst>
              <a:ext uri="{FF2B5EF4-FFF2-40B4-BE49-F238E27FC236}">
                <a16:creationId xmlns:a16="http://schemas.microsoft.com/office/drawing/2014/main" id="{DD7CC103-593C-BD49-3E0B-0006820AE93F}"/>
              </a:ext>
            </a:extLst>
          </p:cNvPr>
          <p:cNvCxnSpPr>
            <a:cxnSpLocks/>
          </p:cNvCxnSpPr>
          <p:nvPr/>
        </p:nvCxnSpPr>
        <p:spPr>
          <a:xfrm>
            <a:off x="2841819" y="2130277"/>
            <a:ext cx="0" cy="56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iruutu 14">
            <a:extLst>
              <a:ext uri="{FF2B5EF4-FFF2-40B4-BE49-F238E27FC236}">
                <a16:creationId xmlns:a16="http://schemas.microsoft.com/office/drawing/2014/main" id="{3D18A199-F971-F1E8-6950-D02F59C9774D}"/>
              </a:ext>
            </a:extLst>
          </p:cNvPr>
          <p:cNvSpPr txBox="1"/>
          <p:nvPr/>
        </p:nvSpPr>
        <p:spPr>
          <a:xfrm>
            <a:off x="2170294" y="1212699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Outer tolerance = 5mm</a:t>
            </a:r>
            <a:endParaRPr lang="en-FI" sz="1100" dirty="0"/>
          </a:p>
        </p:txBody>
      </p:sp>
      <p:sp>
        <p:nvSpPr>
          <p:cNvPr id="16" name="Tekstiruutu 15">
            <a:extLst>
              <a:ext uri="{FF2B5EF4-FFF2-40B4-BE49-F238E27FC236}">
                <a16:creationId xmlns:a16="http://schemas.microsoft.com/office/drawing/2014/main" id="{278F82A3-38B1-4371-1137-15DD8361D0A6}"/>
              </a:ext>
            </a:extLst>
          </p:cNvPr>
          <p:cNvSpPr txBox="1"/>
          <p:nvPr/>
        </p:nvSpPr>
        <p:spPr>
          <a:xfrm>
            <a:off x="4440469" y="1934727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</a:t>
            </a:r>
            <a:endParaRPr lang="en-FI" sz="1050" dirty="0"/>
          </a:p>
        </p:txBody>
      </p:sp>
      <p:sp>
        <p:nvSpPr>
          <p:cNvPr id="17" name="Tekstiruutu 16">
            <a:extLst>
              <a:ext uri="{FF2B5EF4-FFF2-40B4-BE49-F238E27FC236}">
                <a16:creationId xmlns:a16="http://schemas.microsoft.com/office/drawing/2014/main" id="{B829CA78-8FDB-0AD4-298C-FC04060D0471}"/>
              </a:ext>
            </a:extLst>
          </p:cNvPr>
          <p:cNvSpPr txBox="1"/>
          <p:nvPr/>
        </p:nvSpPr>
        <p:spPr>
          <a:xfrm>
            <a:off x="4450079" y="1365265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505</a:t>
            </a:r>
            <a:endParaRPr lang="en-FI" sz="1050" dirty="0"/>
          </a:p>
        </p:txBody>
      </p:sp>
      <p:sp>
        <p:nvSpPr>
          <p:cNvPr id="18" name="Tekstiruutu 17">
            <a:extLst>
              <a:ext uri="{FF2B5EF4-FFF2-40B4-BE49-F238E27FC236}">
                <a16:creationId xmlns:a16="http://schemas.microsoft.com/office/drawing/2014/main" id="{2786E83B-17F2-927F-9139-027B794C3D46}"/>
              </a:ext>
            </a:extLst>
          </p:cNvPr>
          <p:cNvSpPr txBox="1"/>
          <p:nvPr/>
        </p:nvSpPr>
        <p:spPr>
          <a:xfrm>
            <a:off x="4440469" y="2503568"/>
            <a:ext cx="478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495</a:t>
            </a:r>
            <a:endParaRPr lang="en-FI" sz="1050" dirty="0"/>
          </a:p>
        </p:txBody>
      </p:sp>
      <p:sp>
        <p:nvSpPr>
          <p:cNvPr id="19" name="Tekstiruutu 18">
            <a:extLst>
              <a:ext uri="{FF2B5EF4-FFF2-40B4-BE49-F238E27FC236}">
                <a16:creationId xmlns:a16="http://schemas.microsoft.com/office/drawing/2014/main" id="{F3E30B12-C8ED-2B7C-69FE-A9CF1EF9F6C8}"/>
              </a:ext>
            </a:extLst>
          </p:cNvPr>
          <p:cNvSpPr txBox="1"/>
          <p:nvPr/>
        </p:nvSpPr>
        <p:spPr>
          <a:xfrm>
            <a:off x="4440469" y="4907616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450</a:t>
            </a:r>
            <a:endParaRPr lang="en-FI" sz="1050" dirty="0"/>
          </a:p>
        </p:txBody>
      </p:sp>
      <p:cxnSp>
        <p:nvCxnSpPr>
          <p:cNvPr id="20" name="Suora nuoliyhdysviiva 19">
            <a:extLst>
              <a:ext uri="{FF2B5EF4-FFF2-40B4-BE49-F238E27FC236}">
                <a16:creationId xmlns:a16="http://schemas.microsoft.com/office/drawing/2014/main" id="{027A7CC2-AF0F-DA77-9B7B-70923C7EFF86}"/>
              </a:ext>
            </a:extLst>
          </p:cNvPr>
          <p:cNvCxnSpPr>
            <a:cxnSpLocks/>
          </p:cNvCxnSpPr>
          <p:nvPr/>
        </p:nvCxnSpPr>
        <p:spPr>
          <a:xfrm flipV="1">
            <a:off x="4275623" y="4378954"/>
            <a:ext cx="0" cy="7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iruutu 20">
            <a:extLst>
              <a:ext uri="{FF2B5EF4-FFF2-40B4-BE49-F238E27FC236}">
                <a16:creationId xmlns:a16="http://schemas.microsoft.com/office/drawing/2014/main" id="{6805FC4A-8549-2FE6-10B6-15B044D663CB}"/>
              </a:ext>
            </a:extLst>
          </p:cNvPr>
          <p:cNvSpPr txBox="1"/>
          <p:nvPr/>
        </p:nvSpPr>
        <p:spPr>
          <a:xfrm>
            <a:off x="1396309" y="4274583"/>
            <a:ext cx="28793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Fork increasing towards the reference</a:t>
            </a:r>
            <a:endParaRPr lang="en-FI" sz="1100" dirty="0"/>
          </a:p>
        </p:txBody>
      </p:sp>
      <p:cxnSp>
        <p:nvCxnSpPr>
          <p:cNvPr id="22" name="Suora nuoliyhdysviiva 21">
            <a:extLst>
              <a:ext uri="{FF2B5EF4-FFF2-40B4-BE49-F238E27FC236}">
                <a16:creationId xmlns:a16="http://schemas.microsoft.com/office/drawing/2014/main" id="{D19C140F-C57C-7DCE-B808-24987A143084}"/>
              </a:ext>
            </a:extLst>
          </p:cNvPr>
          <p:cNvCxnSpPr/>
          <p:nvPr/>
        </p:nvCxnSpPr>
        <p:spPr>
          <a:xfrm flipV="1">
            <a:off x="9540647" y="727429"/>
            <a:ext cx="0" cy="5212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uorakulmio 22">
            <a:extLst>
              <a:ext uri="{FF2B5EF4-FFF2-40B4-BE49-F238E27FC236}">
                <a16:creationId xmlns:a16="http://schemas.microsoft.com/office/drawing/2014/main" id="{E298A95E-0853-F186-17FD-D32B5ABDB836}"/>
              </a:ext>
            </a:extLst>
          </p:cNvPr>
          <p:cNvSpPr/>
          <p:nvPr/>
        </p:nvSpPr>
        <p:spPr>
          <a:xfrm>
            <a:off x="8725149" y="2504449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4" name="Suorakulmio 23">
            <a:extLst>
              <a:ext uri="{FF2B5EF4-FFF2-40B4-BE49-F238E27FC236}">
                <a16:creationId xmlns:a16="http://schemas.microsoft.com/office/drawing/2014/main" id="{E8554F43-8EFA-B64D-A1B4-D07D0573E824}"/>
              </a:ext>
            </a:extLst>
          </p:cNvPr>
          <p:cNvSpPr/>
          <p:nvPr/>
        </p:nvSpPr>
        <p:spPr>
          <a:xfrm>
            <a:off x="7673900" y="2504449"/>
            <a:ext cx="335902" cy="186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25" name="Suora yhdysviiva 24">
            <a:extLst>
              <a:ext uri="{FF2B5EF4-FFF2-40B4-BE49-F238E27FC236}">
                <a16:creationId xmlns:a16="http://schemas.microsoft.com/office/drawing/2014/main" id="{E370A441-4E64-8B44-36B3-39D8A81C2D17}"/>
              </a:ext>
            </a:extLst>
          </p:cNvPr>
          <p:cNvCxnSpPr/>
          <p:nvPr/>
        </p:nvCxnSpPr>
        <p:spPr>
          <a:xfrm>
            <a:off x="7263353" y="2691061"/>
            <a:ext cx="267477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iruutu 25">
            <a:extLst>
              <a:ext uri="{FF2B5EF4-FFF2-40B4-BE49-F238E27FC236}">
                <a16:creationId xmlns:a16="http://schemas.microsoft.com/office/drawing/2014/main" id="{886B0033-FEBD-245D-B811-136CBDC8D0EE}"/>
              </a:ext>
            </a:extLst>
          </p:cNvPr>
          <p:cNvSpPr txBox="1"/>
          <p:nvPr/>
        </p:nvSpPr>
        <p:spPr>
          <a:xfrm>
            <a:off x="6251283" y="2560256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Fork height</a:t>
            </a:r>
            <a:endParaRPr lang="en-FI" sz="1100" dirty="0"/>
          </a:p>
        </p:txBody>
      </p:sp>
      <p:cxnSp>
        <p:nvCxnSpPr>
          <p:cNvPr id="27" name="Suora yhdysviiva 26">
            <a:extLst>
              <a:ext uri="{FF2B5EF4-FFF2-40B4-BE49-F238E27FC236}">
                <a16:creationId xmlns:a16="http://schemas.microsoft.com/office/drawing/2014/main" id="{E488B112-276C-E20D-6AD6-ACDE8D07FE82}"/>
              </a:ext>
            </a:extLst>
          </p:cNvPr>
          <p:cNvCxnSpPr/>
          <p:nvPr/>
        </p:nvCxnSpPr>
        <p:spPr>
          <a:xfrm>
            <a:off x="7204883" y="2130131"/>
            <a:ext cx="2674776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uora yhdysviiva 27">
            <a:extLst>
              <a:ext uri="{FF2B5EF4-FFF2-40B4-BE49-F238E27FC236}">
                <a16:creationId xmlns:a16="http://schemas.microsoft.com/office/drawing/2014/main" id="{D0E2F251-B13B-D6DF-3692-DEEE195C09F2}"/>
              </a:ext>
            </a:extLst>
          </p:cNvPr>
          <p:cNvCxnSpPr/>
          <p:nvPr/>
        </p:nvCxnSpPr>
        <p:spPr>
          <a:xfrm>
            <a:off x="7204883" y="2691061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uora yhdysviiva 28">
            <a:extLst>
              <a:ext uri="{FF2B5EF4-FFF2-40B4-BE49-F238E27FC236}">
                <a16:creationId xmlns:a16="http://schemas.microsoft.com/office/drawing/2014/main" id="{8606BA8E-8B4C-7D9E-CC42-B62D572C65A9}"/>
              </a:ext>
            </a:extLst>
          </p:cNvPr>
          <p:cNvCxnSpPr/>
          <p:nvPr/>
        </p:nvCxnSpPr>
        <p:spPr>
          <a:xfrm>
            <a:off x="7214493" y="1576910"/>
            <a:ext cx="2674776" cy="0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iruutu 29">
            <a:extLst>
              <a:ext uri="{FF2B5EF4-FFF2-40B4-BE49-F238E27FC236}">
                <a16:creationId xmlns:a16="http://schemas.microsoft.com/office/drawing/2014/main" id="{F5097EBC-32FA-FD10-86C1-B5D195D66C99}"/>
              </a:ext>
            </a:extLst>
          </p:cNvPr>
          <p:cNvSpPr txBox="1"/>
          <p:nvPr/>
        </p:nvSpPr>
        <p:spPr>
          <a:xfrm>
            <a:off x="6238167" y="1999326"/>
            <a:ext cx="9076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Reference</a:t>
            </a:r>
            <a:endParaRPr lang="en-FI" sz="1100" dirty="0"/>
          </a:p>
        </p:txBody>
      </p:sp>
      <p:sp>
        <p:nvSpPr>
          <p:cNvPr id="34" name="Tekstiruutu 33">
            <a:extLst>
              <a:ext uri="{FF2B5EF4-FFF2-40B4-BE49-F238E27FC236}">
                <a16:creationId xmlns:a16="http://schemas.microsoft.com/office/drawing/2014/main" id="{7C39D6C3-3550-F4BC-C6E6-92A03DA6FA7E}"/>
              </a:ext>
            </a:extLst>
          </p:cNvPr>
          <p:cNvSpPr txBox="1"/>
          <p:nvPr/>
        </p:nvSpPr>
        <p:spPr>
          <a:xfrm>
            <a:off x="9484668" y="1934581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</a:t>
            </a:r>
            <a:endParaRPr lang="en-FI" sz="1050" dirty="0"/>
          </a:p>
        </p:txBody>
      </p:sp>
      <p:sp>
        <p:nvSpPr>
          <p:cNvPr id="35" name="Tekstiruutu 34">
            <a:extLst>
              <a:ext uri="{FF2B5EF4-FFF2-40B4-BE49-F238E27FC236}">
                <a16:creationId xmlns:a16="http://schemas.microsoft.com/office/drawing/2014/main" id="{012AE59B-509A-E3C1-4426-4F4211AD3CD1}"/>
              </a:ext>
            </a:extLst>
          </p:cNvPr>
          <p:cNvSpPr txBox="1"/>
          <p:nvPr/>
        </p:nvSpPr>
        <p:spPr>
          <a:xfrm>
            <a:off x="9494278" y="1365119"/>
            <a:ext cx="4789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505</a:t>
            </a:r>
            <a:endParaRPr lang="en-FI" sz="1050" dirty="0"/>
          </a:p>
        </p:txBody>
      </p:sp>
      <p:sp>
        <p:nvSpPr>
          <p:cNvPr id="36" name="Tekstiruutu 35">
            <a:extLst>
              <a:ext uri="{FF2B5EF4-FFF2-40B4-BE49-F238E27FC236}">
                <a16:creationId xmlns:a16="http://schemas.microsoft.com/office/drawing/2014/main" id="{E9680BBD-51ED-FCDC-3BC0-E331145FCA1A}"/>
              </a:ext>
            </a:extLst>
          </p:cNvPr>
          <p:cNvSpPr txBox="1"/>
          <p:nvPr/>
        </p:nvSpPr>
        <p:spPr>
          <a:xfrm>
            <a:off x="9484668" y="2503422"/>
            <a:ext cx="4789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495</a:t>
            </a:r>
            <a:endParaRPr lang="en-FI" sz="1050" dirty="0"/>
          </a:p>
        </p:txBody>
      </p:sp>
      <p:cxnSp>
        <p:nvCxnSpPr>
          <p:cNvPr id="38" name="Suora nuoliyhdysviiva 37">
            <a:extLst>
              <a:ext uri="{FF2B5EF4-FFF2-40B4-BE49-F238E27FC236}">
                <a16:creationId xmlns:a16="http://schemas.microsoft.com/office/drawing/2014/main" id="{C9EFE557-6A57-8798-274D-6A08444FDC7F}"/>
              </a:ext>
            </a:extLst>
          </p:cNvPr>
          <p:cNvCxnSpPr>
            <a:cxnSpLocks/>
          </p:cNvCxnSpPr>
          <p:nvPr/>
        </p:nvCxnSpPr>
        <p:spPr>
          <a:xfrm flipV="1">
            <a:off x="9275655" y="1919730"/>
            <a:ext cx="0" cy="75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5708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84</Words>
  <Application>Microsoft Office PowerPoint</Application>
  <PresentationFormat>Laajakuva</PresentationFormat>
  <Paragraphs>57</Paragraphs>
  <Slides>13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Office-teema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  <vt:lpstr>PowerPoint-esitys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Johan Pelkonen</dc:creator>
  <cp:lastModifiedBy>Johan Pelkonen</cp:lastModifiedBy>
  <cp:revision>8</cp:revision>
  <dcterms:created xsi:type="dcterms:W3CDTF">2022-11-22T12:20:23Z</dcterms:created>
  <dcterms:modified xsi:type="dcterms:W3CDTF">2023-03-02T15:04:09Z</dcterms:modified>
</cp:coreProperties>
</file>