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2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72EC62-9BEE-4E03-BCB3-D8AA18D55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907BB4D-EAC0-4C54-9A73-679F78B49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CF96C9C-A58A-4FBD-B0B3-9E3D2DD3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63A9C4E-52B0-4435-B41D-C141EA39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22794D2-58E2-403E-81AB-46C51C74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79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E54BF05-00F5-45C6-B332-8826D0D4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89E2C5A-88A9-4FC2-BDFB-8AC1355C3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1036BB-7253-46AC-A2DB-47F80D1F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9436754-C358-4B1C-920A-92D8326A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BD64AEF-0B5E-409E-89E1-085BAB96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58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3B09789-786E-4F60-8C0A-99726B9A6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F94999D-3C34-414C-9C02-4A16F8976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E97BCE4-C16D-42E5-BB54-C5CE3C8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1B04667-905B-4CF0-B87E-73044FDB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99DF24-FCD3-4382-8BFB-6FD38ED2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378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A13695-0737-479F-B158-49D12071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2BEE8B-CFB1-4DD1-A344-486E98D7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AFCE464-C192-45D3-A11D-9C7F1AE9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E23B0E-2CCC-4B28-9635-02135BC2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7726385-000D-4A21-B520-8D04AB84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04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2C431B6-690B-4DB7-A035-6194D9AC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CC0DF30-CCA2-4ECE-B655-F3ECB239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6465968-A1CD-4CBE-A901-1BF607B8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2E0D85B-D27F-4FF9-8C7C-9E6733FA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263CCF5-2FD9-4665-9D0C-5AA6E338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381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885881-4300-4268-88C9-209F4A92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4C707EF-3F1F-4C07-AD50-3B77AF08C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8EE0B5D-4E97-40F9-943D-495B81A4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A55E371-7206-451C-9A1E-09C6FDA8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3BDF389-A3DA-4419-A946-866971B4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55052E8-8FD8-438A-B212-6BCC7B07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95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813C87-CD36-4486-ABF3-B41D6193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833BC4B-51E3-49AF-B386-F045A5EE8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5F065A9-5B92-4E5C-AC1D-AE4E6DF79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1381641-E669-4CAF-8083-C41D0E589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5C1297F-CF2B-45F9-9858-22E2B4E4B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7BB798E-8EF4-4203-B04A-D308699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54CDBBF-1B47-4124-821B-BA4420DC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99BBF04-DB40-4700-A57C-61F49443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88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F3D412-7670-4A61-ACF6-1719F1BE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952CC5B-209E-41D7-8A54-D7824D11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8B69459-27DE-4D6F-ADD7-C827B4AA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4021C59-B9C8-467C-A0B8-22F61220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439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BD23B7B3-64AE-4F88-8707-E70E5FBC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39FBFA1C-D9F2-4A06-B734-9E8575A9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1782BFD-AB25-42AB-AEB7-F078A462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36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044971-5F58-4621-ABA7-87C172DA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C21E794-518C-4DD2-9835-EF89D9CA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FF1A413-2E85-49E7-8FAA-2E36E5F0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4EF2A40-36E4-408F-B74A-4D736195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F38AB48-CA45-4401-AF7D-A14EE78B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6B6A47D-45AB-4503-89B6-3729920B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4354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243463-E215-479B-B193-7D2D3393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03D0B5E-7948-40A9-8F7B-7F61F5C5B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C041CE9-5DA0-476D-B8CE-C1EF0828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A950E9E-5C52-4A87-B888-442BE3F4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19B7B00-7E73-4305-A429-5E2CA38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BB05DB6-2B76-45B0-9865-7CCA67A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655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ED5960D-7563-4A5D-94B3-A0C1A146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2DE7D8F-B8EE-43AC-889E-05E78A55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CB7299B-CFFC-45F9-8694-F30558499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69B1-9983-4F99-8BA9-84AB17E840F5}" type="datetimeFigureOut">
              <a:rPr lang="en-FI" smtClean="0"/>
              <a:t>27/06/2024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0FDAB43-2713-4E0A-80C6-F69DF04AB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54FF558-CB1F-421F-8FCE-69948D85C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D092-0597-45A4-9B62-EB701B6CF31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635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4FEE2EDA-0FD2-43FA-AD06-09720822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06"/>
            <a:ext cx="12192000" cy="5707787"/>
          </a:xfrm>
          <a:prstGeom prst="rect">
            <a:avLst/>
          </a:prstGeom>
        </p:spPr>
      </p:pic>
      <p:sp>
        <p:nvSpPr>
          <p:cNvPr id="6" name="Ellipsi 5">
            <a:extLst>
              <a:ext uri="{FF2B5EF4-FFF2-40B4-BE49-F238E27FC236}">
                <a16:creationId xmlns:a16="http://schemas.microsoft.com/office/drawing/2014/main" id="{5A54F0E6-F6B1-4324-BF2D-5BA5FE76A820}"/>
              </a:ext>
            </a:extLst>
          </p:cNvPr>
          <p:cNvSpPr/>
          <p:nvPr/>
        </p:nvSpPr>
        <p:spPr>
          <a:xfrm>
            <a:off x="1350016" y="2762822"/>
            <a:ext cx="828062" cy="506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17D67233-2EE1-48C3-8BE5-2045634CA2D7}"/>
              </a:ext>
            </a:extLst>
          </p:cNvPr>
          <p:cNvSpPr/>
          <p:nvPr/>
        </p:nvSpPr>
        <p:spPr>
          <a:xfrm>
            <a:off x="1779092" y="3782529"/>
            <a:ext cx="828062" cy="506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875FCFF3-9E07-4992-8D7A-940F91357A24}"/>
              </a:ext>
            </a:extLst>
          </p:cNvPr>
          <p:cNvSpPr/>
          <p:nvPr/>
        </p:nvSpPr>
        <p:spPr>
          <a:xfrm>
            <a:off x="7192233" y="2290578"/>
            <a:ext cx="1013819" cy="506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EED57764-A9B2-4885-BE99-F7229B60EAAA}"/>
              </a:ext>
            </a:extLst>
          </p:cNvPr>
          <p:cNvSpPr/>
          <p:nvPr/>
        </p:nvSpPr>
        <p:spPr>
          <a:xfrm>
            <a:off x="4069014" y="1447472"/>
            <a:ext cx="1299651" cy="506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BB32FDB2-FFD0-472C-87BB-F73C7B63C8C6}"/>
              </a:ext>
            </a:extLst>
          </p:cNvPr>
          <p:cNvSpPr/>
          <p:nvPr/>
        </p:nvSpPr>
        <p:spPr>
          <a:xfrm>
            <a:off x="132778" y="4975566"/>
            <a:ext cx="1609684" cy="506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103B0FD5-488E-4E38-8D2E-16B089D9754E}"/>
              </a:ext>
            </a:extLst>
          </p:cNvPr>
          <p:cNvSpPr/>
          <p:nvPr/>
        </p:nvSpPr>
        <p:spPr>
          <a:xfrm>
            <a:off x="203418" y="5687510"/>
            <a:ext cx="1609684" cy="6508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F7BCE690-59F2-4184-ABD1-2D1BEA54E617}"/>
              </a:ext>
            </a:extLst>
          </p:cNvPr>
          <p:cNvSpPr txBox="1"/>
          <p:nvPr/>
        </p:nvSpPr>
        <p:spPr>
          <a:xfrm>
            <a:off x="1048330" y="2707399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32683EB3-78B7-4014-9282-B664BEE730D4}"/>
              </a:ext>
            </a:extLst>
          </p:cNvPr>
          <p:cNvSpPr txBox="1"/>
          <p:nvPr/>
        </p:nvSpPr>
        <p:spPr>
          <a:xfrm>
            <a:off x="1511416" y="3666325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25254868-AC70-485D-A54E-7D8368F188B3}"/>
              </a:ext>
            </a:extLst>
          </p:cNvPr>
          <p:cNvSpPr txBox="1"/>
          <p:nvPr/>
        </p:nvSpPr>
        <p:spPr>
          <a:xfrm>
            <a:off x="3712387" y="1437834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4DD716E8-51A4-4EC7-8FE9-5783FBC8EB6B}"/>
              </a:ext>
            </a:extLst>
          </p:cNvPr>
          <p:cNvSpPr txBox="1"/>
          <p:nvPr/>
        </p:nvSpPr>
        <p:spPr>
          <a:xfrm>
            <a:off x="6832335" y="2208338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FI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D8ECCE73-76F0-49C4-8BA7-C14DC1F43C67}"/>
              </a:ext>
            </a:extLst>
          </p:cNvPr>
          <p:cNvSpPr txBox="1"/>
          <p:nvPr/>
        </p:nvSpPr>
        <p:spPr>
          <a:xfrm>
            <a:off x="-98268" y="4859362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FI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25D559EC-C85E-480C-BD29-BC4247B16CE1}"/>
              </a:ext>
            </a:extLst>
          </p:cNvPr>
          <p:cNvSpPr txBox="1"/>
          <p:nvPr/>
        </p:nvSpPr>
        <p:spPr>
          <a:xfrm>
            <a:off x="-98268" y="5643581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01454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162">
            <a:extLst>
              <a:ext uri="{FF2B5EF4-FFF2-40B4-BE49-F238E27FC236}">
                <a16:creationId xmlns:a16="http://schemas.microsoft.com/office/drawing/2014/main" id="{A53670C7-177F-4DE7-9BB9-2D459E2C1BAF}"/>
              </a:ext>
            </a:extLst>
          </p:cNvPr>
          <p:cNvGrpSpPr/>
          <p:nvPr/>
        </p:nvGrpSpPr>
        <p:grpSpPr>
          <a:xfrm>
            <a:off x="2775415" y="1470897"/>
            <a:ext cx="6390005" cy="3170555"/>
            <a:chOff x="0" y="0"/>
            <a:chExt cx="6390005" cy="3170555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7CDFBB1E-F022-4879-9056-E03D8E94ACD2}"/>
                </a:ext>
              </a:extLst>
            </p:cNvPr>
            <p:cNvSpPr/>
            <p:nvPr/>
          </p:nvSpPr>
          <p:spPr>
            <a:xfrm>
              <a:off x="0" y="0"/>
              <a:ext cx="6390005" cy="317055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731D4E94-CE68-4D3D-9C18-D766122A7A01}"/>
                </a:ext>
              </a:extLst>
            </p:cNvPr>
            <p:cNvSpPr/>
            <p:nvPr/>
          </p:nvSpPr>
          <p:spPr>
            <a:xfrm>
              <a:off x="1" y="2235259"/>
              <a:ext cx="407776" cy="7950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2767234D-0329-4113-BDC0-7669C7074E84}"/>
                </a:ext>
              </a:extLst>
            </p:cNvPr>
            <p:cNvSpPr/>
            <p:nvPr/>
          </p:nvSpPr>
          <p:spPr>
            <a:xfrm flipH="1">
              <a:off x="312417" y="3042851"/>
              <a:ext cx="95358" cy="888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1D364E3E-94AB-42A3-A171-8E88CE4BE059}"/>
                </a:ext>
              </a:extLst>
            </p:cNvPr>
            <p:cNvSpPr/>
            <p:nvPr/>
          </p:nvSpPr>
          <p:spPr>
            <a:xfrm>
              <a:off x="1" y="3030057"/>
              <a:ext cx="78260" cy="985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9A24C3E8-607C-4E8E-8117-DC2EA82F478E}"/>
                </a:ext>
              </a:extLst>
            </p:cNvPr>
            <p:cNvSpPr/>
            <p:nvPr/>
          </p:nvSpPr>
          <p:spPr>
            <a:xfrm>
              <a:off x="530520" y="2237236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1627E9D7-EDB1-4224-A517-BDFAB7E07EAB}"/>
                </a:ext>
              </a:extLst>
            </p:cNvPr>
            <p:cNvSpPr/>
            <p:nvPr/>
          </p:nvSpPr>
          <p:spPr>
            <a:xfrm>
              <a:off x="1196635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8528168C-1BFD-40AB-85BD-9DFC0453529F}"/>
                </a:ext>
              </a:extLst>
            </p:cNvPr>
            <p:cNvSpPr/>
            <p:nvPr/>
          </p:nvSpPr>
          <p:spPr>
            <a:xfrm>
              <a:off x="86326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E8D50D92-522A-43BC-AFEB-6B4CA7D22264}"/>
                </a:ext>
              </a:extLst>
            </p:cNvPr>
            <p:cNvSpPr/>
            <p:nvPr/>
          </p:nvSpPr>
          <p:spPr>
            <a:xfrm>
              <a:off x="53052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2A4BFD5C-AC28-49EB-8F58-56DD8E8D19FE}"/>
                </a:ext>
              </a:extLst>
            </p:cNvPr>
            <p:cNvSpPr/>
            <p:nvPr/>
          </p:nvSpPr>
          <p:spPr>
            <a:xfrm>
              <a:off x="1437300" y="2237236"/>
              <a:ext cx="761365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796736EF-A97C-4F9E-8FB3-3E82244906A2}"/>
                </a:ext>
              </a:extLst>
            </p:cNvPr>
            <p:cNvSpPr/>
            <p:nvPr/>
          </p:nvSpPr>
          <p:spPr>
            <a:xfrm>
              <a:off x="2103415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FA438939-B351-4D04-A834-B73817609F88}"/>
                </a:ext>
              </a:extLst>
            </p:cNvPr>
            <p:cNvSpPr/>
            <p:nvPr/>
          </p:nvSpPr>
          <p:spPr>
            <a:xfrm>
              <a:off x="177004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Suorakulmio 17">
              <a:extLst>
                <a:ext uri="{FF2B5EF4-FFF2-40B4-BE49-F238E27FC236}">
                  <a16:creationId xmlns:a16="http://schemas.microsoft.com/office/drawing/2014/main" id="{9F1A8B9F-697C-4B96-923B-59F2C1301A7D}"/>
                </a:ext>
              </a:extLst>
            </p:cNvPr>
            <p:cNvSpPr/>
            <p:nvPr/>
          </p:nvSpPr>
          <p:spPr>
            <a:xfrm>
              <a:off x="143730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FD327563-369B-405A-9766-48879374ED9D}"/>
                </a:ext>
              </a:extLst>
            </p:cNvPr>
            <p:cNvSpPr/>
            <p:nvPr/>
          </p:nvSpPr>
          <p:spPr>
            <a:xfrm>
              <a:off x="2368199" y="1328424"/>
              <a:ext cx="760730" cy="78232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1" name="Suorakulmio 20">
              <a:extLst>
                <a:ext uri="{FF2B5EF4-FFF2-40B4-BE49-F238E27FC236}">
                  <a16:creationId xmlns:a16="http://schemas.microsoft.com/office/drawing/2014/main" id="{9FA50620-EA0E-49A1-AB66-A369BA0522E0}"/>
                </a:ext>
              </a:extLst>
            </p:cNvPr>
            <p:cNvSpPr/>
            <p:nvPr/>
          </p:nvSpPr>
          <p:spPr>
            <a:xfrm>
              <a:off x="3034314" y="2125984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1073F526-A46D-47C6-ABB1-09193EB6C2DF}"/>
                </a:ext>
              </a:extLst>
            </p:cNvPr>
            <p:cNvSpPr/>
            <p:nvPr/>
          </p:nvSpPr>
          <p:spPr>
            <a:xfrm>
              <a:off x="2700939" y="2125984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3" name="Suorakulmio 22">
              <a:extLst>
                <a:ext uri="{FF2B5EF4-FFF2-40B4-BE49-F238E27FC236}">
                  <a16:creationId xmlns:a16="http://schemas.microsoft.com/office/drawing/2014/main" id="{8AE3982D-10BD-47D5-99AC-D32377E371B9}"/>
                </a:ext>
              </a:extLst>
            </p:cNvPr>
            <p:cNvSpPr/>
            <p:nvPr/>
          </p:nvSpPr>
          <p:spPr>
            <a:xfrm>
              <a:off x="2368199" y="2125984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4" name="Tekstiruutu 159">
              <a:extLst>
                <a:ext uri="{FF2B5EF4-FFF2-40B4-BE49-F238E27FC236}">
                  <a16:creationId xmlns:a16="http://schemas.microsoft.com/office/drawing/2014/main" id="{A2AFAF83-2774-428F-9980-0282358B7DE4}"/>
                </a:ext>
              </a:extLst>
            </p:cNvPr>
            <p:cNvSpPr txBox="1"/>
            <p:nvPr/>
          </p:nvSpPr>
          <p:spPr>
            <a:xfrm>
              <a:off x="1847304" y="741334"/>
              <a:ext cx="1167130" cy="3200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Unload location</a:t>
              </a:r>
              <a:endParaRPr lang="en-FI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uora nuoliyhdysviiva 25">
              <a:extLst>
                <a:ext uri="{FF2B5EF4-FFF2-40B4-BE49-F238E27FC236}">
                  <a16:creationId xmlns:a16="http://schemas.microsoft.com/office/drawing/2014/main" id="{4C9A7DB2-4231-42F7-9B46-B4466D29F214}"/>
                </a:ext>
              </a:extLst>
            </p:cNvPr>
            <p:cNvCxnSpPr>
              <a:cxnSpLocks/>
            </p:cNvCxnSpPr>
            <p:nvPr/>
          </p:nvCxnSpPr>
          <p:spPr>
            <a:xfrm>
              <a:off x="2588609" y="1038126"/>
              <a:ext cx="42622" cy="213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uorakulmio 26">
              <a:extLst>
                <a:ext uri="{FF2B5EF4-FFF2-40B4-BE49-F238E27FC236}">
                  <a16:creationId xmlns:a16="http://schemas.microsoft.com/office/drawing/2014/main" id="{4B707BAF-496D-467D-9ABC-7FFE4C99E1BE}"/>
                </a:ext>
              </a:extLst>
            </p:cNvPr>
            <p:cNvSpPr/>
            <p:nvPr/>
          </p:nvSpPr>
          <p:spPr>
            <a:xfrm>
              <a:off x="1" y="1323335"/>
              <a:ext cx="407670" cy="7950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8" name="Suorakulmio 27">
              <a:extLst>
                <a:ext uri="{FF2B5EF4-FFF2-40B4-BE49-F238E27FC236}">
                  <a16:creationId xmlns:a16="http://schemas.microsoft.com/office/drawing/2014/main" id="{FEBBA935-6DF4-428C-84F5-EEB40AF523A3}"/>
                </a:ext>
              </a:extLst>
            </p:cNvPr>
            <p:cNvSpPr/>
            <p:nvPr/>
          </p:nvSpPr>
          <p:spPr>
            <a:xfrm flipH="1">
              <a:off x="311786" y="2130420"/>
              <a:ext cx="95250" cy="88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9" name="Suorakulmio 28">
              <a:extLst>
                <a:ext uri="{FF2B5EF4-FFF2-40B4-BE49-F238E27FC236}">
                  <a16:creationId xmlns:a16="http://schemas.microsoft.com/office/drawing/2014/main" id="{65143508-D69E-444A-B44D-51E161C65A39}"/>
                </a:ext>
              </a:extLst>
            </p:cNvPr>
            <p:cNvSpPr/>
            <p:nvPr/>
          </p:nvSpPr>
          <p:spPr>
            <a:xfrm>
              <a:off x="1" y="2117720"/>
              <a:ext cx="7810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0" name="Suorakulmio 29">
              <a:extLst>
                <a:ext uri="{FF2B5EF4-FFF2-40B4-BE49-F238E27FC236}">
                  <a16:creationId xmlns:a16="http://schemas.microsoft.com/office/drawing/2014/main" id="{48087AD3-583D-4959-BCCE-685D0483867B}"/>
                </a:ext>
              </a:extLst>
            </p:cNvPr>
            <p:cNvSpPr/>
            <p:nvPr/>
          </p:nvSpPr>
          <p:spPr>
            <a:xfrm>
              <a:off x="530520" y="1339268"/>
              <a:ext cx="762000" cy="7816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1" name="Suorakulmio 30">
              <a:extLst>
                <a:ext uri="{FF2B5EF4-FFF2-40B4-BE49-F238E27FC236}">
                  <a16:creationId xmlns:a16="http://schemas.microsoft.com/office/drawing/2014/main" id="{1E84A1DC-AADE-4321-B123-80236851E9E5}"/>
                </a:ext>
              </a:extLst>
            </p:cNvPr>
            <p:cNvSpPr/>
            <p:nvPr/>
          </p:nvSpPr>
          <p:spPr>
            <a:xfrm>
              <a:off x="1196635" y="213682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2" name="Suorakulmio 31">
              <a:extLst>
                <a:ext uri="{FF2B5EF4-FFF2-40B4-BE49-F238E27FC236}">
                  <a16:creationId xmlns:a16="http://schemas.microsoft.com/office/drawing/2014/main" id="{DCF6A07A-92B7-4690-9DFD-50E49F57D06B}"/>
                </a:ext>
              </a:extLst>
            </p:cNvPr>
            <p:cNvSpPr/>
            <p:nvPr/>
          </p:nvSpPr>
          <p:spPr>
            <a:xfrm>
              <a:off x="863260" y="213682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3" name="Suorakulmio 32">
              <a:extLst>
                <a:ext uri="{FF2B5EF4-FFF2-40B4-BE49-F238E27FC236}">
                  <a16:creationId xmlns:a16="http://schemas.microsoft.com/office/drawing/2014/main" id="{1E4EDF2B-D47C-4988-9760-079DE99D730A}"/>
                </a:ext>
              </a:extLst>
            </p:cNvPr>
            <p:cNvSpPr/>
            <p:nvPr/>
          </p:nvSpPr>
          <p:spPr>
            <a:xfrm>
              <a:off x="530520" y="213682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4" name="Suorakulmio 33">
              <a:extLst>
                <a:ext uri="{FF2B5EF4-FFF2-40B4-BE49-F238E27FC236}">
                  <a16:creationId xmlns:a16="http://schemas.microsoft.com/office/drawing/2014/main" id="{5431D0AF-90ED-46AA-B1C8-07518B74E0A6}"/>
                </a:ext>
              </a:extLst>
            </p:cNvPr>
            <p:cNvSpPr/>
            <p:nvPr/>
          </p:nvSpPr>
          <p:spPr>
            <a:xfrm>
              <a:off x="1437300" y="1320155"/>
              <a:ext cx="762000" cy="7816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5" name="Suorakulmio 34">
              <a:extLst>
                <a:ext uri="{FF2B5EF4-FFF2-40B4-BE49-F238E27FC236}">
                  <a16:creationId xmlns:a16="http://schemas.microsoft.com/office/drawing/2014/main" id="{A0080FB5-1F3B-426D-B167-D9032C87541F}"/>
                </a:ext>
              </a:extLst>
            </p:cNvPr>
            <p:cNvSpPr/>
            <p:nvPr/>
          </p:nvSpPr>
          <p:spPr>
            <a:xfrm>
              <a:off x="2103415" y="211771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6" name="Suorakulmio 35">
              <a:extLst>
                <a:ext uri="{FF2B5EF4-FFF2-40B4-BE49-F238E27FC236}">
                  <a16:creationId xmlns:a16="http://schemas.microsoft.com/office/drawing/2014/main" id="{247521B4-1056-4D7C-BFD6-81AC75FC6A7F}"/>
                </a:ext>
              </a:extLst>
            </p:cNvPr>
            <p:cNvSpPr/>
            <p:nvPr/>
          </p:nvSpPr>
          <p:spPr>
            <a:xfrm>
              <a:off x="1770040" y="211771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7" name="Suorakulmio 36">
              <a:extLst>
                <a:ext uri="{FF2B5EF4-FFF2-40B4-BE49-F238E27FC236}">
                  <a16:creationId xmlns:a16="http://schemas.microsoft.com/office/drawing/2014/main" id="{CA276D8B-492D-4B56-833C-3EFE3F6B75D2}"/>
                </a:ext>
              </a:extLst>
            </p:cNvPr>
            <p:cNvSpPr/>
            <p:nvPr/>
          </p:nvSpPr>
          <p:spPr>
            <a:xfrm>
              <a:off x="1437300" y="211771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8" name="Suorakulmio 37">
              <a:extLst>
                <a:ext uri="{FF2B5EF4-FFF2-40B4-BE49-F238E27FC236}">
                  <a16:creationId xmlns:a16="http://schemas.microsoft.com/office/drawing/2014/main" id="{B22877BA-E4C0-43A7-B933-FA9A708C909F}"/>
                </a:ext>
              </a:extLst>
            </p:cNvPr>
            <p:cNvSpPr/>
            <p:nvPr/>
          </p:nvSpPr>
          <p:spPr>
            <a:xfrm>
              <a:off x="2366929" y="2248999"/>
              <a:ext cx="762000" cy="7810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9" name="Suorakulmio 38">
              <a:extLst>
                <a:ext uri="{FF2B5EF4-FFF2-40B4-BE49-F238E27FC236}">
                  <a16:creationId xmlns:a16="http://schemas.microsoft.com/office/drawing/2014/main" id="{0C5501DC-AB43-4EAE-A051-9CC3A1DF3479}"/>
                </a:ext>
              </a:extLst>
            </p:cNvPr>
            <p:cNvSpPr/>
            <p:nvPr/>
          </p:nvSpPr>
          <p:spPr>
            <a:xfrm>
              <a:off x="3033044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0" name="Suorakulmio 39">
              <a:extLst>
                <a:ext uri="{FF2B5EF4-FFF2-40B4-BE49-F238E27FC236}">
                  <a16:creationId xmlns:a16="http://schemas.microsoft.com/office/drawing/2014/main" id="{A5A8F772-D155-4134-BE3A-64F87CFA4F7B}"/>
                </a:ext>
              </a:extLst>
            </p:cNvPr>
            <p:cNvSpPr/>
            <p:nvPr/>
          </p:nvSpPr>
          <p:spPr>
            <a:xfrm>
              <a:off x="2699669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1" name="Suorakulmio 40">
              <a:extLst>
                <a:ext uri="{FF2B5EF4-FFF2-40B4-BE49-F238E27FC236}">
                  <a16:creationId xmlns:a16="http://schemas.microsoft.com/office/drawing/2014/main" id="{5E42AEB0-0873-44A2-A4CF-7664497CF8A6}"/>
                </a:ext>
              </a:extLst>
            </p:cNvPr>
            <p:cNvSpPr/>
            <p:nvPr/>
          </p:nvSpPr>
          <p:spPr>
            <a:xfrm>
              <a:off x="2366929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2" name="Suorakulmio 41">
              <a:extLst>
                <a:ext uri="{FF2B5EF4-FFF2-40B4-BE49-F238E27FC236}">
                  <a16:creationId xmlns:a16="http://schemas.microsoft.com/office/drawing/2014/main" id="{02912526-21FE-4532-BFE0-257586D2F35B}"/>
                </a:ext>
              </a:extLst>
            </p:cNvPr>
            <p:cNvSpPr/>
            <p:nvPr/>
          </p:nvSpPr>
          <p:spPr>
            <a:xfrm>
              <a:off x="3514844" y="2758202"/>
              <a:ext cx="1012825" cy="450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3" name="Suorakulmio 42">
              <a:extLst>
                <a:ext uri="{FF2B5EF4-FFF2-40B4-BE49-F238E27FC236}">
                  <a16:creationId xmlns:a16="http://schemas.microsoft.com/office/drawing/2014/main" id="{E3CD7E29-9DEC-4B10-BCF4-4D5808057F89}"/>
                </a:ext>
              </a:extLst>
            </p:cNvPr>
            <p:cNvSpPr/>
            <p:nvPr/>
          </p:nvSpPr>
          <p:spPr>
            <a:xfrm>
              <a:off x="3751064" y="1958102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4" name="Suorakulmio 43">
              <a:extLst>
                <a:ext uri="{FF2B5EF4-FFF2-40B4-BE49-F238E27FC236}">
                  <a16:creationId xmlns:a16="http://schemas.microsoft.com/office/drawing/2014/main" id="{2741BD29-FA97-4B84-BEAA-FC47FCDDB884}"/>
                </a:ext>
              </a:extLst>
            </p:cNvPr>
            <p:cNvSpPr/>
            <p:nvPr/>
          </p:nvSpPr>
          <p:spPr>
            <a:xfrm>
              <a:off x="4417179" y="2755662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5" name="Suorakulmio 44">
              <a:extLst>
                <a:ext uri="{FF2B5EF4-FFF2-40B4-BE49-F238E27FC236}">
                  <a16:creationId xmlns:a16="http://schemas.microsoft.com/office/drawing/2014/main" id="{18FCEACB-E013-40BC-A295-C846C10F941E}"/>
                </a:ext>
              </a:extLst>
            </p:cNvPr>
            <p:cNvSpPr/>
            <p:nvPr/>
          </p:nvSpPr>
          <p:spPr>
            <a:xfrm>
              <a:off x="4543544" y="1191657"/>
              <a:ext cx="81915" cy="1858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6" name="Suorakulmio 45">
              <a:extLst>
                <a:ext uri="{FF2B5EF4-FFF2-40B4-BE49-F238E27FC236}">
                  <a16:creationId xmlns:a16="http://schemas.microsoft.com/office/drawing/2014/main" id="{28BB809A-0447-4179-B64E-42FCF4A3A1A0}"/>
                </a:ext>
              </a:extLst>
            </p:cNvPr>
            <p:cNvSpPr/>
            <p:nvPr/>
          </p:nvSpPr>
          <p:spPr>
            <a:xfrm>
              <a:off x="4650224" y="2257187"/>
              <a:ext cx="708025" cy="802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7" name="Ellipsi 46">
              <a:extLst>
                <a:ext uri="{FF2B5EF4-FFF2-40B4-BE49-F238E27FC236}">
                  <a16:creationId xmlns:a16="http://schemas.microsoft.com/office/drawing/2014/main" id="{19211515-94D4-4D06-9930-21B1B387B61D}"/>
                </a:ext>
              </a:extLst>
            </p:cNvPr>
            <p:cNvSpPr/>
            <p:nvPr/>
          </p:nvSpPr>
          <p:spPr>
            <a:xfrm>
              <a:off x="5272524" y="3020457"/>
              <a:ext cx="106680" cy="1193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8" name="Suorakulmio 47">
              <a:extLst>
                <a:ext uri="{FF2B5EF4-FFF2-40B4-BE49-F238E27FC236}">
                  <a16:creationId xmlns:a16="http://schemas.microsoft.com/office/drawing/2014/main" id="{0C6EAA64-0FE3-4697-9DBF-FC1C8BF10D59}"/>
                </a:ext>
              </a:extLst>
            </p:cNvPr>
            <p:cNvSpPr/>
            <p:nvPr/>
          </p:nvSpPr>
          <p:spPr>
            <a:xfrm>
              <a:off x="4083804" y="2755662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9" name="Suorakulmio 48">
              <a:extLst>
                <a:ext uri="{FF2B5EF4-FFF2-40B4-BE49-F238E27FC236}">
                  <a16:creationId xmlns:a16="http://schemas.microsoft.com/office/drawing/2014/main" id="{FAACC89E-FFF5-4D03-BEAA-0D79D15C40A7}"/>
                </a:ext>
              </a:extLst>
            </p:cNvPr>
            <p:cNvSpPr/>
            <p:nvPr/>
          </p:nvSpPr>
          <p:spPr>
            <a:xfrm>
              <a:off x="3751064" y="2755662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50" name="Suorakulmio 49">
              <a:extLst>
                <a:ext uri="{FF2B5EF4-FFF2-40B4-BE49-F238E27FC236}">
                  <a16:creationId xmlns:a16="http://schemas.microsoft.com/office/drawing/2014/main" id="{F672FD01-3E04-4F6A-B127-7670C2441F7D}"/>
                </a:ext>
              </a:extLst>
            </p:cNvPr>
            <p:cNvSpPr/>
            <p:nvPr/>
          </p:nvSpPr>
          <p:spPr>
            <a:xfrm>
              <a:off x="4546084" y="2991247"/>
              <a:ext cx="73025" cy="450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51" name="Tasakylkinen kolmio 50">
              <a:extLst>
                <a:ext uri="{FF2B5EF4-FFF2-40B4-BE49-F238E27FC236}">
                  <a16:creationId xmlns:a16="http://schemas.microsoft.com/office/drawing/2014/main" id="{9013A7FC-597A-43A8-BFE0-90399A429F62}"/>
                </a:ext>
              </a:extLst>
            </p:cNvPr>
            <p:cNvSpPr/>
            <p:nvPr/>
          </p:nvSpPr>
          <p:spPr>
            <a:xfrm>
              <a:off x="4551799" y="2917587"/>
              <a:ext cx="60325" cy="4508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55" name="Ellipsi 54">
              <a:extLst>
                <a:ext uri="{FF2B5EF4-FFF2-40B4-BE49-F238E27FC236}">
                  <a16:creationId xmlns:a16="http://schemas.microsoft.com/office/drawing/2014/main" id="{934A5C8A-378C-4889-A80D-3F2C7FAB5D88}"/>
                </a:ext>
              </a:extLst>
            </p:cNvPr>
            <p:cNvSpPr/>
            <p:nvPr/>
          </p:nvSpPr>
          <p:spPr>
            <a:xfrm>
              <a:off x="4589264" y="3019187"/>
              <a:ext cx="106680" cy="1193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</p:grpSp>
      <p:cxnSp>
        <p:nvCxnSpPr>
          <p:cNvPr id="57" name="Suora nuoliyhdysviiva 56">
            <a:extLst>
              <a:ext uri="{FF2B5EF4-FFF2-40B4-BE49-F238E27FC236}">
                <a16:creationId xmlns:a16="http://schemas.microsoft.com/office/drawing/2014/main" id="{ABFD3DC3-178A-4E11-B340-D07A62B393A4}"/>
              </a:ext>
            </a:extLst>
          </p:cNvPr>
          <p:cNvCxnSpPr/>
          <p:nvPr/>
        </p:nvCxnSpPr>
        <p:spPr>
          <a:xfrm flipV="1">
            <a:off x="6361555" y="3429000"/>
            <a:ext cx="0" cy="7823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iruutu 159">
            <a:extLst>
              <a:ext uri="{FF2B5EF4-FFF2-40B4-BE49-F238E27FC236}">
                <a16:creationId xmlns:a16="http://schemas.microsoft.com/office/drawing/2014/main" id="{ADDBA648-3E01-4580-8C4E-8438E55B89A2}"/>
              </a:ext>
            </a:extLst>
          </p:cNvPr>
          <p:cNvSpPr txBox="1"/>
          <p:nvPr/>
        </p:nvSpPr>
        <p:spPr>
          <a:xfrm>
            <a:off x="6038620" y="2896155"/>
            <a:ext cx="1167130" cy="3200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Fork increases</a:t>
            </a:r>
            <a:endParaRPr lang="en-FI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3" name="Suora nuoliyhdysviiva 62">
            <a:extLst>
              <a:ext uri="{FF2B5EF4-FFF2-40B4-BE49-F238E27FC236}">
                <a16:creationId xmlns:a16="http://schemas.microsoft.com/office/drawing/2014/main" id="{244B1E2B-54FA-40DA-860B-6BBC5A5EE944}"/>
              </a:ext>
            </a:extLst>
          </p:cNvPr>
          <p:cNvCxnSpPr>
            <a:cxnSpLocks/>
          </p:cNvCxnSpPr>
          <p:nvPr/>
        </p:nvCxnSpPr>
        <p:spPr>
          <a:xfrm>
            <a:off x="7418019" y="4881620"/>
            <a:ext cx="111768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iruutu 159">
            <a:extLst>
              <a:ext uri="{FF2B5EF4-FFF2-40B4-BE49-F238E27FC236}">
                <a16:creationId xmlns:a16="http://schemas.microsoft.com/office/drawing/2014/main" id="{F812B280-B957-4F40-966F-10ED7A065D0B}"/>
              </a:ext>
            </a:extLst>
          </p:cNvPr>
          <p:cNvSpPr txBox="1"/>
          <p:nvPr/>
        </p:nvSpPr>
        <p:spPr>
          <a:xfrm>
            <a:off x="7043874" y="5457061"/>
            <a:ext cx="2114809" cy="60157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 from navigation point 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reset location</a:t>
            </a:r>
            <a:endParaRPr lang="en-FI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CCBF4981-83F7-4EC1-A57D-94E966F59595}"/>
              </a:ext>
            </a:extLst>
          </p:cNvPr>
          <p:cNvCxnSpPr/>
          <p:nvPr/>
        </p:nvCxnSpPr>
        <p:spPr>
          <a:xfrm flipV="1">
            <a:off x="7425639" y="4158614"/>
            <a:ext cx="0" cy="78232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kstiruutu 159">
            <a:extLst>
              <a:ext uri="{FF2B5EF4-FFF2-40B4-BE49-F238E27FC236}">
                <a16:creationId xmlns:a16="http://schemas.microsoft.com/office/drawing/2014/main" id="{D8B29056-B337-4AEE-830E-B4586C002342}"/>
              </a:ext>
            </a:extLst>
          </p:cNvPr>
          <p:cNvSpPr txBox="1"/>
          <p:nvPr/>
        </p:nvSpPr>
        <p:spPr>
          <a:xfrm>
            <a:off x="6206170" y="4771241"/>
            <a:ext cx="1153290" cy="25378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avigation point</a:t>
            </a:r>
            <a:endParaRPr lang="en-FI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kstiruutu 159">
            <a:extLst>
              <a:ext uri="{FF2B5EF4-FFF2-40B4-BE49-F238E27FC236}">
                <a16:creationId xmlns:a16="http://schemas.microsoft.com/office/drawing/2014/main" id="{345530AC-2635-4090-8ECF-663D735280E2}"/>
              </a:ext>
            </a:extLst>
          </p:cNvPr>
          <p:cNvSpPr txBox="1"/>
          <p:nvPr/>
        </p:nvSpPr>
        <p:spPr>
          <a:xfrm>
            <a:off x="8703665" y="4771241"/>
            <a:ext cx="1153290" cy="25378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Reset location</a:t>
            </a:r>
            <a:endParaRPr lang="en-FI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2" name="Suora nuoliyhdysviiva 71">
            <a:extLst>
              <a:ext uri="{FF2B5EF4-FFF2-40B4-BE49-F238E27FC236}">
                <a16:creationId xmlns:a16="http://schemas.microsoft.com/office/drawing/2014/main" id="{E77D67B3-643C-4F35-AEB9-2937F7C5DAEC}"/>
              </a:ext>
            </a:extLst>
          </p:cNvPr>
          <p:cNvCxnSpPr>
            <a:cxnSpLocks/>
          </p:cNvCxnSpPr>
          <p:nvPr/>
        </p:nvCxnSpPr>
        <p:spPr>
          <a:xfrm flipV="1">
            <a:off x="8535708" y="3706150"/>
            <a:ext cx="0" cy="125167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uora nuoliyhdysviiva 73">
            <a:extLst>
              <a:ext uri="{FF2B5EF4-FFF2-40B4-BE49-F238E27FC236}">
                <a16:creationId xmlns:a16="http://schemas.microsoft.com/office/drawing/2014/main" id="{B64B4F81-B479-4A59-83A9-1D93A02C63E6}"/>
              </a:ext>
            </a:extLst>
          </p:cNvPr>
          <p:cNvCxnSpPr>
            <a:cxnSpLocks/>
          </p:cNvCxnSpPr>
          <p:nvPr/>
        </p:nvCxnSpPr>
        <p:spPr>
          <a:xfrm flipH="1" flipV="1">
            <a:off x="2775416" y="4609464"/>
            <a:ext cx="6337188" cy="13769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162">
            <a:extLst>
              <a:ext uri="{FF2B5EF4-FFF2-40B4-BE49-F238E27FC236}">
                <a16:creationId xmlns:a16="http://schemas.microsoft.com/office/drawing/2014/main" id="{7247C3D6-C839-4776-AF42-AFA691E49E66}"/>
              </a:ext>
            </a:extLst>
          </p:cNvPr>
          <p:cNvGrpSpPr/>
          <p:nvPr/>
        </p:nvGrpSpPr>
        <p:grpSpPr>
          <a:xfrm>
            <a:off x="2900470" y="1843722"/>
            <a:ext cx="6390532" cy="3170555"/>
            <a:chOff x="-527" y="0"/>
            <a:chExt cx="6390532" cy="3170555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3342DE9B-FB86-496E-A022-6048185E5647}"/>
                </a:ext>
              </a:extLst>
            </p:cNvPr>
            <p:cNvSpPr/>
            <p:nvPr/>
          </p:nvSpPr>
          <p:spPr>
            <a:xfrm>
              <a:off x="0" y="0"/>
              <a:ext cx="6390005" cy="317055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C93C2BE7-0F23-445B-9EDA-D7AA2DB21683}"/>
                </a:ext>
              </a:extLst>
            </p:cNvPr>
            <p:cNvSpPr/>
            <p:nvPr/>
          </p:nvSpPr>
          <p:spPr>
            <a:xfrm>
              <a:off x="1" y="2235259"/>
              <a:ext cx="407776" cy="7950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7B4F6571-8DB9-438D-A0BB-93D31112C4BA}"/>
                </a:ext>
              </a:extLst>
            </p:cNvPr>
            <p:cNvSpPr/>
            <p:nvPr/>
          </p:nvSpPr>
          <p:spPr>
            <a:xfrm flipH="1">
              <a:off x="312417" y="3042851"/>
              <a:ext cx="95358" cy="888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8732AC19-7A40-4511-BFE1-3D8A99C00B29}"/>
                </a:ext>
              </a:extLst>
            </p:cNvPr>
            <p:cNvSpPr/>
            <p:nvPr/>
          </p:nvSpPr>
          <p:spPr>
            <a:xfrm>
              <a:off x="1" y="3030057"/>
              <a:ext cx="78260" cy="985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2F52CC8F-ECF2-4C40-A5D8-52F3854C07CF}"/>
                </a:ext>
              </a:extLst>
            </p:cNvPr>
            <p:cNvSpPr/>
            <p:nvPr/>
          </p:nvSpPr>
          <p:spPr>
            <a:xfrm>
              <a:off x="531417" y="2254522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796BA7B3-EC9D-4E92-B552-233F61AAE4DC}"/>
                </a:ext>
              </a:extLst>
            </p:cNvPr>
            <p:cNvSpPr/>
            <p:nvPr/>
          </p:nvSpPr>
          <p:spPr>
            <a:xfrm>
              <a:off x="1196635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238FED8F-F9E3-484F-9932-F20D3C7C2EFF}"/>
                </a:ext>
              </a:extLst>
            </p:cNvPr>
            <p:cNvSpPr/>
            <p:nvPr/>
          </p:nvSpPr>
          <p:spPr>
            <a:xfrm>
              <a:off x="86326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B1B253C7-7C02-4C9C-9E05-EFFCA453028F}"/>
                </a:ext>
              </a:extLst>
            </p:cNvPr>
            <p:cNvSpPr/>
            <p:nvPr/>
          </p:nvSpPr>
          <p:spPr>
            <a:xfrm>
              <a:off x="53052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83282FA7-F1DD-4643-85AF-6B17CB5AA792}"/>
                </a:ext>
              </a:extLst>
            </p:cNvPr>
            <p:cNvSpPr/>
            <p:nvPr/>
          </p:nvSpPr>
          <p:spPr>
            <a:xfrm>
              <a:off x="1441110" y="2254522"/>
              <a:ext cx="761365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8B78FA67-310B-4EA0-B8D2-DE8735A41A16}"/>
                </a:ext>
              </a:extLst>
            </p:cNvPr>
            <p:cNvSpPr/>
            <p:nvPr/>
          </p:nvSpPr>
          <p:spPr>
            <a:xfrm>
              <a:off x="2103415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3ACEC80F-5F78-4E57-B8F0-F6C30B216A34}"/>
                </a:ext>
              </a:extLst>
            </p:cNvPr>
            <p:cNvSpPr/>
            <p:nvPr/>
          </p:nvSpPr>
          <p:spPr>
            <a:xfrm>
              <a:off x="177004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Suorakulmio 17">
              <a:extLst>
                <a:ext uri="{FF2B5EF4-FFF2-40B4-BE49-F238E27FC236}">
                  <a16:creationId xmlns:a16="http://schemas.microsoft.com/office/drawing/2014/main" id="{12F486CA-8CD6-4D28-8E47-008C4EEAF488}"/>
                </a:ext>
              </a:extLst>
            </p:cNvPr>
            <p:cNvSpPr/>
            <p:nvPr/>
          </p:nvSpPr>
          <p:spPr>
            <a:xfrm>
              <a:off x="143730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A14E0750-FC3D-4760-B4FE-84B9C74A195D}"/>
                </a:ext>
              </a:extLst>
            </p:cNvPr>
            <p:cNvSpPr/>
            <p:nvPr/>
          </p:nvSpPr>
          <p:spPr>
            <a:xfrm>
              <a:off x="2368199" y="1358537"/>
              <a:ext cx="760730" cy="78232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1" name="Suorakulmio 20">
              <a:extLst>
                <a:ext uri="{FF2B5EF4-FFF2-40B4-BE49-F238E27FC236}">
                  <a16:creationId xmlns:a16="http://schemas.microsoft.com/office/drawing/2014/main" id="{0DFFEDF5-6278-492D-B1DF-B668F88757F4}"/>
                </a:ext>
              </a:extLst>
            </p:cNvPr>
            <p:cNvSpPr/>
            <p:nvPr/>
          </p:nvSpPr>
          <p:spPr>
            <a:xfrm>
              <a:off x="3034314" y="2156097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647EE4D6-583C-4537-B55B-9D2ECC5598CC}"/>
                </a:ext>
              </a:extLst>
            </p:cNvPr>
            <p:cNvSpPr/>
            <p:nvPr/>
          </p:nvSpPr>
          <p:spPr>
            <a:xfrm>
              <a:off x="2700939" y="2156097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3" name="Suorakulmio 22">
              <a:extLst>
                <a:ext uri="{FF2B5EF4-FFF2-40B4-BE49-F238E27FC236}">
                  <a16:creationId xmlns:a16="http://schemas.microsoft.com/office/drawing/2014/main" id="{942F327D-2ED6-4B51-8FDC-F180AF732F77}"/>
                </a:ext>
              </a:extLst>
            </p:cNvPr>
            <p:cNvSpPr/>
            <p:nvPr/>
          </p:nvSpPr>
          <p:spPr>
            <a:xfrm>
              <a:off x="2368199" y="2156097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4" name="Tekstiruutu 159">
              <a:extLst>
                <a:ext uri="{FF2B5EF4-FFF2-40B4-BE49-F238E27FC236}">
                  <a16:creationId xmlns:a16="http://schemas.microsoft.com/office/drawing/2014/main" id="{053E1134-7A95-4E2A-83B9-0800B8139F2E}"/>
                </a:ext>
              </a:extLst>
            </p:cNvPr>
            <p:cNvSpPr txBox="1"/>
            <p:nvPr/>
          </p:nvSpPr>
          <p:spPr>
            <a:xfrm>
              <a:off x="3056948" y="779237"/>
              <a:ext cx="540433" cy="3200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</a:t>
              </a:r>
              <a:endParaRPr lang="en-FI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uora nuoliyhdysviiva 25">
              <a:extLst>
                <a:ext uri="{FF2B5EF4-FFF2-40B4-BE49-F238E27FC236}">
                  <a16:creationId xmlns:a16="http://schemas.microsoft.com/office/drawing/2014/main" id="{793578CD-4932-4530-9E21-D41E8D2AAA2E}"/>
                </a:ext>
              </a:extLst>
            </p:cNvPr>
            <p:cNvCxnSpPr/>
            <p:nvPr/>
          </p:nvCxnSpPr>
          <p:spPr>
            <a:xfrm flipH="1">
              <a:off x="3033044" y="1056295"/>
              <a:ext cx="95886" cy="18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uorakulmio 26">
              <a:extLst>
                <a:ext uri="{FF2B5EF4-FFF2-40B4-BE49-F238E27FC236}">
                  <a16:creationId xmlns:a16="http://schemas.microsoft.com/office/drawing/2014/main" id="{0A002D8C-4496-41F3-A72C-1A725DC4573D}"/>
                </a:ext>
              </a:extLst>
            </p:cNvPr>
            <p:cNvSpPr/>
            <p:nvPr/>
          </p:nvSpPr>
          <p:spPr>
            <a:xfrm>
              <a:off x="3321" y="1341946"/>
              <a:ext cx="407670" cy="7950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 dirty="0"/>
            </a:p>
          </p:txBody>
        </p:sp>
        <p:sp>
          <p:nvSpPr>
            <p:cNvPr id="28" name="Suorakulmio 27">
              <a:extLst>
                <a:ext uri="{FF2B5EF4-FFF2-40B4-BE49-F238E27FC236}">
                  <a16:creationId xmlns:a16="http://schemas.microsoft.com/office/drawing/2014/main" id="{A540054F-17DC-4A38-9450-56C10CC35749}"/>
                </a:ext>
              </a:extLst>
            </p:cNvPr>
            <p:cNvSpPr/>
            <p:nvPr/>
          </p:nvSpPr>
          <p:spPr>
            <a:xfrm flipH="1">
              <a:off x="311258" y="2143441"/>
              <a:ext cx="95250" cy="88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9" name="Suorakulmio 28">
              <a:extLst>
                <a:ext uri="{FF2B5EF4-FFF2-40B4-BE49-F238E27FC236}">
                  <a16:creationId xmlns:a16="http://schemas.microsoft.com/office/drawing/2014/main" id="{B327BF33-0147-4EC4-B5F2-6A694510B75D}"/>
                </a:ext>
              </a:extLst>
            </p:cNvPr>
            <p:cNvSpPr/>
            <p:nvPr/>
          </p:nvSpPr>
          <p:spPr>
            <a:xfrm>
              <a:off x="-527" y="2130741"/>
              <a:ext cx="7810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0" name="Suorakulmio 29">
              <a:extLst>
                <a:ext uri="{FF2B5EF4-FFF2-40B4-BE49-F238E27FC236}">
                  <a16:creationId xmlns:a16="http://schemas.microsoft.com/office/drawing/2014/main" id="{5DB9A717-CF66-417E-9E52-6E20F42AF044}"/>
                </a:ext>
              </a:extLst>
            </p:cNvPr>
            <p:cNvSpPr/>
            <p:nvPr/>
          </p:nvSpPr>
          <p:spPr>
            <a:xfrm>
              <a:off x="525574" y="1359172"/>
              <a:ext cx="762000" cy="7816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1" name="Suorakulmio 30">
              <a:extLst>
                <a:ext uri="{FF2B5EF4-FFF2-40B4-BE49-F238E27FC236}">
                  <a16:creationId xmlns:a16="http://schemas.microsoft.com/office/drawing/2014/main" id="{E9C5728C-48E8-427C-A233-C812770C8BE4}"/>
                </a:ext>
              </a:extLst>
            </p:cNvPr>
            <p:cNvSpPr/>
            <p:nvPr/>
          </p:nvSpPr>
          <p:spPr>
            <a:xfrm>
              <a:off x="1192216" y="2145891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2" name="Suorakulmio 31">
              <a:extLst>
                <a:ext uri="{FF2B5EF4-FFF2-40B4-BE49-F238E27FC236}">
                  <a16:creationId xmlns:a16="http://schemas.microsoft.com/office/drawing/2014/main" id="{C5046D25-A752-42CC-9B0A-C252B81663A7}"/>
                </a:ext>
              </a:extLst>
            </p:cNvPr>
            <p:cNvSpPr/>
            <p:nvPr/>
          </p:nvSpPr>
          <p:spPr>
            <a:xfrm>
              <a:off x="858841" y="2145891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3" name="Suorakulmio 32">
              <a:extLst>
                <a:ext uri="{FF2B5EF4-FFF2-40B4-BE49-F238E27FC236}">
                  <a16:creationId xmlns:a16="http://schemas.microsoft.com/office/drawing/2014/main" id="{3AF4E834-9DCA-445F-8936-CD3A9A754411}"/>
                </a:ext>
              </a:extLst>
            </p:cNvPr>
            <p:cNvSpPr/>
            <p:nvPr/>
          </p:nvSpPr>
          <p:spPr>
            <a:xfrm>
              <a:off x="526101" y="2145891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4" name="Suorakulmio 33">
              <a:extLst>
                <a:ext uri="{FF2B5EF4-FFF2-40B4-BE49-F238E27FC236}">
                  <a16:creationId xmlns:a16="http://schemas.microsoft.com/office/drawing/2014/main" id="{0CE37E11-2D7A-4E23-939B-198C4F796FBF}"/>
                </a:ext>
              </a:extLst>
            </p:cNvPr>
            <p:cNvSpPr/>
            <p:nvPr/>
          </p:nvSpPr>
          <p:spPr>
            <a:xfrm>
              <a:off x="1444940" y="1364206"/>
              <a:ext cx="762000" cy="7816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5" name="Suorakulmio 34">
              <a:extLst>
                <a:ext uri="{FF2B5EF4-FFF2-40B4-BE49-F238E27FC236}">
                  <a16:creationId xmlns:a16="http://schemas.microsoft.com/office/drawing/2014/main" id="{8B574608-7A89-4963-83FE-9D508163CF0D}"/>
                </a:ext>
              </a:extLst>
            </p:cNvPr>
            <p:cNvSpPr/>
            <p:nvPr/>
          </p:nvSpPr>
          <p:spPr>
            <a:xfrm>
              <a:off x="2111055" y="214931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6" name="Suorakulmio 35">
              <a:extLst>
                <a:ext uri="{FF2B5EF4-FFF2-40B4-BE49-F238E27FC236}">
                  <a16:creationId xmlns:a16="http://schemas.microsoft.com/office/drawing/2014/main" id="{C63C25B4-6157-412A-A779-1B3BB3B25183}"/>
                </a:ext>
              </a:extLst>
            </p:cNvPr>
            <p:cNvSpPr/>
            <p:nvPr/>
          </p:nvSpPr>
          <p:spPr>
            <a:xfrm>
              <a:off x="1777680" y="214931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7" name="Suorakulmio 36">
              <a:extLst>
                <a:ext uri="{FF2B5EF4-FFF2-40B4-BE49-F238E27FC236}">
                  <a16:creationId xmlns:a16="http://schemas.microsoft.com/office/drawing/2014/main" id="{D199F866-B686-4CDC-B2B5-E6E5D2CECE77}"/>
                </a:ext>
              </a:extLst>
            </p:cNvPr>
            <p:cNvSpPr/>
            <p:nvPr/>
          </p:nvSpPr>
          <p:spPr>
            <a:xfrm>
              <a:off x="1444940" y="214931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8" name="Suorakulmio 37">
              <a:extLst>
                <a:ext uri="{FF2B5EF4-FFF2-40B4-BE49-F238E27FC236}">
                  <a16:creationId xmlns:a16="http://schemas.microsoft.com/office/drawing/2014/main" id="{8069A0B5-8CB8-4B51-A1C3-4E3A8727F1D6}"/>
                </a:ext>
              </a:extLst>
            </p:cNvPr>
            <p:cNvSpPr/>
            <p:nvPr/>
          </p:nvSpPr>
          <p:spPr>
            <a:xfrm>
              <a:off x="2366929" y="2261801"/>
              <a:ext cx="762000" cy="7810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9" name="Suorakulmio 38">
              <a:extLst>
                <a:ext uri="{FF2B5EF4-FFF2-40B4-BE49-F238E27FC236}">
                  <a16:creationId xmlns:a16="http://schemas.microsoft.com/office/drawing/2014/main" id="{C3A73D4F-385A-4108-968A-A2F9A981903A}"/>
                </a:ext>
              </a:extLst>
            </p:cNvPr>
            <p:cNvSpPr/>
            <p:nvPr/>
          </p:nvSpPr>
          <p:spPr>
            <a:xfrm>
              <a:off x="3033044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0" name="Suorakulmio 39">
              <a:extLst>
                <a:ext uri="{FF2B5EF4-FFF2-40B4-BE49-F238E27FC236}">
                  <a16:creationId xmlns:a16="http://schemas.microsoft.com/office/drawing/2014/main" id="{C92F286B-8D6D-4D7E-A3A7-0CA66343B026}"/>
                </a:ext>
              </a:extLst>
            </p:cNvPr>
            <p:cNvSpPr/>
            <p:nvPr/>
          </p:nvSpPr>
          <p:spPr>
            <a:xfrm>
              <a:off x="2699669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1" name="Suorakulmio 40">
              <a:extLst>
                <a:ext uri="{FF2B5EF4-FFF2-40B4-BE49-F238E27FC236}">
                  <a16:creationId xmlns:a16="http://schemas.microsoft.com/office/drawing/2014/main" id="{D6833873-76D8-4B91-9C3E-E40CD32E363A}"/>
                </a:ext>
              </a:extLst>
            </p:cNvPr>
            <p:cNvSpPr/>
            <p:nvPr/>
          </p:nvSpPr>
          <p:spPr>
            <a:xfrm>
              <a:off x="2366929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2" name="Suorakulmio 41">
              <a:extLst>
                <a:ext uri="{FF2B5EF4-FFF2-40B4-BE49-F238E27FC236}">
                  <a16:creationId xmlns:a16="http://schemas.microsoft.com/office/drawing/2014/main" id="{C38A2E2C-58C6-434C-8151-C629626EEB76}"/>
                </a:ext>
              </a:extLst>
            </p:cNvPr>
            <p:cNvSpPr/>
            <p:nvPr/>
          </p:nvSpPr>
          <p:spPr>
            <a:xfrm>
              <a:off x="4221444" y="2770795"/>
              <a:ext cx="1012825" cy="450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3" name="Suorakulmio 42">
              <a:extLst>
                <a:ext uri="{FF2B5EF4-FFF2-40B4-BE49-F238E27FC236}">
                  <a16:creationId xmlns:a16="http://schemas.microsoft.com/office/drawing/2014/main" id="{17304008-5D29-43A5-9416-6FF7724723D5}"/>
                </a:ext>
              </a:extLst>
            </p:cNvPr>
            <p:cNvSpPr/>
            <p:nvPr/>
          </p:nvSpPr>
          <p:spPr>
            <a:xfrm>
              <a:off x="4456394" y="1984665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4" name="Suorakulmio 43">
              <a:extLst>
                <a:ext uri="{FF2B5EF4-FFF2-40B4-BE49-F238E27FC236}">
                  <a16:creationId xmlns:a16="http://schemas.microsoft.com/office/drawing/2014/main" id="{20C4A7F9-3F9D-46B1-B3FF-42E519AE8183}"/>
                </a:ext>
              </a:extLst>
            </p:cNvPr>
            <p:cNvSpPr/>
            <p:nvPr/>
          </p:nvSpPr>
          <p:spPr>
            <a:xfrm>
              <a:off x="5123779" y="276825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5" name="Suorakulmio 44">
              <a:extLst>
                <a:ext uri="{FF2B5EF4-FFF2-40B4-BE49-F238E27FC236}">
                  <a16:creationId xmlns:a16="http://schemas.microsoft.com/office/drawing/2014/main" id="{F874C341-C9E5-46CD-99C4-D2B55624995C}"/>
                </a:ext>
              </a:extLst>
            </p:cNvPr>
            <p:cNvSpPr/>
            <p:nvPr/>
          </p:nvSpPr>
          <p:spPr>
            <a:xfrm>
              <a:off x="5250144" y="1610650"/>
              <a:ext cx="75565" cy="14516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6" name="Suorakulmio 45">
              <a:extLst>
                <a:ext uri="{FF2B5EF4-FFF2-40B4-BE49-F238E27FC236}">
                  <a16:creationId xmlns:a16="http://schemas.microsoft.com/office/drawing/2014/main" id="{9D0B320B-8FD4-42BC-9E75-E9EB2D9FEFBA}"/>
                </a:ext>
              </a:extLst>
            </p:cNvPr>
            <p:cNvSpPr/>
            <p:nvPr/>
          </p:nvSpPr>
          <p:spPr>
            <a:xfrm>
              <a:off x="5356824" y="2269780"/>
              <a:ext cx="708025" cy="802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7" name="Ellipsi 46">
              <a:extLst>
                <a:ext uri="{FF2B5EF4-FFF2-40B4-BE49-F238E27FC236}">
                  <a16:creationId xmlns:a16="http://schemas.microsoft.com/office/drawing/2014/main" id="{B87C1FDD-376A-4EDC-B9A6-9CB38A7B7694}"/>
                </a:ext>
              </a:extLst>
            </p:cNvPr>
            <p:cNvSpPr/>
            <p:nvPr/>
          </p:nvSpPr>
          <p:spPr>
            <a:xfrm>
              <a:off x="5979124" y="3033050"/>
              <a:ext cx="106680" cy="1193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8" name="Suorakulmio 47">
              <a:extLst>
                <a:ext uri="{FF2B5EF4-FFF2-40B4-BE49-F238E27FC236}">
                  <a16:creationId xmlns:a16="http://schemas.microsoft.com/office/drawing/2014/main" id="{B2D50B4F-734B-4986-A7D5-DBBB16132ECA}"/>
                </a:ext>
              </a:extLst>
            </p:cNvPr>
            <p:cNvSpPr/>
            <p:nvPr/>
          </p:nvSpPr>
          <p:spPr>
            <a:xfrm>
              <a:off x="4790404" y="276825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9" name="Suorakulmio 48">
              <a:extLst>
                <a:ext uri="{FF2B5EF4-FFF2-40B4-BE49-F238E27FC236}">
                  <a16:creationId xmlns:a16="http://schemas.microsoft.com/office/drawing/2014/main" id="{83650D91-D234-4A08-9ECF-9E670581D0D3}"/>
                </a:ext>
              </a:extLst>
            </p:cNvPr>
            <p:cNvSpPr/>
            <p:nvPr/>
          </p:nvSpPr>
          <p:spPr>
            <a:xfrm>
              <a:off x="4457664" y="276825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50" name="Suorakulmio 49">
              <a:extLst>
                <a:ext uri="{FF2B5EF4-FFF2-40B4-BE49-F238E27FC236}">
                  <a16:creationId xmlns:a16="http://schemas.microsoft.com/office/drawing/2014/main" id="{B7CDE1D9-B105-4613-9550-7067680DBDFE}"/>
                </a:ext>
              </a:extLst>
            </p:cNvPr>
            <p:cNvSpPr/>
            <p:nvPr/>
          </p:nvSpPr>
          <p:spPr>
            <a:xfrm>
              <a:off x="5252684" y="3003840"/>
              <a:ext cx="73025" cy="450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51" name="Tasakylkinen kolmio 50">
              <a:extLst>
                <a:ext uri="{FF2B5EF4-FFF2-40B4-BE49-F238E27FC236}">
                  <a16:creationId xmlns:a16="http://schemas.microsoft.com/office/drawing/2014/main" id="{F3F119C2-9231-4AB9-9A45-3F79890A6DC7}"/>
                </a:ext>
              </a:extLst>
            </p:cNvPr>
            <p:cNvSpPr/>
            <p:nvPr/>
          </p:nvSpPr>
          <p:spPr>
            <a:xfrm>
              <a:off x="5257763" y="2947463"/>
              <a:ext cx="60325" cy="4508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52" name="Suora yhdysviiva 51">
              <a:extLst>
                <a:ext uri="{FF2B5EF4-FFF2-40B4-BE49-F238E27FC236}">
                  <a16:creationId xmlns:a16="http://schemas.microsoft.com/office/drawing/2014/main" id="{1216AFD0-400B-448F-BED0-59F39ABB6E38}"/>
                </a:ext>
              </a:extLst>
            </p:cNvPr>
            <p:cNvCxnSpPr/>
            <p:nvPr/>
          </p:nvCxnSpPr>
          <p:spPr>
            <a:xfrm flipV="1">
              <a:off x="3192780" y="2942246"/>
              <a:ext cx="2026884" cy="100605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uora nuoliyhdysviiva 52">
              <a:extLst>
                <a:ext uri="{FF2B5EF4-FFF2-40B4-BE49-F238E27FC236}">
                  <a16:creationId xmlns:a16="http://schemas.microsoft.com/office/drawing/2014/main" id="{C76843F0-6296-41EA-A130-E24F63D1ECEC}"/>
                </a:ext>
              </a:extLst>
            </p:cNvPr>
            <p:cNvCxnSpPr/>
            <p:nvPr/>
          </p:nvCxnSpPr>
          <p:spPr>
            <a:xfrm flipH="1">
              <a:off x="5313644" y="1444915"/>
              <a:ext cx="389890" cy="145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kstiruutu 182">
              <a:extLst>
                <a:ext uri="{FF2B5EF4-FFF2-40B4-BE49-F238E27FC236}">
                  <a16:creationId xmlns:a16="http://schemas.microsoft.com/office/drawing/2014/main" id="{C612C630-ECEB-4034-9493-A13B6FFB6D15}"/>
                </a:ext>
              </a:extLst>
            </p:cNvPr>
            <p:cNvSpPr txBox="1"/>
            <p:nvPr/>
          </p:nvSpPr>
          <p:spPr>
            <a:xfrm>
              <a:off x="5621619" y="1189705"/>
              <a:ext cx="443230" cy="2638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</a:t>
              </a:r>
              <a:endParaRPr lang="en-FI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Ellipsi 54">
              <a:extLst>
                <a:ext uri="{FF2B5EF4-FFF2-40B4-BE49-F238E27FC236}">
                  <a16:creationId xmlns:a16="http://schemas.microsoft.com/office/drawing/2014/main" id="{75B80811-A6D1-4EBB-854F-A0C661479B67}"/>
                </a:ext>
              </a:extLst>
            </p:cNvPr>
            <p:cNvSpPr/>
            <p:nvPr/>
          </p:nvSpPr>
          <p:spPr>
            <a:xfrm>
              <a:off x="5295864" y="3031780"/>
              <a:ext cx="106680" cy="1193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</p:grpSp>
      <p:sp>
        <p:nvSpPr>
          <p:cNvPr id="2" name="Suorakulmio 49">
            <a:extLst>
              <a:ext uri="{FF2B5EF4-FFF2-40B4-BE49-F238E27FC236}">
                <a16:creationId xmlns:a16="http://schemas.microsoft.com/office/drawing/2014/main" id="{F46B52C7-B88E-8D02-94DB-C4C78E08C087}"/>
              </a:ext>
            </a:extLst>
          </p:cNvPr>
          <p:cNvSpPr/>
          <p:nvPr/>
        </p:nvSpPr>
        <p:spPr>
          <a:xfrm>
            <a:off x="8153681" y="3456119"/>
            <a:ext cx="73025" cy="45085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I"/>
          </a:p>
        </p:txBody>
      </p:sp>
      <p:sp>
        <p:nvSpPr>
          <p:cNvPr id="3" name="Tasakylkinen kolmio 50">
            <a:extLst>
              <a:ext uri="{FF2B5EF4-FFF2-40B4-BE49-F238E27FC236}">
                <a16:creationId xmlns:a16="http://schemas.microsoft.com/office/drawing/2014/main" id="{0CB8D510-95A2-8313-4D8E-346174F6F9CF}"/>
              </a:ext>
            </a:extLst>
          </p:cNvPr>
          <p:cNvSpPr/>
          <p:nvPr/>
        </p:nvSpPr>
        <p:spPr>
          <a:xfrm>
            <a:off x="8158760" y="3399742"/>
            <a:ext cx="60325" cy="4508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I"/>
          </a:p>
        </p:txBody>
      </p:sp>
      <p:cxnSp>
        <p:nvCxnSpPr>
          <p:cNvPr id="56" name="Suora yhdysviiva 51">
            <a:extLst>
              <a:ext uri="{FF2B5EF4-FFF2-40B4-BE49-F238E27FC236}">
                <a16:creationId xmlns:a16="http://schemas.microsoft.com/office/drawing/2014/main" id="{8A683E55-6F62-2579-5B0D-41139D60A166}"/>
              </a:ext>
            </a:extLst>
          </p:cNvPr>
          <p:cNvCxnSpPr>
            <a:cxnSpLocks/>
          </p:cNvCxnSpPr>
          <p:nvPr/>
        </p:nvCxnSpPr>
        <p:spPr>
          <a:xfrm>
            <a:off x="5147733" y="3474179"/>
            <a:ext cx="3004678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iruutu 182">
            <a:extLst>
              <a:ext uri="{FF2B5EF4-FFF2-40B4-BE49-F238E27FC236}">
                <a16:creationId xmlns:a16="http://schemas.microsoft.com/office/drawing/2014/main" id="{8683A904-EE45-117C-91FE-F009E12CB6B5}"/>
              </a:ext>
            </a:extLst>
          </p:cNvPr>
          <p:cNvSpPr txBox="1"/>
          <p:nvPr/>
        </p:nvSpPr>
        <p:spPr>
          <a:xfrm>
            <a:off x="7661926" y="2457694"/>
            <a:ext cx="443230" cy="2638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FI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Suora nuoliyhdysviiva 52">
            <a:extLst>
              <a:ext uri="{FF2B5EF4-FFF2-40B4-BE49-F238E27FC236}">
                <a16:creationId xmlns:a16="http://schemas.microsoft.com/office/drawing/2014/main" id="{05B0CA9F-4805-788D-3B34-B1E87F1CE746}"/>
              </a:ext>
            </a:extLst>
          </p:cNvPr>
          <p:cNvCxnSpPr>
            <a:cxnSpLocks/>
          </p:cNvCxnSpPr>
          <p:nvPr/>
        </p:nvCxnSpPr>
        <p:spPr>
          <a:xfrm>
            <a:off x="7806971" y="2744498"/>
            <a:ext cx="313690" cy="62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3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162">
            <a:extLst>
              <a:ext uri="{FF2B5EF4-FFF2-40B4-BE49-F238E27FC236}">
                <a16:creationId xmlns:a16="http://schemas.microsoft.com/office/drawing/2014/main" id="{7247C3D6-C839-4776-AF42-AFA691E49E66}"/>
              </a:ext>
            </a:extLst>
          </p:cNvPr>
          <p:cNvGrpSpPr/>
          <p:nvPr/>
        </p:nvGrpSpPr>
        <p:grpSpPr>
          <a:xfrm>
            <a:off x="2900798" y="1843722"/>
            <a:ext cx="6390204" cy="3170555"/>
            <a:chOff x="-199" y="0"/>
            <a:chExt cx="6390204" cy="3170555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3342DE9B-FB86-496E-A022-6048185E5647}"/>
                </a:ext>
              </a:extLst>
            </p:cNvPr>
            <p:cNvSpPr/>
            <p:nvPr/>
          </p:nvSpPr>
          <p:spPr>
            <a:xfrm>
              <a:off x="0" y="0"/>
              <a:ext cx="6390005" cy="317055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C93C2BE7-0F23-445B-9EDA-D7AA2DB21683}"/>
                </a:ext>
              </a:extLst>
            </p:cNvPr>
            <p:cNvSpPr/>
            <p:nvPr/>
          </p:nvSpPr>
          <p:spPr>
            <a:xfrm>
              <a:off x="1" y="2235259"/>
              <a:ext cx="407776" cy="7950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7B4F6571-8DB9-438D-A0BB-93D31112C4BA}"/>
                </a:ext>
              </a:extLst>
            </p:cNvPr>
            <p:cNvSpPr/>
            <p:nvPr/>
          </p:nvSpPr>
          <p:spPr>
            <a:xfrm flipH="1">
              <a:off x="312417" y="3042851"/>
              <a:ext cx="95358" cy="888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8732AC19-7A40-4511-BFE1-3D8A99C00B29}"/>
                </a:ext>
              </a:extLst>
            </p:cNvPr>
            <p:cNvSpPr/>
            <p:nvPr/>
          </p:nvSpPr>
          <p:spPr>
            <a:xfrm>
              <a:off x="1" y="3030057"/>
              <a:ext cx="78260" cy="985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2F52CC8F-ECF2-4C40-A5D8-52F3854C07CF}"/>
                </a:ext>
              </a:extLst>
            </p:cNvPr>
            <p:cNvSpPr/>
            <p:nvPr/>
          </p:nvSpPr>
          <p:spPr>
            <a:xfrm>
              <a:off x="532315" y="2249874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796BA7B3-EC9D-4E92-B552-233F61AAE4DC}"/>
                </a:ext>
              </a:extLst>
            </p:cNvPr>
            <p:cNvSpPr/>
            <p:nvPr/>
          </p:nvSpPr>
          <p:spPr>
            <a:xfrm>
              <a:off x="1196635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238FED8F-F9E3-484F-9932-F20D3C7C2EFF}"/>
                </a:ext>
              </a:extLst>
            </p:cNvPr>
            <p:cNvSpPr/>
            <p:nvPr/>
          </p:nvSpPr>
          <p:spPr>
            <a:xfrm>
              <a:off x="86326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B1B253C7-7C02-4C9C-9E05-EFFCA453028F}"/>
                </a:ext>
              </a:extLst>
            </p:cNvPr>
            <p:cNvSpPr/>
            <p:nvPr/>
          </p:nvSpPr>
          <p:spPr>
            <a:xfrm>
              <a:off x="53052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83282FA7-F1DD-4643-85AF-6B17CB5AA792}"/>
                </a:ext>
              </a:extLst>
            </p:cNvPr>
            <p:cNvSpPr/>
            <p:nvPr/>
          </p:nvSpPr>
          <p:spPr>
            <a:xfrm>
              <a:off x="1440624" y="2250730"/>
              <a:ext cx="761365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8B78FA67-310B-4EA0-B8D2-DE8735A41A16}"/>
                </a:ext>
              </a:extLst>
            </p:cNvPr>
            <p:cNvSpPr/>
            <p:nvPr/>
          </p:nvSpPr>
          <p:spPr>
            <a:xfrm>
              <a:off x="2103415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3ACEC80F-5F78-4E57-B8F0-F6C30B216A34}"/>
                </a:ext>
              </a:extLst>
            </p:cNvPr>
            <p:cNvSpPr/>
            <p:nvPr/>
          </p:nvSpPr>
          <p:spPr>
            <a:xfrm>
              <a:off x="177004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Suorakulmio 17">
              <a:extLst>
                <a:ext uri="{FF2B5EF4-FFF2-40B4-BE49-F238E27FC236}">
                  <a16:creationId xmlns:a16="http://schemas.microsoft.com/office/drawing/2014/main" id="{12F486CA-8CD6-4D28-8E47-008C4EEAF488}"/>
                </a:ext>
              </a:extLst>
            </p:cNvPr>
            <p:cNvSpPr/>
            <p:nvPr/>
          </p:nvSpPr>
          <p:spPr>
            <a:xfrm>
              <a:off x="143730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4" name="Tekstiruutu 159">
              <a:extLst>
                <a:ext uri="{FF2B5EF4-FFF2-40B4-BE49-F238E27FC236}">
                  <a16:creationId xmlns:a16="http://schemas.microsoft.com/office/drawing/2014/main" id="{053E1134-7A95-4E2A-83B9-0800B8139F2E}"/>
                </a:ext>
              </a:extLst>
            </p:cNvPr>
            <p:cNvSpPr txBox="1"/>
            <p:nvPr/>
          </p:nvSpPr>
          <p:spPr>
            <a:xfrm>
              <a:off x="3056948" y="779237"/>
              <a:ext cx="540433" cy="3200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</a:t>
              </a:r>
              <a:endParaRPr lang="en-FI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uora nuoliyhdysviiva 25">
              <a:extLst>
                <a:ext uri="{FF2B5EF4-FFF2-40B4-BE49-F238E27FC236}">
                  <a16:creationId xmlns:a16="http://schemas.microsoft.com/office/drawing/2014/main" id="{793578CD-4932-4530-9E21-D41E8D2AAA2E}"/>
                </a:ext>
              </a:extLst>
            </p:cNvPr>
            <p:cNvCxnSpPr/>
            <p:nvPr/>
          </p:nvCxnSpPr>
          <p:spPr>
            <a:xfrm flipH="1">
              <a:off x="3033044" y="1056295"/>
              <a:ext cx="95886" cy="18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uorakulmio 26">
              <a:extLst>
                <a:ext uri="{FF2B5EF4-FFF2-40B4-BE49-F238E27FC236}">
                  <a16:creationId xmlns:a16="http://schemas.microsoft.com/office/drawing/2014/main" id="{0A002D8C-4496-41F3-A72C-1A725DC4573D}"/>
                </a:ext>
              </a:extLst>
            </p:cNvPr>
            <p:cNvSpPr/>
            <p:nvPr/>
          </p:nvSpPr>
          <p:spPr>
            <a:xfrm>
              <a:off x="-199" y="1338447"/>
              <a:ext cx="407670" cy="7950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8" name="Suorakulmio 27">
              <a:extLst>
                <a:ext uri="{FF2B5EF4-FFF2-40B4-BE49-F238E27FC236}">
                  <a16:creationId xmlns:a16="http://schemas.microsoft.com/office/drawing/2014/main" id="{A540054F-17DC-4A38-9450-56C10CC35749}"/>
                </a:ext>
              </a:extLst>
            </p:cNvPr>
            <p:cNvSpPr/>
            <p:nvPr/>
          </p:nvSpPr>
          <p:spPr>
            <a:xfrm flipH="1">
              <a:off x="312221" y="2142087"/>
              <a:ext cx="95250" cy="88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 dirty="0"/>
            </a:p>
          </p:txBody>
        </p:sp>
        <p:sp>
          <p:nvSpPr>
            <p:cNvPr id="29" name="Suorakulmio 28">
              <a:extLst>
                <a:ext uri="{FF2B5EF4-FFF2-40B4-BE49-F238E27FC236}">
                  <a16:creationId xmlns:a16="http://schemas.microsoft.com/office/drawing/2014/main" id="{B327BF33-0147-4EC4-B5F2-6A694510B75D}"/>
                </a:ext>
              </a:extLst>
            </p:cNvPr>
            <p:cNvSpPr/>
            <p:nvPr/>
          </p:nvSpPr>
          <p:spPr>
            <a:xfrm>
              <a:off x="-1" y="2127594"/>
              <a:ext cx="7810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0" name="Suorakulmio 29">
              <a:extLst>
                <a:ext uri="{FF2B5EF4-FFF2-40B4-BE49-F238E27FC236}">
                  <a16:creationId xmlns:a16="http://schemas.microsoft.com/office/drawing/2014/main" id="{5DB9A717-CF66-417E-9E52-6E20F42AF044}"/>
                </a:ext>
              </a:extLst>
            </p:cNvPr>
            <p:cNvSpPr/>
            <p:nvPr/>
          </p:nvSpPr>
          <p:spPr>
            <a:xfrm>
              <a:off x="530520" y="1355143"/>
              <a:ext cx="762000" cy="7816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1" name="Suorakulmio 30">
              <a:extLst>
                <a:ext uri="{FF2B5EF4-FFF2-40B4-BE49-F238E27FC236}">
                  <a16:creationId xmlns:a16="http://schemas.microsoft.com/office/drawing/2014/main" id="{E9C5728C-48E8-427C-A233-C812770C8BE4}"/>
                </a:ext>
              </a:extLst>
            </p:cNvPr>
            <p:cNvSpPr/>
            <p:nvPr/>
          </p:nvSpPr>
          <p:spPr>
            <a:xfrm>
              <a:off x="1196635" y="213682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2" name="Suorakulmio 31">
              <a:extLst>
                <a:ext uri="{FF2B5EF4-FFF2-40B4-BE49-F238E27FC236}">
                  <a16:creationId xmlns:a16="http://schemas.microsoft.com/office/drawing/2014/main" id="{C5046D25-A752-42CC-9B0A-C252B81663A7}"/>
                </a:ext>
              </a:extLst>
            </p:cNvPr>
            <p:cNvSpPr/>
            <p:nvPr/>
          </p:nvSpPr>
          <p:spPr>
            <a:xfrm>
              <a:off x="863260" y="213682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3" name="Suorakulmio 32">
              <a:extLst>
                <a:ext uri="{FF2B5EF4-FFF2-40B4-BE49-F238E27FC236}">
                  <a16:creationId xmlns:a16="http://schemas.microsoft.com/office/drawing/2014/main" id="{3AF4E834-9DCA-445F-8936-CD3A9A754411}"/>
                </a:ext>
              </a:extLst>
            </p:cNvPr>
            <p:cNvSpPr/>
            <p:nvPr/>
          </p:nvSpPr>
          <p:spPr>
            <a:xfrm>
              <a:off x="530520" y="213682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4" name="Suorakulmio 33">
              <a:extLst>
                <a:ext uri="{FF2B5EF4-FFF2-40B4-BE49-F238E27FC236}">
                  <a16:creationId xmlns:a16="http://schemas.microsoft.com/office/drawing/2014/main" id="{0CE37E11-2D7A-4E23-939B-198C4F796FBF}"/>
                </a:ext>
              </a:extLst>
            </p:cNvPr>
            <p:cNvSpPr/>
            <p:nvPr/>
          </p:nvSpPr>
          <p:spPr>
            <a:xfrm>
              <a:off x="1443369" y="1359724"/>
              <a:ext cx="762000" cy="7816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5" name="Suorakulmio 34">
              <a:extLst>
                <a:ext uri="{FF2B5EF4-FFF2-40B4-BE49-F238E27FC236}">
                  <a16:creationId xmlns:a16="http://schemas.microsoft.com/office/drawing/2014/main" id="{8B574608-7A89-4963-83FE-9D508163CF0D}"/>
                </a:ext>
              </a:extLst>
            </p:cNvPr>
            <p:cNvSpPr/>
            <p:nvPr/>
          </p:nvSpPr>
          <p:spPr>
            <a:xfrm>
              <a:off x="2106944" y="2145041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6" name="Suorakulmio 35">
              <a:extLst>
                <a:ext uri="{FF2B5EF4-FFF2-40B4-BE49-F238E27FC236}">
                  <a16:creationId xmlns:a16="http://schemas.microsoft.com/office/drawing/2014/main" id="{C63C25B4-6157-412A-A779-1B3BB3B25183}"/>
                </a:ext>
              </a:extLst>
            </p:cNvPr>
            <p:cNvSpPr/>
            <p:nvPr/>
          </p:nvSpPr>
          <p:spPr>
            <a:xfrm>
              <a:off x="1773569" y="2145041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7" name="Suorakulmio 36">
              <a:extLst>
                <a:ext uri="{FF2B5EF4-FFF2-40B4-BE49-F238E27FC236}">
                  <a16:creationId xmlns:a16="http://schemas.microsoft.com/office/drawing/2014/main" id="{D199F866-B686-4CDC-B2B5-E6E5D2CECE77}"/>
                </a:ext>
              </a:extLst>
            </p:cNvPr>
            <p:cNvSpPr/>
            <p:nvPr/>
          </p:nvSpPr>
          <p:spPr>
            <a:xfrm>
              <a:off x="1440829" y="2145041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8" name="Suorakulmio 37">
              <a:extLst>
                <a:ext uri="{FF2B5EF4-FFF2-40B4-BE49-F238E27FC236}">
                  <a16:creationId xmlns:a16="http://schemas.microsoft.com/office/drawing/2014/main" id="{8069A0B5-8CB8-4B51-A1C3-4E3A8727F1D6}"/>
                </a:ext>
              </a:extLst>
            </p:cNvPr>
            <p:cNvSpPr/>
            <p:nvPr/>
          </p:nvSpPr>
          <p:spPr>
            <a:xfrm>
              <a:off x="2367538" y="2261801"/>
              <a:ext cx="762000" cy="7810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9" name="Suorakulmio 38">
              <a:extLst>
                <a:ext uri="{FF2B5EF4-FFF2-40B4-BE49-F238E27FC236}">
                  <a16:creationId xmlns:a16="http://schemas.microsoft.com/office/drawing/2014/main" id="{C3A73D4F-385A-4108-968A-A2F9A981903A}"/>
                </a:ext>
              </a:extLst>
            </p:cNvPr>
            <p:cNvSpPr/>
            <p:nvPr/>
          </p:nvSpPr>
          <p:spPr>
            <a:xfrm>
              <a:off x="3033044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0" name="Suorakulmio 39">
              <a:extLst>
                <a:ext uri="{FF2B5EF4-FFF2-40B4-BE49-F238E27FC236}">
                  <a16:creationId xmlns:a16="http://schemas.microsoft.com/office/drawing/2014/main" id="{C92F286B-8D6D-4D7E-A3A7-0CA66343B026}"/>
                </a:ext>
              </a:extLst>
            </p:cNvPr>
            <p:cNvSpPr/>
            <p:nvPr/>
          </p:nvSpPr>
          <p:spPr>
            <a:xfrm>
              <a:off x="2699669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1" name="Suorakulmio 40">
              <a:extLst>
                <a:ext uri="{FF2B5EF4-FFF2-40B4-BE49-F238E27FC236}">
                  <a16:creationId xmlns:a16="http://schemas.microsoft.com/office/drawing/2014/main" id="{D6833873-76D8-4B91-9C3E-E40CD32E363A}"/>
                </a:ext>
              </a:extLst>
            </p:cNvPr>
            <p:cNvSpPr/>
            <p:nvPr/>
          </p:nvSpPr>
          <p:spPr>
            <a:xfrm>
              <a:off x="2366929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2" name="Suorakulmio 41">
              <a:extLst>
                <a:ext uri="{FF2B5EF4-FFF2-40B4-BE49-F238E27FC236}">
                  <a16:creationId xmlns:a16="http://schemas.microsoft.com/office/drawing/2014/main" id="{C38A2E2C-58C6-434C-8151-C629626EEB76}"/>
                </a:ext>
              </a:extLst>
            </p:cNvPr>
            <p:cNvSpPr/>
            <p:nvPr/>
          </p:nvSpPr>
          <p:spPr>
            <a:xfrm>
              <a:off x="4221444" y="2770795"/>
              <a:ext cx="1012825" cy="450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3" name="Suorakulmio 42">
              <a:extLst>
                <a:ext uri="{FF2B5EF4-FFF2-40B4-BE49-F238E27FC236}">
                  <a16:creationId xmlns:a16="http://schemas.microsoft.com/office/drawing/2014/main" id="{17304008-5D29-43A5-9416-6FF7724723D5}"/>
                </a:ext>
              </a:extLst>
            </p:cNvPr>
            <p:cNvSpPr/>
            <p:nvPr/>
          </p:nvSpPr>
          <p:spPr>
            <a:xfrm>
              <a:off x="4457664" y="1985935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4" name="Suorakulmio 43">
              <a:extLst>
                <a:ext uri="{FF2B5EF4-FFF2-40B4-BE49-F238E27FC236}">
                  <a16:creationId xmlns:a16="http://schemas.microsoft.com/office/drawing/2014/main" id="{20C4A7F9-3F9D-46B1-B3FF-42E519AE8183}"/>
                </a:ext>
              </a:extLst>
            </p:cNvPr>
            <p:cNvSpPr/>
            <p:nvPr/>
          </p:nvSpPr>
          <p:spPr>
            <a:xfrm>
              <a:off x="5123779" y="276825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5" name="Suorakulmio 44">
              <a:extLst>
                <a:ext uri="{FF2B5EF4-FFF2-40B4-BE49-F238E27FC236}">
                  <a16:creationId xmlns:a16="http://schemas.microsoft.com/office/drawing/2014/main" id="{F874C341-C9E5-46CD-99C4-D2B55624995C}"/>
                </a:ext>
              </a:extLst>
            </p:cNvPr>
            <p:cNvSpPr/>
            <p:nvPr/>
          </p:nvSpPr>
          <p:spPr>
            <a:xfrm>
              <a:off x="5250144" y="1610650"/>
              <a:ext cx="75565" cy="14516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6" name="Suorakulmio 45">
              <a:extLst>
                <a:ext uri="{FF2B5EF4-FFF2-40B4-BE49-F238E27FC236}">
                  <a16:creationId xmlns:a16="http://schemas.microsoft.com/office/drawing/2014/main" id="{9D0B320B-8FD4-42BC-9E75-E9EB2D9FEFBA}"/>
                </a:ext>
              </a:extLst>
            </p:cNvPr>
            <p:cNvSpPr/>
            <p:nvPr/>
          </p:nvSpPr>
          <p:spPr>
            <a:xfrm>
              <a:off x="5356824" y="2269780"/>
              <a:ext cx="708025" cy="802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7" name="Ellipsi 46">
              <a:extLst>
                <a:ext uri="{FF2B5EF4-FFF2-40B4-BE49-F238E27FC236}">
                  <a16:creationId xmlns:a16="http://schemas.microsoft.com/office/drawing/2014/main" id="{B87C1FDD-376A-4EDC-B9A6-9CB38A7B7694}"/>
                </a:ext>
              </a:extLst>
            </p:cNvPr>
            <p:cNvSpPr/>
            <p:nvPr/>
          </p:nvSpPr>
          <p:spPr>
            <a:xfrm>
              <a:off x="5979124" y="3033050"/>
              <a:ext cx="106680" cy="1193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8" name="Suorakulmio 47">
              <a:extLst>
                <a:ext uri="{FF2B5EF4-FFF2-40B4-BE49-F238E27FC236}">
                  <a16:creationId xmlns:a16="http://schemas.microsoft.com/office/drawing/2014/main" id="{B2D50B4F-734B-4986-A7D5-DBBB16132ECA}"/>
                </a:ext>
              </a:extLst>
            </p:cNvPr>
            <p:cNvSpPr/>
            <p:nvPr/>
          </p:nvSpPr>
          <p:spPr>
            <a:xfrm>
              <a:off x="4790404" y="276825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9" name="Suorakulmio 48">
              <a:extLst>
                <a:ext uri="{FF2B5EF4-FFF2-40B4-BE49-F238E27FC236}">
                  <a16:creationId xmlns:a16="http://schemas.microsoft.com/office/drawing/2014/main" id="{83650D91-D234-4A08-9ECF-9E670581D0D3}"/>
                </a:ext>
              </a:extLst>
            </p:cNvPr>
            <p:cNvSpPr/>
            <p:nvPr/>
          </p:nvSpPr>
          <p:spPr>
            <a:xfrm>
              <a:off x="4457664" y="276825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50" name="Suorakulmio 49">
              <a:extLst>
                <a:ext uri="{FF2B5EF4-FFF2-40B4-BE49-F238E27FC236}">
                  <a16:creationId xmlns:a16="http://schemas.microsoft.com/office/drawing/2014/main" id="{B7CDE1D9-B105-4613-9550-7067680DBDFE}"/>
                </a:ext>
              </a:extLst>
            </p:cNvPr>
            <p:cNvSpPr/>
            <p:nvPr/>
          </p:nvSpPr>
          <p:spPr>
            <a:xfrm>
              <a:off x="5252684" y="3003840"/>
              <a:ext cx="73025" cy="450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51" name="Tasakylkinen kolmio 50">
              <a:extLst>
                <a:ext uri="{FF2B5EF4-FFF2-40B4-BE49-F238E27FC236}">
                  <a16:creationId xmlns:a16="http://schemas.microsoft.com/office/drawing/2014/main" id="{F3F119C2-9231-4AB9-9A45-3F79890A6DC7}"/>
                </a:ext>
              </a:extLst>
            </p:cNvPr>
            <p:cNvSpPr/>
            <p:nvPr/>
          </p:nvSpPr>
          <p:spPr>
            <a:xfrm>
              <a:off x="5257763" y="2947463"/>
              <a:ext cx="60325" cy="4508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52" name="Suora yhdysviiva 51">
              <a:extLst>
                <a:ext uri="{FF2B5EF4-FFF2-40B4-BE49-F238E27FC236}">
                  <a16:creationId xmlns:a16="http://schemas.microsoft.com/office/drawing/2014/main" id="{1216AFD0-400B-448F-BED0-59F39ABB6E38}"/>
                </a:ext>
              </a:extLst>
            </p:cNvPr>
            <p:cNvCxnSpPr/>
            <p:nvPr/>
          </p:nvCxnSpPr>
          <p:spPr>
            <a:xfrm flipV="1">
              <a:off x="3192780" y="2942246"/>
              <a:ext cx="2026884" cy="100605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uora nuoliyhdysviiva 52">
              <a:extLst>
                <a:ext uri="{FF2B5EF4-FFF2-40B4-BE49-F238E27FC236}">
                  <a16:creationId xmlns:a16="http://schemas.microsoft.com/office/drawing/2014/main" id="{C76843F0-6296-41EA-A130-E24F63D1ECEC}"/>
                </a:ext>
              </a:extLst>
            </p:cNvPr>
            <p:cNvCxnSpPr/>
            <p:nvPr/>
          </p:nvCxnSpPr>
          <p:spPr>
            <a:xfrm flipH="1">
              <a:off x="5313644" y="1444915"/>
              <a:ext cx="389890" cy="145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kstiruutu 182">
              <a:extLst>
                <a:ext uri="{FF2B5EF4-FFF2-40B4-BE49-F238E27FC236}">
                  <a16:creationId xmlns:a16="http://schemas.microsoft.com/office/drawing/2014/main" id="{C612C630-ECEB-4034-9493-A13B6FFB6D15}"/>
                </a:ext>
              </a:extLst>
            </p:cNvPr>
            <p:cNvSpPr txBox="1"/>
            <p:nvPr/>
          </p:nvSpPr>
          <p:spPr>
            <a:xfrm>
              <a:off x="5621619" y="1189705"/>
              <a:ext cx="443230" cy="2638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</a:t>
              </a:r>
              <a:endParaRPr lang="en-FI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Ellipsi 54">
              <a:extLst>
                <a:ext uri="{FF2B5EF4-FFF2-40B4-BE49-F238E27FC236}">
                  <a16:creationId xmlns:a16="http://schemas.microsoft.com/office/drawing/2014/main" id="{75B80811-A6D1-4EBB-854F-A0C661479B67}"/>
                </a:ext>
              </a:extLst>
            </p:cNvPr>
            <p:cNvSpPr/>
            <p:nvPr/>
          </p:nvSpPr>
          <p:spPr>
            <a:xfrm>
              <a:off x="5295864" y="3031780"/>
              <a:ext cx="106680" cy="1193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</p:grpSp>
      <p:sp>
        <p:nvSpPr>
          <p:cNvPr id="2" name="Suorakulmio 49">
            <a:extLst>
              <a:ext uri="{FF2B5EF4-FFF2-40B4-BE49-F238E27FC236}">
                <a16:creationId xmlns:a16="http://schemas.microsoft.com/office/drawing/2014/main" id="{F46B52C7-B88E-8D02-94DB-C4C78E08C087}"/>
              </a:ext>
            </a:extLst>
          </p:cNvPr>
          <p:cNvSpPr/>
          <p:nvPr/>
        </p:nvSpPr>
        <p:spPr>
          <a:xfrm>
            <a:off x="8153681" y="3456119"/>
            <a:ext cx="73025" cy="45085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I"/>
          </a:p>
        </p:txBody>
      </p:sp>
      <p:sp>
        <p:nvSpPr>
          <p:cNvPr id="3" name="Tasakylkinen kolmio 50">
            <a:extLst>
              <a:ext uri="{FF2B5EF4-FFF2-40B4-BE49-F238E27FC236}">
                <a16:creationId xmlns:a16="http://schemas.microsoft.com/office/drawing/2014/main" id="{0CB8D510-95A2-8313-4D8E-346174F6F9CF}"/>
              </a:ext>
            </a:extLst>
          </p:cNvPr>
          <p:cNvSpPr/>
          <p:nvPr/>
        </p:nvSpPr>
        <p:spPr>
          <a:xfrm>
            <a:off x="8158760" y="3399742"/>
            <a:ext cx="60325" cy="4508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I"/>
          </a:p>
        </p:txBody>
      </p:sp>
      <p:cxnSp>
        <p:nvCxnSpPr>
          <p:cNvPr id="56" name="Suora yhdysviiva 51">
            <a:extLst>
              <a:ext uri="{FF2B5EF4-FFF2-40B4-BE49-F238E27FC236}">
                <a16:creationId xmlns:a16="http://schemas.microsoft.com/office/drawing/2014/main" id="{8A683E55-6F62-2579-5B0D-41139D60A166}"/>
              </a:ext>
            </a:extLst>
          </p:cNvPr>
          <p:cNvCxnSpPr>
            <a:cxnSpLocks/>
          </p:cNvCxnSpPr>
          <p:nvPr/>
        </p:nvCxnSpPr>
        <p:spPr>
          <a:xfrm>
            <a:off x="6093777" y="3454372"/>
            <a:ext cx="2058634" cy="19807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iruutu 182">
            <a:extLst>
              <a:ext uri="{FF2B5EF4-FFF2-40B4-BE49-F238E27FC236}">
                <a16:creationId xmlns:a16="http://schemas.microsoft.com/office/drawing/2014/main" id="{8683A904-EE45-117C-91FE-F009E12CB6B5}"/>
              </a:ext>
            </a:extLst>
          </p:cNvPr>
          <p:cNvSpPr txBox="1"/>
          <p:nvPr/>
        </p:nvSpPr>
        <p:spPr>
          <a:xfrm>
            <a:off x="7661926" y="2457694"/>
            <a:ext cx="443230" cy="2638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FI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Suora nuoliyhdysviiva 52">
            <a:extLst>
              <a:ext uri="{FF2B5EF4-FFF2-40B4-BE49-F238E27FC236}">
                <a16:creationId xmlns:a16="http://schemas.microsoft.com/office/drawing/2014/main" id="{05B0CA9F-4805-788D-3B34-B1E87F1CE746}"/>
              </a:ext>
            </a:extLst>
          </p:cNvPr>
          <p:cNvCxnSpPr>
            <a:cxnSpLocks/>
          </p:cNvCxnSpPr>
          <p:nvPr/>
        </p:nvCxnSpPr>
        <p:spPr>
          <a:xfrm>
            <a:off x="7806971" y="2744498"/>
            <a:ext cx="313690" cy="62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orakulmio 37">
            <a:extLst>
              <a:ext uri="{FF2B5EF4-FFF2-40B4-BE49-F238E27FC236}">
                <a16:creationId xmlns:a16="http://schemas.microsoft.com/office/drawing/2014/main" id="{D5352569-0733-41E2-B2F9-EAF2C7AC9DEE}"/>
              </a:ext>
            </a:extLst>
          </p:cNvPr>
          <p:cNvSpPr/>
          <p:nvPr/>
        </p:nvSpPr>
        <p:spPr>
          <a:xfrm>
            <a:off x="5267926" y="3207713"/>
            <a:ext cx="762000" cy="781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I"/>
          </a:p>
        </p:txBody>
      </p:sp>
      <p:sp>
        <p:nvSpPr>
          <p:cNvPr id="19" name="Suorakulmio 38">
            <a:extLst>
              <a:ext uri="{FF2B5EF4-FFF2-40B4-BE49-F238E27FC236}">
                <a16:creationId xmlns:a16="http://schemas.microsoft.com/office/drawing/2014/main" id="{E852AF51-2C98-7EE9-A447-01DCD80CC619}"/>
              </a:ext>
            </a:extLst>
          </p:cNvPr>
          <p:cNvSpPr/>
          <p:nvPr/>
        </p:nvSpPr>
        <p:spPr>
          <a:xfrm>
            <a:off x="5934041" y="3995171"/>
            <a:ext cx="95885" cy="98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I"/>
          </a:p>
        </p:txBody>
      </p:sp>
      <p:sp>
        <p:nvSpPr>
          <p:cNvPr id="25" name="Suorakulmio 39">
            <a:extLst>
              <a:ext uri="{FF2B5EF4-FFF2-40B4-BE49-F238E27FC236}">
                <a16:creationId xmlns:a16="http://schemas.microsoft.com/office/drawing/2014/main" id="{3F9C48EE-616C-4543-5998-CA9D5355E7C2}"/>
              </a:ext>
            </a:extLst>
          </p:cNvPr>
          <p:cNvSpPr/>
          <p:nvPr/>
        </p:nvSpPr>
        <p:spPr>
          <a:xfrm>
            <a:off x="5600666" y="3995171"/>
            <a:ext cx="95885" cy="98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I"/>
          </a:p>
        </p:txBody>
      </p:sp>
      <p:sp>
        <p:nvSpPr>
          <p:cNvPr id="57" name="Suorakulmio 40">
            <a:extLst>
              <a:ext uri="{FF2B5EF4-FFF2-40B4-BE49-F238E27FC236}">
                <a16:creationId xmlns:a16="http://schemas.microsoft.com/office/drawing/2014/main" id="{F8493E6F-8367-82EF-0F76-DD4885763739}"/>
              </a:ext>
            </a:extLst>
          </p:cNvPr>
          <p:cNvSpPr/>
          <p:nvPr/>
        </p:nvSpPr>
        <p:spPr>
          <a:xfrm>
            <a:off x="5267926" y="3995171"/>
            <a:ext cx="95885" cy="98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2206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58AD80-5E42-D8FE-1737-7CA9EEFADCF5}"/>
              </a:ext>
            </a:extLst>
          </p:cNvPr>
          <p:cNvGrpSpPr/>
          <p:nvPr/>
        </p:nvGrpSpPr>
        <p:grpSpPr>
          <a:xfrm>
            <a:off x="1024370" y="4430280"/>
            <a:ext cx="1459346" cy="1692603"/>
            <a:chOff x="1357745" y="4230255"/>
            <a:chExt cx="1459346" cy="16926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F9C829-4967-219C-44B2-8C52060ACCEC}"/>
                </a:ext>
              </a:extLst>
            </p:cNvPr>
            <p:cNvSpPr/>
            <p:nvPr/>
          </p:nvSpPr>
          <p:spPr>
            <a:xfrm>
              <a:off x="1357745" y="4230255"/>
              <a:ext cx="1459346" cy="148705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A33A2B-6028-D690-E0DC-5B7D47E3277E}"/>
                </a:ext>
              </a:extLst>
            </p:cNvPr>
            <p:cNvSpPr/>
            <p:nvPr/>
          </p:nvSpPr>
          <p:spPr>
            <a:xfrm>
              <a:off x="1358127" y="5730049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157B9C-2738-04FD-CAA8-A99EF8DB5BCE}"/>
                </a:ext>
              </a:extLst>
            </p:cNvPr>
            <p:cNvSpPr/>
            <p:nvPr/>
          </p:nvSpPr>
          <p:spPr>
            <a:xfrm>
              <a:off x="1993574" y="5730049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93FE15-1205-A5CD-A707-1E035EB99725}"/>
                </a:ext>
              </a:extLst>
            </p:cNvPr>
            <p:cNvSpPr/>
            <p:nvPr/>
          </p:nvSpPr>
          <p:spPr>
            <a:xfrm>
              <a:off x="2629404" y="5730048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FFAAEE-A97C-ACBC-9A88-57FF749E4525}"/>
              </a:ext>
            </a:extLst>
          </p:cNvPr>
          <p:cNvGrpSpPr/>
          <p:nvPr/>
        </p:nvGrpSpPr>
        <p:grpSpPr>
          <a:xfrm>
            <a:off x="2738870" y="4425395"/>
            <a:ext cx="1459346" cy="1710891"/>
            <a:chOff x="1357745" y="4230255"/>
            <a:chExt cx="1459346" cy="17108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F54916-0E0F-6708-F841-1D12BB011B88}"/>
                </a:ext>
              </a:extLst>
            </p:cNvPr>
            <p:cNvSpPr/>
            <p:nvPr/>
          </p:nvSpPr>
          <p:spPr>
            <a:xfrm>
              <a:off x="1357745" y="4230255"/>
              <a:ext cx="1459346" cy="14870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624170-12BB-FC2E-D41D-841C4C7B67AF}"/>
                </a:ext>
              </a:extLst>
            </p:cNvPr>
            <p:cNvSpPr/>
            <p:nvPr/>
          </p:nvSpPr>
          <p:spPr>
            <a:xfrm>
              <a:off x="1362508" y="5748337"/>
              <a:ext cx="187687" cy="1928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3BADDB-BDF2-CA0E-542E-D716BA57FC75}"/>
                </a:ext>
              </a:extLst>
            </p:cNvPr>
            <p:cNvSpPr/>
            <p:nvPr/>
          </p:nvSpPr>
          <p:spPr>
            <a:xfrm>
              <a:off x="1993574" y="5748337"/>
              <a:ext cx="187687" cy="1928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9F4F4D-8189-D202-983C-A66180374B90}"/>
                </a:ext>
              </a:extLst>
            </p:cNvPr>
            <p:cNvSpPr/>
            <p:nvPr/>
          </p:nvSpPr>
          <p:spPr>
            <a:xfrm>
              <a:off x="2629404" y="5748336"/>
              <a:ext cx="187687" cy="1928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74CBCE-D4D4-48C7-7E14-0700BC24EBE3}"/>
              </a:ext>
            </a:extLst>
          </p:cNvPr>
          <p:cNvGrpSpPr/>
          <p:nvPr/>
        </p:nvGrpSpPr>
        <p:grpSpPr>
          <a:xfrm>
            <a:off x="3155243" y="194200"/>
            <a:ext cx="7315200" cy="3685903"/>
            <a:chOff x="3155157" y="1028867"/>
            <a:chExt cx="7315200" cy="36859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B54441-E3F8-73AE-08A1-56A2FA657C6C}"/>
                </a:ext>
              </a:extLst>
            </p:cNvPr>
            <p:cNvGrpSpPr/>
            <p:nvPr/>
          </p:nvGrpSpPr>
          <p:grpSpPr>
            <a:xfrm>
              <a:off x="6920707" y="1028867"/>
              <a:ext cx="3549650" cy="3685903"/>
              <a:chOff x="7237413" y="1050131"/>
              <a:chExt cx="3549650" cy="368590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34AD7F3-28BF-9D67-FEB7-955643979125}"/>
                  </a:ext>
                </a:extLst>
              </p:cNvPr>
              <p:cNvGrpSpPr/>
              <p:nvPr/>
            </p:nvGrpSpPr>
            <p:grpSpPr>
              <a:xfrm>
                <a:off x="7237413" y="1050131"/>
                <a:ext cx="3549650" cy="3685903"/>
                <a:chOff x="10799763" y="1456531"/>
                <a:chExt cx="3549650" cy="3685903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2762B27-D6E5-0D5A-5A9C-E9DFCB7EA28E}"/>
                    </a:ext>
                  </a:extLst>
                </p:cNvPr>
                <p:cNvSpPr/>
                <p:nvPr/>
              </p:nvSpPr>
              <p:spPr>
                <a:xfrm>
                  <a:off x="12755563" y="1456531"/>
                  <a:ext cx="177800" cy="3536950"/>
                </a:xfrm>
                <a:prstGeom prst="rect">
                  <a:avLst/>
                </a:prstGeom>
                <a:solidFill>
                  <a:srgbClr val="5699D6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DF53B53-6AFC-2B97-32B8-3C00FCFE5D91}"/>
                    </a:ext>
                  </a:extLst>
                </p:cNvPr>
                <p:cNvSpPr/>
                <p:nvPr/>
              </p:nvSpPr>
              <p:spPr>
                <a:xfrm>
                  <a:off x="12971463" y="3480255"/>
                  <a:ext cx="1339850" cy="1513225"/>
                </a:xfrm>
                <a:prstGeom prst="rect">
                  <a:avLst/>
                </a:prstGeom>
                <a:solidFill>
                  <a:srgbClr val="5699D6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69EA39D-FAED-E95E-62B2-4E0F61FFDCE8}"/>
                    </a:ext>
                  </a:extLst>
                </p:cNvPr>
                <p:cNvSpPr/>
                <p:nvPr/>
              </p:nvSpPr>
              <p:spPr>
                <a:xfrm>
                  <a:off x="10799763" y="4428331"/>
                  <a:ext cx="1955800" cy="69850"/>
                </a:xfrm>
                <a:prstGeom prst="rect">
                  <a:avLst/>
                </a:prstGeom>
                <a:solidFill>
                  <a:srgbClr val="5699D6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F8939EC-2125-06AC-29FA-00E489B62D9F}"/>
                    </a:ext>
                  </a:extLst>
                </p:cNvPr>
                <p:cNvSpPr/>
                <p:nvPr/>
              </p:nvSpPr>
              <p:spPr>
                <a:xfrm>
                  <a:off x="12853988" y="4944434"/>
                  <a:ext cx="198000" cy="19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59F4D9C-8398-2B00-4AE7-811BB815ADA0}"/>
                    </a:ext>
                  </a:extLst>
                </p:cNvPr>
                <p:cNvSpPr/>
                <p:nvPr/>
              </p:nvSpPr>
              <p:spPr>
                <a:xfrm>
                  <a:off x="14151413" y="4939245"/>
                  <a:ext cx="198000" cy="19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BF8548C-0C93-8A6A-400E-297966A9C142}"/>
                  </a:ext>
                </a:extLst>
              </p:cNvPr>
              <p:cNvSpPr/>
              <p:nvPr/>
            </p:nvSpPr>
            <p:spPr>
              <a:xfrm>
                <a:off x="9199563" y="4388788"/>
                <a:ext cx="165100" cy="115743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3E005D94-BAAA-8A55-BB75-203597A3FB8D}"/>
                  </a:ext>
                </a:extLst>
              </p:cNvPr>
              <p:cNvSpPr/>
              <p:nvPr/>
            </p:nvSpPr>
            <p:spPr>
              <a:xfrm>
                <a:off x="9211469" y="4248366"/>
                <a:ext cx="141288" cy="115743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C85B96-A6A1-18DD-3987-F356D026B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57" y="4314442"/>
              <a:ext cx="5721350" cy="70039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4E57DF-779F-861C-C9FF-690C75CC6AFB}"/>
              </a:ext>
            </a:extLst>
          </p:cNvPr>
          <p:cNvSpPr txBox="1"/>
          <p:nvPr/>
        </p:nvSpPr>
        <p:spPr>
          <a:xfrm>
            <a:off x="2780593" y="1778009"/>
            <a:ext cx="16263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sample text</a:t>
            </a:r>
            <a:endParaRPr lang="en-FI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7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974CBCE-D4D4-48C7-7E14-0700BC24EBE3}"/>
              </a:ext>
            </a:extLst>
          </p:cNvPr>
          <p:cNvGrpSpPr/>
          <p:nvPr/>
        </p:nvGrpSpPr>
        <p:grpSpPr>
          <a:xfrm>
            <a:off x="2941587" y="2499923"/>
            <a:ext cx="3549650" cy="3685903"/>
            <a:chOff x="6920707" y="1028867"/>
            <a:chExt cx="3549650" cy="36859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B54441-E3F8-73AE-08A1-56A2FA657C6C}"/>
                </a:ext>
              </a:extLst>
            </p:cNvPr>
            <p:cNvGrpSpPr/>
            <p:nvPr/>
          </p:nvGrpSpPr>
          <p:grpSpPr>
            <a:xfrm>
              <a:off x="6920707" y="1028867"/>
              <a:ext cx="3549650" cy="3685903"/>
              <a:chOff x="7237413" y="1050131"/>
              <a:chExt cx="3549650" cy="368590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34AD7F3-28BF-9D67-FEB7-955643979125}"/>
                  </a:ext>
                </a:extLst>
              </p:cNvPr>
              <p:cNvGrpSpPr/>
              <p:nvPr/>
            </p:nvGrpSpPr>
            <p:grpSpPr>
              <a:xfrm>
                <a:off x="7237413" y="1050131"/>
                <a:ext cx="3549650" cy="3685903"/>
                <a:chOff x="10799763" y="1456531"/>
                <a:chExt cx="3549650" cy="3685903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2762B27-D6E5-0D5A-5A9C-E9DFCB7EA28E}"/>
                    </a:ext>
                  </a:extLst>
                </p:cNvPr>
                <p:cNvSpPr/>
                <p:nvPr/>
              </p:nvSpPr>
              <p:spPr>
                <a:xfrm>
                  <a:off x="12755563" y="1456531"/>
                  <a:ext cx="177800" cy="3536950"/>
                </a:xfrm>
                <a:prstGeom prst="rect">
                  <a:avLst/>
                </a:prstGeom>
                <a:solidFill>
                  <a:srgbClr val="5699D6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DF53B53-6AFC-2B97-32B8-3C00FCFE5D91}"/>
                    </a:ext>
                  </a:extLst>
                </p:cNvPr>
                <p:cNvSpPr/>
                <p:nvPr/>
              </p:nvSpPr>
              <p:spPr>
                <a:xfrm>
                  <a:off x="12971463" y="3480255"/>
                  <a:ext cx="1339850" cy="1513225"/>
                </a:xfrm>
                <a:prstGeom prst="rect">
                  <a:avLst/>
                </a:prstGeom>
                <a:solidFill>
                  <a:srgbClr val="5699D6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69EA39D-FAED-E95E-62B2-4E0F61FFDCE8}"/>
                    </a:ext>
                  </a:extLst>
                </p:cNvPr>
                <p:cNvSpPr/>
                <p:nvPr/>
              </p:nvSpPr>
              <p:spPr>
                <a:xfrm>
                  <a:off x="10799763" y="3343243"/>
                  <a:ext cx="1955800" cy="69850"/>
                </a:xfrm>
                <a:prstGeom prst="rect">
                  <a:avLst/>
                </a:prstGeom>
                <a:solidFill>
                  <a:srgbClr val="5699D6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F8939EC-2125-06AC-29FA-00E489B62D9F}"/>
                    </a:ext>
                  </a:extLst>
                </p:cNvPr>
                <p:cNvSpPr/>
                <p:nvPr/>
              </p:nvSpPr>
              <p:spPr>
                <a:xfrm>
                  <a:off x="12853988" y="4944434"/>
                  <a:ext cx="198000" cy="19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59F4D9C-8398-2B00-4AE7-811BB815ADA0}"/>
                    </a:ext>
                  </a:extLst>
                </p:cNvPr>
                <p:cNvSpPr/>
                <p:nvPr/>
              </p:nvSpPr>
              <p:spPr>
                <a:xfrm>
                  <a:off x="14151413" y="4939245"/>
                  <a:ext cx="198000" cy="19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BF8548C-0C93-8A6A-400E-297966A9C142}"/>
                  </a:ext>
                </a:extLst>
              </p:cNvPr>
              <p:cNvSpPr/>
              <p:nvPr/>
            </p:nvSpPr>
            <p:spPr>
              <a:xfrm>
                <a:off x="9199563" y="3249216"/>
                <a:ext cx="165100" cy="115743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3E005D94-BAAA-8A55-BB75-203597A3FB8D}"/>
                  </a:ext>
                </a:extLst>
              </p:cNvPr>
              <p:cNvSpPr/>
              <p:nvPr/>
            </p:nvSpPr>
            <p:spPr>
              <a:xfrm>
                <a:off x="9211469" y="3108794"/>
                <a:ext cx="141288" cy="115743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C85B96-A6A1-18DD-3987-F356D026B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043" y="3174870"/>
              <a:ext cx="1535464" cy="28403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A58AD80-5E42-D8FE-1737-7CA9EEFADCF5}"/>
              </a:ext>
            </a:extLst>
          </p:cNvPr>
          <p:cNvGrpSpPr/>
          <p:nvPr/>
        </p:nvGrpSpPr>
        <p:grpSpPr>
          <a:xfrm>
            <a:off x="3267698" y="4493869"/>
            <a:ext cx="1459346" cy="1692603"/>
            <a:chOff x="1357745" y="4230255"/>
            <a:chExt cx="1459346" cy="16926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F9C829-4967-219C-44B2-8C52060ACCEC}"/>
                </a:ext>
              </a:extLst>
            </p:cNvPr>
            <p:cNvSpPr/>
            <p:nvPr/>
          </p:nvSpPr>
          <p:spPr>
            <a:xfrm>
              <a:off x="1357745" y="4230255"/>
              <a:ext cx="1459346" cy="148705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A33A2B-6028-D690-E0DC-5B7D47E3277E}"/>
                </a:ext>
              </a:extLst>
            </p:cNvPr>
            <p:cNvSpPr/>
            <p:nvPr/>
          </p:nvSpPr>
          <p:spPr>
            <a:xfrm>
              <a:off x="1358127" y="5730049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157B9C-2738-04FD-CAA8-A99EF8DB5BCE}"/>
                </a:ext>
              </a:extLst>
            </p:cNvPr>
            <p:cNvSpPr/>
            <p:nvPr/>
          </p:nvSpPr>
          <p:spPr>
            <a:xfrm>
              <a:off x="1993574" y="5730049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93FE15-1205-A5CD-A707-1E035EB99725}"/>
                </a:ext>
              </a:extLst>
            </p:cNvPr>
            <p:cNvSpPr/>
            <p:nvPr/>
          </p:nvSpPr>
          <p:spPr>
            <a:xfrm>
              <a:off x="2629404" y="5730048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F02641-4FE4-86EA-61A6-96268E94811F}"/>
              </a:ext>
            </a:extLst>
          </p:cNvPr>
          <p:cNvGrpSpPr/>
          <p:nvPr/>
        </p:nvGrpSpPr>
        <p:grpSpPr>
          <a:xfrm>
            <a:off x="2975068" y="2787157"/>
            <a:ext cx="1459346" cy="1692603"/>
            <a:chOff x="1357745" y="4230255"/>
            <a:chExt cx="1459346" cy="169260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77C496-FB9A-F88D-BFC1-FF7B2B2FD8F1}"/>
                </a:ext>
              </a:extLst>
            </p:cNvPr>
            <p:cNvSpPr/>
            <p:nvPr/>
          </p:nvSpPr>
          <p:spPr>
            <a:xfrm>
              <a:off x="1357745" y="4230255"/>
              <a:ext cx="1459346" cy="148705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A42253-25BB-5F88-1220-D3D6F209690D}"/>
                </a:ext>
              </a:extLst>
            </p:cNvPr>
            <p:cNvSpPr/>
            <p:nvPr/>
          </p:nvSpPr>
          <p:spPr>
            <a:xfrm>
              <a:off x="1358127" y="5730049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45702-458F-CC6C-5C9E-BA19A804EA99}"/>
                </a:ext>
              </a:extLst>
            </p:cNvPr>
            <p:cNvSpPr/>
            <p:nvPr/>
          </p:nvSpPr>
          <p:spPr>
            <a:xfrm>
              <a:off x="1993574" y="5730049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DFDF85-A6D6-A3EE-CE96-A0824320A41C}"/>
                </a:ext>
              </a:extLst>
            </p:cNvPr>
            <p:cNvSpPr/>
            <p:nvPr/>
          </p:nvSpPr>
          <p:spPr>
            <a:xfrm>
              <a:off x="2629404" y="5730048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79F4D9-F9D0-F676-D1FF-BE50EF0BD6D8}"/>
              </a:ext>
            </a:extLst>
          </p:cNvPr>
          <p:cNvGrpSpPr/>
          <p:nvPr/>
        </p:nvGrpSpPr>
        <p:grpSpPr>
          <a:xfrm>
            <a:off x="1742470" y="4492500"/>
            <a:ext cx="1459346" cy="1692603"/>
            <a:chOff x="1357745" y="4230255"/>
            <a:chExt cx="1459346" cy="169260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1F2637-90E9-78BA-B0B7-B666E8395A20}"/>
                </a:ext>
              </a:extLst>
            </p:cNvPr>
            <p:cNvSpPr/>
            <p:nvPr/>
          </p:nvSpPr>
          <p:spPr>
            <a:xfrm>
              <a:off x="1357745" y="4230255"/>
              <a:ext cx="1459346" cy="148705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8ADD0B-BA2C-6E08-BE5F-74427F91988C}"/>
                </a:ext>
              </a:extLst>
            </p:cNvPr>
            <p:cNvSpPr/>
            <p:nvPr/>
          </p:nvSpPr>
          <p:spPr>
            <a:xfrm>
              <a:off x="1358127" y="5730049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1869D3-FF00-ADA9-1855-15A24D27420D}"/>
                </a:ext>
              </a:extLst>
            </p:cNvPr>
            <p:cNvSpPr/>
            <p:nvPr/>
          </p:nvSpPr>
          <p:spPr>
            <a:xfrm>
              <a:off x="1993574" y="5730049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A6DB46-B2DB-AC2D-4C16-350C7BE2EACB}"/>
                </a:ext>
              </a:extLst>
            </p:cNvPr>
            <p:cNvSpPr/>
            <p:nvPr/>
          </p:nvSpPr>
          <p:spPr>
            <a:xfrm>
              <a:off x="2629404" y="5730048"/>
              <a:ext cx="187687" cy="1928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7F111C-FA26-92CB-0E6E-E25C3C9A2209}"/>
              </a:ext>
            </a:extLst>
          </p:cNvPr>
          <p:cNvCxnSpPr/>
          <p:nvPr/>
        </p:nvCxnSpPr>
        <p:spPr>
          <a:xfrm>
            <a:off x="4434414" y="4069080"/>
            <a:ext cx="2952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41F1CE-703C-8293-807A-ED855F3FA358}"/>
              </a:ext>
            </a:extLst>
          </p:cNvPr>
          <p:cNvCxnSpPr>
            <a:cxnSpLocks/>
          </p:cNvCxnSpPr>
          <p:nvPr/>
        </p:nvCxnSpPr>
        <p:spPr>
          <a:xfrm>
            <a:off x="4610100" y="2139950"/>
            <a:ext cx="0" cy="192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A9BF28-85AA-6E5A-2BAC-EE252823A6A8}"/>
              </a:ext>
            </a:extLst>
          </p:cNvPr>
          <p:cNvSpPr txBox="1"/>
          <p:nvPr/>
        </p:nvSpPr>
        <p:spPr>
          <a:xfrm>
            <a:off x="3798584" y="1822396"/>
            <a:ext cx="16263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Length offset</a:t>
            </a:r>
            <a:endParaRPr lang="en-FI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0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23">
            <a:extLst>
              <a:ext uri="{FF2B5EF4-FFF2-40B4-BE49-F238E27FC236}">
                <a16:creationId xmlns:a16="http://schemas.microsoft.com/office/drawing/2014/main" id="{D61F3A64-2C91-4598-9AC7-8E60F5F59D69}"/>
              </a:ext>
            </a:extLst>
          </p:cNvPr>
          <p:cNvGrpSpPr/>
          <p:nvPr/>
        </p:nvGrpSpPr>
        <p:grpSpPr>
          <a:xfrm>
            <a:off x="3352800" y="1607820"/>
            <a:ext cx="5486400" cy="3642360"/>
            <a:chOff x="0" y="0"/>
            <a:chExt cx="5486400" cy="3642360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2FDFFBFB-4C55-4D45-B045-9C970E1390A5}"/>
                </a:ext>
              </a:extLst>
            </p:cNvPr>
            <p:cNvSpPr/>
            <p:nvPr/>
          </p:nvSpPr>
          <p:spPr>
            <a:xfrm>
              <a:off x="0" y="0"/>
              <a:ext cx="5486400" cy="364236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C26A0FE8-0F76-4F90-B619-C355D9F90773}"/>
                </a:ext>
              </a:extLst>
            </p:cNvPr>
            <p:cNvSpPr/>
            <p:nvPr/>
          </p:nvSpPr>
          <p:spPr>
            <a:xfrm>
              <a:off x="396240" y="1927860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61932248-6D9E-4EFF-8F57-F226A41B97EF}"/>
                </a:ext>
              </a:extLst>
            </p:cNvPr>
            <p:cNvSpPr/>
            <p:nvPr/>
          </p:nvSpPr>
          <p:spPr>
            <a:xfrm>
              <a:off x="396240" y="3208020"/>
              <a:ext cx="178140" cy="1571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9F807C4F-B820-4FB0-817D-F1D4239577D3}"/>
                </a:ext>
              </a:extLst>
            </p:cNvPr>
            <p:cNvSpPr/>
            <p:nvPr/>
          </p:nvSpPr>
          <p:spPr>
            <a:xfrm>
              <a:off x="1628140" y="319278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9" name="Suorakulmio 8">
              <a:extLst>
                <a:ext uri="{FF2B5EF4-FFF2-40B4-BE49-F238E27FC236}">
                  <a16:creationId xmlns:a16="http://schemas.microsoft.com/office/drawing/2014/main" id="{317284B9-2AB9-4F3F-B404-EC6CECA97CE3}"/>
                </a:ext>
              </a:extLst>
            </p:cNvPr>
            <p:cNvSpPr/>
            <p:nvPr/>
          </p:nvSpPr>
          <p:spPr>
            <a:xfrm>
              <a:off x="1025820" y="3208315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0" name="Vapaamuotoinen: Muoto 9">
              <a:extLst>
                <a:ext uri="{FF2B5EF4-FFF2-40B4-BE49-F238E27FC236}">
                  <a16:creationId xmlns:a16="http://schemas.microsoft.com/office/drawing/2014/main" id="{2BFAC1E0-E8EF-47BC-A589-6D69FBEDF9E0}"/>
                </a:ext>
              </a:extLst>
            </p:cNvPr>
            <p:cNvSpPr/>
            <p:nvPr/>
          </p:nvSpPr>
          <p:spPr>
            <a:xfrm>
              <a:off x="1508760" y="1790700"/>
              <a:ext cx="297180" cy="144780"/>
            </a:xfrm>
            <a:custGeom>
              <a:avLst/>
              <a:gdLst>
                <a:gd name="connsiteX0" fmla="*/ 0 w 220980"/>
                <a:gd name="connsiteY0" fmla="*/ 99060 h 99060"/>
                <a:gd name="connsiteX1" fmla="*/ 0 w 220980"/>
                <a:gd name="connsiteY1" fmla="*/ 99060 h 99060"/>
                <a:gd name="connsiteX2" fmla="*/ 106680 w 220980"/>
                <a:gd name="connsiteY2" fmla="*/ 15240 h 99060"/>
                <a:gd name="connsiteX3" fmla="*/ 152400 w 220980"/>
                <a:gd name="connsiteY3" fmla="*/ 0 h 99060"/>
                <a:gd name="connsiteX4" fmla="*/ 213360 w 220980"/>
                <a:gd name="connsiteY4" fmla="*/ 7620 h 99060"/>
                <a:gd name="connsiteX5" fmla="*/ 220980 w 220980"/>
                <a:gd name="connsiteY5" fmla="*/ 30480 h 99060"/>
                <a:gd name="connsiteX6" fmla="*/ 213360 w 220980"/>
                <a:gd name="connsiteY6" fmla="*/ 76200 h 99060"/>
                <a:gd name="connsiteX7" fmla="*/ 190500 w 220980"/>
                <a:gd name="connsiteY7" fmla="*/ 83820 h 99060"/>
                <a:gd name="connsiteX8" fmla="*/ 121920 w 220980"/>
                <a:gd name="connsiteY8" fmla="*/ 91440 h 99060"/>
                <a:gd name="connsiteX9" fmla="*/ 0 w 220980"/>
                <a:gd name="connsiteY9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80" h="99060">
                  <a:moveTo>
                    <a:pt x="0" y="99060"/>
                  </a:moveTo>
                  <a:lnTo>
                    <a:pt x="0" y="99060"/>
                  </a:lnTo>
                  <a:cubicBezTo>
                    <a:pt x="12889" y="87782"/>
                    <a:pt x="80455" y="23982"/>
                    <a:pt x="106680" y="15240"/>
                  </a:cubicBezTo>
                  <a:lnTo>
                    <a:pt x="152400" y="0"/>
                  </a:lnTo>
                  <a:cubicBezTo>
                    <a:pt x="172720" y="2540"/>
                    <a:pt x="194647" y="-697"/>
                    <a:pt x="213360" y="7620"/>
                  </a:cubicBezTo>
                  <a:cubicBezTo>
                    <a:pt x="220700" y="10882"/>
                    <a:pt x="220980" y="22448"/>
                    <a:pt x="220980" y="30480"/>
                  </a:cubicBezTo>
                  <a:cubicBezTo>
                    <a:pt x="220980" y="45930"/>
                    <a:pt x="221025" y="62785"/>
                    <a:pt x="213360" y="76200"/>
                  </a:cubicBezTo>
                  <a:cubicBezTo>
                    <a:pt x="209375" y="83174"/>
                    <a:pt x="198423" y="82500"/>
                    <a:pt x="190500" y="83820"/>
                  </a:cubicBezTo>
                  <a:cubicBezTo>
                    <a:pt x="167812" y="87601"/>
                    <a:pt x="144826" y="89358"/>
                    <a:pt x="121920" y="91440"/>
                  </a:cubicBezTo>
                  <a:cubicBezTo>
                    <a:pt x="88938" y="94438"/>
                    <a:pt x="20320" y="97790"/>
                    <a:pt x="0" y="9906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267129BB-766F-4AC1-8A4F-F85C4F8BCAF6}"/>
                </a:ext>
              </a:extLst>
            </p:cNvPr>
            <p:cNvSpPr/>
            <p:nvPr/>
          </p:nvSpPr>
          <p:spPr>
            <a:xfrm>
              <a:off x="1889760" y="1729740"/>
              <a:ext cx="1874520" cy="685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192528BA-8B5A-41C7-ACED-7B2CE9F2B7F6}"/>
                </a:ext>
              </a:extLst>
            </p:cNvPr>
            <p:cNvSpPr/>
            <p:nvPr/>
          </p:nvSpPr>
          <p:spPr>
            <a:xfrm>
              <a:off x="2321220" y="446700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20E92158-6688-4D02-AC7C-CC4825C8341F}"/>
                </a:ext>
              </a:extLst>
            </p:cNvPr>
            <p:cNvSpPr/>
            <p:nvPr/>
          </p:nvSpPr>
          <p:spPr>
            <a:xfrm>
              <a:off x="2321220" y="172686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2B568291-DA23-45D1-844B-8370FD046543}"/>
                </a:ext>
              </a:extLst>
            </p:cNvPr>
            <p:cNvSpPr/>
            <p:nvPr/>
          </p:nvSpPr>
          <p:spPr>
            <a:xfrm>
              <a:off x="3553120" y="171162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41CBC19D-0453-45B4-ABB3-150939B5522A}"/>
                </a:ext>
              </a:extLst>
            </p:cNvPr>
            <p:cNvSpPr/>
            <p:nvPr/>
          </p:nvSpPr>
          <p:spPr>
            <a:xfrm>
              <a:off x="2950505" y="172686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41A4B123-A23C-4815-BD38-05CF2ED63CF9}"/>
                </a:ext>
              </a:extLst>
            </p:cNvPr>
            <p:cNvSpPr/>
            <p:nvPr/>
          </p:nvSpPr>
          <p:spPr>
            <a:xfrm>
              <a:off x="3771900" y="370500"/>
              <a:ext cx="152400" cy="29565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B943BD5C-0318-4B63-B881-B88EF7FE73EF}"/>
                </a:ext>
              </a:extLst>
            </p:cNvPr>
            <p:cNvSpPr/>
            <p:nvPr/>
          </p:nvSpPr>
          <p:spPr>
            <a:xfrm>
              <a:off x="3947160" y="2049780"/>
              <a:ext cx="1310640" cy="12772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Ellipsi 17">
              <a:extLst>
                <a:ext uri="{FF2B5EF4-FFF2-40B4-BE49-F238E27FC236}">
                  <a16:creationId xmlns:a16="http://schemas.microsoft.com/office/drawing/2014/main" id="{3544AA4C-43E7-44DB-A125-664E2FB4B227}"/>
                </a:ext>
              </a:extLst>
            </p:cNvPr>
            <p:cNvSpPr/>
            <p:nvPr/>
          </p:nvSpPr>
          <p:spPr>
            <a:xfrm>
              <a:off x="3840480" y="3208315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9" name="Ellipsi 18">
              <a:extLst>
                <a:ext uri="{FF2B5EF4-FFF2-40B4-BE49-F238E27FC236}">
                  <a16:creationId xmlns:a16="http://schemas.microsoft.com/office/drawing/2014/main" id="{F564D3C3-3337-48A5-AE40-A5DC2321A6BB}"/>
                </a:ext>
              </a:extLst>
            </p:cNvPr>
            <p:cNvSpPr/>
            <p:nvPr/>
          </p:nvSpPr>
          <p:spPr>
            <a:xfrm>
              <a:off x="5102520" y="3208020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20" name="Suora yhdysviiva 19">
              <a:extLst>
                <a:ext uri="{FF2B5EF4-FFF2-40B4-BE49-F238E27FC236}">
                  <a16:creationId xmlns:a16="http://schemas.microsoft.com/office/drawing/2014/main" id="{F7498157-A7CF-4C50-AE67-522574B8F4E9}"/>
                </a:ext>
              </a:extLst>
            </p:cNvPr>
            <p:cNvCxnSpPr/>
            <p:nvPr/>
          </p:nvCxnSpPr>
          <p:spPr>
            <a:xfrm>
              <a:off x="1836420" y="1729740"/>
              <a:ext cx="0" cy="198120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iruutu 19">
              <a:extLst>
                <a:ext uri="{FF2B5EF4-FFF2-40B4-BE49-F238E27FC236}">
                  <a16:creationId xmlns:a16="http://schemas.microsoft.com/office/drawing/2014/main" id="{9629DFAA-8AF7-4701-9451-951F17BC31E7}"/>
                </a:ext>
              </a:extLst>
            </p:cNvPr>
            <p:cNvSpPr txBox="1"/>
            <p:nvPr/>
          </p:nvSpPr>
          <p:spPr>
            <a:xfrm>
              <a:off x="2095500" y="2171700"/>
              <a:ext cx="1290320" cy="3048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Error height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uora nuoliyhdysviiva 21">
              <a:extLst>
                <a:ext uri="{FF2B5EF4-FFF2-40B4-BE49-F238E27FC236}">
                  <a16:creationId xmlns:a16="http://schemas.microsoft.com/office/drawing/2014/main" id="{CCA8A9F1-2BB9-4DE7-862A-72A6EF6552D3}"/>
                </a:ext>
              </a:extLst>
            </p:cNvPr>
            <p:cNvCxnSpPr/>
            <p:nvPr/>
          </p:nvCxnSpPr>
          <p:spPr>
            <a:xfrm flipH="1" flipV="1">
              <a:off x="1897380" y="1958340"/>
              <a:ext cx="274320" cy="26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kstiruutu 21">
              <a:extLst>
                <a:ext uri="{FF2B5EF4-FFF2-40B4-BE49-F238E27FC236}">
                  <a16:creationId xmlns:a16="http://schemas.microsoft.com/office/drawing/2014/main" id="{38D1E5EF-26E6-4A7F-84E6-67A0A9D26D34}"/>
                </a:ext>
              </a:extLst>
            </p:cNvPr>
            <p:cNvSpPr txBox="1"/>
            <p:nvPr/>
          </p:nvSpPr>
          <p:spPr>
            <a:xfrm>
              <a:off x="289560" y="1059180"/>
              <a:ext cx="1768475" cy="3276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soft object</a:t>
              </a:r>
              <a:endParaRPr lang="en-FI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uora nuoliyhdysviiva 23">
              <a:extLst>
                <a:ext uri="{FF2B5EF4-FFF2-40B4-BE49-F238E27FC236}">
                  <a16:creationId xmlns:a16="http://schemas.microsoft.com/office/drawing/2014/main" id="{94E837F2-E2B5-47A9-9177-FF6C6A7E9C55}"/>
                </a:ext>
              </a:extLst>
            </p:cNvPr>
            <p:cNvCxnSpPr/>
            <p:nvPr/>
          </p:nvCxnSpPr>
          <p:spPr>
            <a:xfrm>
              <a:off x="1325880" y="1363980"/>
              <a:ext cx="213360" cy="449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F8986E-87B2-501B-8040-A0C503E5625C}"/>
              </a:ext>
            </a:extLst>
          </p:cNvPr>
          <p:cNvSpPr txBox="1"/>
          <p:nvPr/>
        </p:nvSpPr>
        <p:spPr>
          <a:xfrm>
            <a:off x="3642360" y="2480707"/>
            <a:ext cx="1972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soft object</a:t>
            </a:r>
            <a:endParaRPr lang="en-FI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3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64">
            <a:extLst>
              <a:ext uri="{FF2B5EF4-FFF2-40B4-BE49-F238E27FC236}">
                <a16:creationId xmlns:a16="http://schemas.microsoft.com/office/drawing/2014/main" id="{5A2375F7-4190-4CAD-A994-E2EE44357F53}"/>
              </a:ext>
            </a:extLst>
          </p:cNvPr>
          <p:cNvGrpSpPr/>
          <p:nvPr/>
        </p:nvGrpSpPr>
        <p:grpSpPr>
          <a:xfrm>
            <a:off x="2769870" y="1607820"/>
            <a:ext cx="6652260" cy="3642360"/>
            <a:chOff x="0" y="0"/>
            <a:chExt cx="6652260" cy="3642360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BE2812CD-C8F8-476C-BF5B-B292449C8044}"/>
                </a:ext>
              </a:extLst>
            </p:cNvPr>
            <p:cNvSpPr/>
            <p:nvPr/>
          </p:nvSpPr>
          <p:spPr>
            <a:xfrm>
              <a:off x="0" y="0"/>
              <a:ext cx="6652260" cy="364236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00ECE9C5-DA8D-47D7-A303-462F7025620E}"/>
                </a:ext>
              </a:extLst>
            </p:cNvPr>
            <p:cNvSpPr/>
            <p:nvPr/>
          </p:nvSpPr>
          <p:spPr>
            <a:xfrm>
              <a:off x="868680" y="1927860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7D46931F-A45A-469F-96D2-7BD0FD96947A}"/>
                </a:ext>
              </a:extLst>
            </p:cNvPr>
            <p:cNvSpPr/>
            <p:nvPr/>
          </p:nvSpPr>
          <p:spPr>
            <a:xfrm>
              <a:off x="868680" y="3208020"/>
              <a:ext cx="178140" cy="1571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141B9D3D-1122-4A7F-A5C2-3EFBB2AB889A}"/>
                </a:ext>
              </a:extLst>
            </p:cNvPr>
            <p:cNvSpPr/>
            <p:nvPr/>
          </p:nvSpPr>
          <p:spPr>
            <a:xfrm>
              <a:off x="2100580" y="319278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9" name="Suorakulmio 8">
              <a:extLst>
                <a:ext uri="{FF2B5EF4-FFF2-40B4-BE49-F238E27FC236}">
                  <a16:creationId xmlns:a16="http://schemas.microsoft.com/office/drawing/2014/main" id="{395316C5-48A8-4A9A-82C3-B0DD4E0FF9C9}"/>
                </a:ext>
              </a:extLst>
            </p:cNvPr>
            <p:cNvSpPr/>
            <p:nvPr/>
          </p:nvSpPr>
          <p:spPr>
            <a:xfrm>
              <a:off x="1498260" y="3208315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0" name="Suorakulmio 9">
              <a:extLst>
                <a:ext uri="{FF2B5EF4-FFF2-40B4-BE49-F238E27FC236}">
                  <a16:creationId xmlns:a16="http://schemas.microsoft.com/office/drawing/2014/main" id="{60EF87E3-5D4B-44EF-ACC6-7A2BC118301A}"/>
                </a:ext>
              </a:extLst>
            </p:cNvPr>
            <p:cNvSpPr/>
            <p:nvPr/>
          </p:nvSpPr>
          <p:spPr>
            <a:xfrm>
              <a:off x="2362200" y="1729740"/>
              <a:ext cx="1874520" cy="685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113EB002-C965-4595-80EC-4B2D5B470F8A}"/>
                </a:ext>
              </a:extLst>
            </p:cNvPr>
            <p:cNvSpPr/>
            <p:nvPr/>
          </p:nvSpPr>
          <p:spPr>
            <a:xfrm>
              <a:off x="2793660" y="446700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B3444966-62F3-4DBC-A11B-F8A216966744}"/>
                </a:ext>
              </a:extLst>
            </p:cNvPr>
            <p:cNvSpPr/>
            <p:nvPr/>
          </p:nvSpPr>
          <p:spPr>
            <a:xfrm>
              <a:off x="2793660" y="172686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5D9FF851-692E-430D-8F68-6BDE014528C1}"/>
                </a:ext>
              </a:extLst>
            </p:cNvPr>
            <p:cNvSpPr/>
            <p:nvPr/>
          </p:nvSpPr>
          <p:spPr>
            <a:xfrm>
              <a:off x="4025560" y="171162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7A7857EF-E285-46D9-AE79-9A49F36CFA05}"/>
                </a:ext>
              </a:extLst>
            </p:cNvPr>
            <p:cNvSpPr/>
            <p:nvPr/>
          </p:nvSpPr>
          <p:spPr>
            <a:xfrm>
              <a:off x="3422945" y="172686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586AD3C4-CAC0-4345-A3D7-0284935E3238}"/>
                </a:ext>
              </a:extLst>
            </p:cNvPr>
            <p:cNvSpPr/>
            <p:nvPr/>
          </p:nvSpPr>
          <p:spPr>
            <a:xfrm>
              <a:off x="4244340" y="370500"/>
              <a:ext cx="152400" cy="29565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897BF333-BE4A-4561-A9AF-397D04CAE2EC}"/>
                </a:ext>
              </a:extLst>
            </p:cNvPr>
            <p:cNvSpPr/>
            <p:nvPr/>
          </p:nvSpPr>
          <p:spPr>
            <a:xfrm>
              <a:off x="4419600" y="2049780"/>
              <a:ext cx="1310640" cy="12772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7" name="Ellipsi 16">
              <a:extLst>
                <a:ext uri="{FF2B5EF4-FFF2-40B4-BE49-F238E27FC236}">
                  <a16:creationId xmlns:a16="http://schemas.microsoft.com/office/drawing/2014/main" id="{AA4AF39A-7649-448A-B28E-E7E43DEE8060}"/>
                </a:ext>
              </a:extLst>
            </p:cNvPr>
            <p:cNvSpPr/>
            <p:nvPr/>
          </p:nvSpPr>
          <p:spPr>
            <a:xfrm>
              <a:off x="4312920" y="3208315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Ellipsi 17">
              <a:extLst>
                <a:ext uri="{FF2B5EF4-FFF2-40B4-BE49-F238E27FC236}">
                  <a16:creationId xmlns:a16="http://schemas.microsoft.com/office/drawing/2014/main" id="{2033E663-CE85-4B90-9D78-0D5926A0074F}"/>
                </a:ext>
              </a:extLst>
            </p:cNvPr>
            <p:cNvSpPr/>
            <p:nvPr/>
          </p:nvSpPr>
          <p:spPr>
            <a:xfrm>
              <a:off x="5574960" y="3208020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9" name="Suorakulmio 18">
              <a:extLst>
                <a:ext uri="{FF2B5EF4-FFF2-40B4-BE49-F238E27FC236}">
                  <a16:creationId xmlns:a16="http://schemas.microsoft.com/office/drawing/2014/main" id="{CD4741AE-92BF-4E26-8B01-012E241607A0}"/>
                </a:ext>
              </a:extLst>
            </p:cNvPr>
            <p:cNvSpPr/>
            <p:nvPr/>
          </p:nvSpPr>
          <p:spPr>
            <a:xfrm>
              <a:off x="0" y="1927860"/>
              <a:ext cx="75438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F4DB82BC-4BAB-40FC-967B-3640FC6EDBEA}"/>
                </a:ext>
              </a:extLst>
            </p:cNvPr>
            <p:cNvSpPr/>
            <p:nvPr/>
          </p:nvSpPr>
          <p:spPr>
            <a:xfrm>
              <a:off x="576580" y="320802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1" name="Suorakulmio 20">
              <a:extLst>
                <a:ext uri="{FF2B5EF4-FFF2-40B4-BE49-F238E27FC236}">
                  <a16:creationId xmlns:a16="http://schemas.microsoft.com/office/drawing/2014/main" id="{A67CC741-B5A1-407D-A276-CAC5EE133B35}"/>
                </a:ext>
              </a:extLst>
            </p:cNvPr>
            <p:cNvSpPr/>
            <p:nvPr/>
          </p:nvSpPr>
          <p:spPr>
            <a:xfrm>
              <a:off x="0" y="3208020"/>
              <a:ext cx="14478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03841F5E-69DC-4E81-AC79-A4E780C6CD9E}"/>
                </a:ext>
              </a:extLst>
            </p:cNvPr>
            <p:cNvSpPr/>
            <p:nvPr/>
          </p:nvSpPr>
          <p:spPr>
            <a:xfrm>
              <a:off x="576580" y="174972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3" name="Suorakulmio 22">
              <a:extLst>
                <a:ext uri="{FF2B5EF4-FFF2-40B4-BE49-F238E27FC236}">
                  <a16:creationId xmlns:a16="http://schemas.microsoft.com/office/drawing/2014/main" id="{F10DF41F-2FB8-42F3-A1A8-7EE49C12566F}"/>
                </a:ext>
              </a:extLst>
            </p:cNvPr>
            <p:cNvSpPr/>
            <p:nvPr/>
          </p:nvSpPr>
          <p:spPr>
            <a:xfrm>
              <a:off x="0" y="1771015"/>
              <a:ext cx="14478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4" name="Suorakulmio 23">
              <a:extLst>
                <a:ext uri="{FF2B5EF4-FFF2-40B4-BE49-F238E27FC236}">
                  <a16:creationId xmlns:a16="http://schemas.microsoft.com/office/drawing/2014/main" id="{3E6E1567-2774-46E0-987B-2A27B6C582F1}"/>
                </a:ext>
              </a:extLst>
            </p:cNvPr>
            <p:cNvSpPr/>
            <p:nvPr/>
          </p:nvSpPr>
          <p:spPr>
            <a:xfrm>
              <a:off x="0" y="477180"/>
              <a:ext cx="75438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25" name="Suora yhdysviiva 24">
              <a:extLst>
                <a:ext uri="{FF2B5EF4-FFF2-40B4-BE49-F238E27FC236}">
                  <a16:creationId xmlns:a16="http://schemas.microsoft.com/office/drawing/2014/main" id="{E6A30B08-6F5F-4B9B-8141-9B42E2F73E49}"/>
                </a:ext>
              </a:extLst>
            </p:cNvPr>
            <p:cNvCxnSpPr/>
            <p:nvPr/>
          </p:nvCxnSpPr>
          <p:spPr>
            <a:xfrm>
              <a:off x="769620" y="1645920"/>
              <a:ext cx="11430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uora nuoliyhdysviiva 25">
              <a:extLst>
                <a:ext uri="{FF2B5EF4-FFF2-40B4-BE49-F238E27FC236}">
                  <a16:creationId xmlns:a16="http://schemas.microsoft.com/office/drawing/2014/main" id="{ACD46947-6425-43D7-8E75-2A734F3B20D1}"/>
                </a:ext>
              </a:extLst>
            </p:cNvPr>
            <p:cNvCxnSpPr/>
            <p:nvPr/>
          </p:nvCxnSpPr>
          <p:spPr>
            <a:xfrm flipH="1">
              <a:off x="838200" y="922020"/>
              <a:ext cx="800100" cy="64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kstiruutu 75">
              <a:extLst>
                <a:ext uri="{FF2B5EF4-FFF2-40B4-BE49-F238E27FC236}">
                  <a16:creationId xmlns:a16="http://schemas.microsoft.com/office/drawing/2014/main" id="{ACD357B4-C835-4D75-88F4-AA2D75A3F7B5}"/>
                </a:ext>
              </a:extLst>
            </p:cNvPr>
            <p:cNvSpPr txBox="1"/>
            <p:nvPr/>
          </p:nvSpPr>
          <p:spPr>
            <a:xfrm>
              <a:off x="1325880" y="388620"/>
              <a:ext cx="1268730" cy="5334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Distance between 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pallets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13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60">
            <a:extLst>
              <a:ext uri="{FF2B5EF4-FFF2-40B4-BE49-F238E27FC236}">
                <a16:creationId xmlns:a16="http://schemas.microsoft.com/office/drawing/2014/main" id="{E7EA048B-D55E-430C-8209-BBC3D3C6BC9E}"/>
              </a:ext>
            </a:extLst>
          </p:cNvPr>
          <p:cNvGrpSpPr/>
          <p:nvPr/>
        </p:nvGrpSpPr>
        <p:grpSpPr>
          <a:xfrm>
            <a:off x="3105150" y="1790065"/>
            <a:ext cx="5981700" cy="3277870"/>
            <a:chOff x="0" y="0"/>
            <a:chExt cx="5981700" cy="3277870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5FA0DF27-1142-4938-929C-2D4F6485E823}"/>
                </a:ext>
              </a:extLst>
            </p:cNvPr>
            <p:cNvSpPr/>
            <p:nvPr/>
          </p:nvSpPr>
          <p:spPr>
            <a:xfrm>
              <a:off x="0" y="0"/>
              <a:ext cx="5981700" cy="327787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7C3AB98C-8EAE-4194-A045-A635BBC7D9B1}"/>
                </a:ext>
              </a:extLst>
            </p:cNvPr>
            <p:cNvSpPr/>
            <p:nvPr/>
          </p:nvSpPr>
          <p:spPr>
            <a:xfrm>
              <a:off x="868680" y="1764994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48F564C2-6F8C-4809-8515-17A007A7146F}"/>
                </a:ext>
              </a:extLst>
            </p:cNvPr>
            <p:cNvSpPr/>
            <p:nvPr/>
          </p:nvSpPr>
          <p:spPr>
            <a:xfrm>
              <a:off x="868680" y="3045154"/>
              <a:ext cx="178140" cy="1571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CE98AE37-6492-4AC4-959E-87003E092FA1}"/>
                </a:ext>
              </a:extLst>
            </p:cNvPr>
            <p:cNvSpPr/>
            <p:nvPr/>
          </p:nvSpPr>
          <p:spPr>
            <a:xfrm>
              <a:off x="2100580" y="3029914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9" name="Suorakulmio 8">
              <a:extLst>
                <a:ext uri="{FF2B5EF4-FFF2-40B4-BE49-F238E27FC236}">
                  <a16:creationId xmlns:a16="http://schemas.microsoft.com/office/drawing/2014/main" id="{453CE757-D4AE-4A31-B31D-39692763E337}"/>
                </a:ext>
              </a:extLst>
            </p:cNvPr>
            <p:cNvSpPr/>
            <p:nvPr/>
          </p:nvSpPr>
          <p:spPr>
            <a:xfrm>
              <a:off x="1498260" y="3045449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0" name="Suorakulmio 9">
              <a:extLst>
                <a:ext uri="{FF2B5EF4-FFF2-40B4-BE49-F238E27FC236}">
                  <a16:creationId xmlns:a16="http://schemas.microsoft.com/office/drawing/2014/main" id="{3338804B-5738-463B-8C76-117FE373350D}"/>
                </a:ext>
              </a:extLst>
            </p:cNvPr>
            <p:cNvSpPr/>
            <p:nvPr/>
          </p:nvSpPr>
          <p:spPr>
            <a:xfrm>
              <a:off x="2362200" y="1566874"/>
              <a:ext cx="1874520" cy="685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095BA2A1-7071-4744-95D0-EA95DDD55119}"/>
                </a:ext>
              </a:extLst>
            </p:cNvPr>
            <p:cNvSpPr/>
            <p:nvPr/>
          </p:nvSpPr>
          <p:spPr>
            <a:xfrm>
              <a:off x="2793660" y="283834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69FD26CA-85FB-4F59-9882-B2D6E3362EFA}"/>
                </a:ext>
              </a:extLst>
            </p:cNvPr>
            <p:cNvSpPr/>
            <p:nvPr/>
          </p:nvSpPr>
          <p:spPr>
            <a:xfrm>
              <a:off x="2793660" y="1563994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DF3062B8-A942-4C9E-8CE4-9BD5B88D8326}"/>
                </a:ext>
              </a:extLst>
            </p:cNvPr>
            <p:cNvSpPr/>
            <p:nvPr/>
          </p:nvSpPr>
          <p:spPr>
            <a:xfrm>
              <a:off x="4025560" y="1548754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A0CC949B-6E68-4BDD-93A9-FC1146C8FE81}"/>
                </a:ext>
              </a:extLst>
            </p:cNvPr>
            <p:cNvSpPr/>
            <p:nvPr/>
          </p:nvSpPr>
          <p:spPr>
            <a:xfrm>
              <a:off x="3422945" y="1563994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864EF701-DAC3-4DB9-8723-718249E70B9E}"/>
                </a:ext>
              </a:extLst>
            </p:cNvPr>
            <p:cNvSpPr/>
            <p:nvPr/>
          </p:nvSpPr>
          <p:spPr>
            <a:xfrm>
              <a:off x="4244340" y="207634"/>
              <a:ext cx="152400" cy="29565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2096D34F-C532-44D2-9373-1FC40B49860D}"/>
                </a:ext>
              </a:extLst>
            </p:cNvPr>
            <p:cNvSpPr/>
            <p:nvPr/>
          </p:nvSpPr>
          <p:spPr>
            <a:xfrm>
              <a:off x="4419600" y="1886914"/>
              <a:ext cx="1310640" cy="12772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7" name="Ellipsi 16">
              <a:extLst>
                <a:ext uri="{FF2B5EF4-FFF2-40B4-BE49-F238E27FC236}">
                  <a16:creationId xmlns:a16="http://schemas.microsoft.com/office/drawing/2014/main" id="{74395EBA-FD8A-4048-9327-6EA5CD5661A2}"/>
                </a:ext>
              </a:extLst>
            </p:cNvPr>
            <p:cNvSpPr/>
            <p:nvPr/>
          </p:nvSpPr>
          <p:spPr>
            <a:xfrm>
              <a:off x="4312920" y="3045449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Ellipsi 17">
              <a:extLst>
                <a:ext uri="{FF2B5EF4-FFF2-40B4-BE49-F238E27FC236}">
                  <a16:creationId xmlns:a16="http://schemas.microsoft.com/office/drawing/2014/main" id="{DCEB4178-7701-4D1E-BEF6-4C601486D894}"/>
                </a:ext>
              </a:extLst>
            </p:cNvPr>
            <p:cNvSpPr/>
            <p:nvPr/>
          </p:nvSpPr>
          <p:spPr>
            <a:xfrm>
              <a:off x="5574960" y="3045154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9" name="Suorakulmio 18">
              <a:extLst>
                <a:ext uri="{FF2B5EF4-FFF2-40B4-BE49-F238E27FC236}">
                  <a16:creationId xmlns:a16="http://schemas.microsoft.com/office/drawing/2014/main" id="{B5F19628-D530-48B9-B0A3-82DDA386501E}"/>
                </a:ext>
              </a:extLst>
            </p:cNvPr>
            <p:cNvSpPr/>
            <p:nvPr/>
          </p:nvSpPr>
          <p:spPr>
            <a:xfrm>
              <a:off x="0" y="1764994"/>
              <a:ext cx="75438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D175AE1A-B959-423B-92B2-9FDC2B736C2D}"/>
                </a:ext>
              </a:extLst>
            </p:cNvPr>
            <p:cNvSpPr/>
            <p:nvPr/>
          </p:nvSpPr>
          <p:spPr>
            <a:xfrm>
              <a:off x="576580" y="3045154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1" name="Suorakulmio 20">
              <a:extLst>
                <a:ext uri="{FF2B5EF4-FFF2-40B4-BE49-F238E27FC236}">
                  <a16:creationId xmlns:a16="http://schemas.microsoft.com/office/drawing/2014/main" id="{0C182DDC-69B8-4B25-8595-C1D7BDE7D26E}"/>
                </a:ext>
              </a:extLst>
            </p:cNvPr>
            <p:cNvSpPr/>
            <p:nvPr/>
          </p:nvSpPr>
          <p:spPr>
            <a:xfrm>
              <a:off x="0" y="3045154"/>
              <a:ext cx="14478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CB369733-71A1-4910-BE18-40F1662B43B4}"/>
                </a:ext>
              </a:extLst>
            </p:cNvPr>
            <p:cNvSpPr/>
            <p:nvPr/>
          </p:nvSpPr>
          <p:spPr>
            <a:xfrm>
              <a:off x="576580" y="1586854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3" name="Suorakulmio 22">
              <a:extLst>
                <a:ext uri="{FF2B5EF4-FFF2-40B4-BE49-F238E27FC236}">
                  <a16:creationId xmlns:a16="http://schemas.microsoft.com/office/drawing/2014/main" id="{E086328F-A54B-41D6-BE63-BC59340717A4}"/>
                </a:ext>
              </a:extLst>
            </p:cNvPr>
            <p:cNvSpPr/>
            <p:nvPr/>
          </p:nvSpPr>
          <p:spPr>
            <a:xfrm>
              <a:off x="0" y="1608149"/>
              <a:ext cx="14478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4" name="Suorakulmio 23">
              <a:extLst>
                <a:ext uri="{FF2B5EF4-FFF2-40B4-BE49-F238E27FC236}">
                  <a16:creationId xmlns:a16="http://schemas.microsoft.com/office/drawing/2014/main" id="{36755BB4-79DC-4A52-B331-8441009AD907}"/>
                </a:ext>
              </a:extLst>
            </p:cNvPr>
            <p:cNvSpPr/>
            <p:nvPr/>
          </p:nvSpPr>
          <p:spPr>
            <a:xfrm>
              <a:off x="0" y="314314"/>
              <a:ext cx="75438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25" name="Suora yhdysviiva 24">
              <a:extLst>
                <a:ext uri="{FF2B5EF4-FFF2-40B4-BE49-F238E27FC236}">
                  <a16:creationId xmlns:a16="http://schemas.microsoft.com/office/drawing/2014/main" id="{7D13DCEC-56F6-4762-93AC-E64C275E728E}"/>
                </a:ext>
              </a:extLst>
            </p:cNvPr>
            <p:cNvCxnSpPr/>
            <p:nvPr/>
          </p:nvCxnSpPr>
          <p:spPr>
            <a:xfrm flipV="1">
              <a:off x="2194560" y="1607850"/>
              <a:ext cx="182880" cy="20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uora nuoliyhdysviiva 25">
              <a:extLst>
                <a:ext uri="{FF2B5EF4-FFF2-40B4-BE49-F238E27FC236}">
                  <a16:creationId xmlns:a16="http://schemas.microsoft.com/office/drawing/2014/main" id="{FD87A7D3-0EE6-4C42-8634-69B99DA2A5A0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2019600" y="561103"/>
              <a:ext cx="206057" cy="980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kstiruutu 59">
              <a:extLst>
                <a:ext uri="{FF2B5EF4-FFF2-40B4-BE49-F238E27FC236}">
                  <a16:creationId xmlns:a16="http://schemas.microsoft.com/office/drawing/2014/main" id="{C9F4DBA2-F31B-48A3-B229-AAA0F06AFFE2}"/>
                </a:ext>
              </a:extLst>
            </p:cNvPr>
            <p:cNvSpPr txBox="1"/>
            <p:nvPr/>
          </p:nvSpPr>
          <p:spPr>
            <a:xfrm>
              <a:off x="1273157" y="216355"/>
              <a:ext cx="1492885" cy="34480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Laser distance sensor</a:t>
              </a:r>
              <a:endParaRPr lang="en-FI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uorakulmio 27">
              <a:extLst>
                <a:ext uri="{FF2B5EF4-FFF2-40B4-BE49-F238E27FC236}">
                  <a16:creationId xmlns:a16="http://schemas.microsoft.com/office/drawing/2014/main" id="{A3A57E42-ABC6-4551-B1F0-A2DC8E2B2958}"/>
                </a:ext>
              </a:extLst>
            </p:cNvPr>
            <p:cNvSpPr/>
            <p:nvPr/>
          </p:nvSpPr>
          <p:spPr>
            <a:xfrm>
              <a:off x="4117340" y="3044689"/>
              <a:ext cx="119380" cy="99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9" name="Tasakylkinen kolmio 28">
              <a:extLst>
                <a:ext uri="{FF2B5EF4-FFF2-40B4-BE49-F238E27FC236}">
                  <a16:creationId xmlns:a16="http://schemas.microsoft.com/office/drawing/2014/main" id="{4713D1F3-DF33-40C9-8D7F-FBDD8BB8E3B2}"/>
                </a:ext>
              </a:extLst>
            </p:cNvPr>
            <p:cNvSpPr/>
            <p:nvPr/>
          </p:nvSpPr>
          <p:spPr>
            <a:xfrm>
              <a:off x="4130675" y="2971029"/>
              <a:ext cx="99060" cy="5334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30" name="Suora yhdysviiva 29">
              <a:extLst>
                <a:ext uri="{FF2B5EF4-FFF2-40B4-BE49-F238E27FC236}">
                  <a16:creationId xmlns:a16="http://schemas.microsoft.com/office/drawing/2014/main" id="{36F81414-109C-4CBA-9589-20C242F6DA4C}"/>
                </a:ext>
              </a:extLst>
            </p:cNvPr>
            <p:cNvCxnSpPr/>
            <p:nvPr/>
          </p:nvCxnSpPr>
          <p:spPr>
            <a:xfrm flipV="1">
              <a:off x="2377440" y="2983358"/>
              <a:ext cx="1753235" cy="8465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iruutu 63">
              <a:extLst>
                <a:ext uri="{FF2B5EF4-FFF2-40B4-BE49-F238E27FC236}">
                  <a16:creationId xmlns:a16="http://schemas.microsoft.com/office/drawing/2014/main" id="{445BC4FC-09B4-4E98-BB77-08AEC75FE939}"/>
                </a:ext>
              </a:extLst>
            </p:cNvPr>
            <p:cNvSpPr txBox="1"/>
            <p:nvPr/>
          </p:nvSpPr>
          <p:spPr>
            <a:xfrm>
              <a:off x="3086100" y="2491052"/>
              <a:ext cx="1031240" cy="27978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Laser scanner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uora nuoliyhdysviiva 31">
              <a:extLst>
                <a:ext uri="{FF2B5EF4-FFF2-40B4-BE49-F238E27FC236}">
                  <a16:creationId xmlns:a16="http://schemas.microsoft.com/office/drawing/2014/main" id="{3B8F533C-3078-4C85-95A2-B3B10C85F8A5}"/>
                </a:ext>
              </a:extLst>
            </p:cNvPr>
            <p:cNvCxnSpPr/>
            <p:nvPr/>
          </p:nvCxnSpPr>
          <p:spPr>
            <a:xfrm>
              <a:off x="3954780" y="2755594"/>
              <a:ext cx="148250" cy="15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0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143">
            <a:extLst>
              <a:ext uri="{FF2B5EF4-FFF2-40B4-BE49-F238E27FC236}">
                <a16:creationId xmlns:a16="http://schemas.microsoft.com/office/drawing/2014/main" id="{418BAC43-86F1-44BA-8753-6B2D6C9F0B5B}"/>
              </a:ext>
            </a:extLst>
          </p:cNvPr>
          <p:cNvGrpSpPr/>
          <p:nvPr/>
        </p:nvGrpSpPr>
        <p:grpSpPr>
          <a:xfrm>
            <a:off x="3162300" y="1823085"/>
            <a:ext cx="5867400" cy="3211830"/>
            <a:chOff x="0" y="0"/>
            <a:chExt cx="5867400" cy="3211830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93E16FC5-F1CC-4C30-80C8-4D69908E8738}"/>
                </a:ext>
              </a:extLst>
            </p:cNvPr>
            <p:cNvSpPr/>
            <p:nvPr/>
          </p:nvSpPr>
          <p:spPr>
            <a:xfrm>
              <a:off x="0" y="0"/>
              <a:ext cx="5867400" cy="321183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25CA2C7A-F576-4728-83DF-5AF0056FF0C7}"/>
                </a:ext>
              </a:extLst>
            </p:cNvPr>
            <p:cNvSpPr/>
            <p:nvPr/>
          </p:nvSpPr>
          <p:spPr>
            <a:xfrm>
              <a:off x="868680" y="1641759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EA2B0DB0-A25E-4A76-AF63-DF1A4F9803D0}"/>
                </a:ext>
              </a:extLst>
            </p:cNvPr>
            <p:cNvSpPr/>
            <p:nvPr/>
          </p:nvSpPr>
          <p:spPr>
            <a:xfrm>
              <a:off x="868680" y="2921919"/>
              <a:ext cx="178140" cy="1571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A56FEA9F-3F90-4760-8442-932B11A91853}"/>
                </a:ext>
              </a:extLst>
            </p:cNvPr>
            <p:cNvSpPr/>
            <p:nvPr/>
          </p:nvSpPr>
          <p:spPr>
            <a:xfrm>
              <a:off x="2100580" y="2906679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9" name="Suorakulmio 8">
              <a:extLst>
                <a:ext uri="{FF2B5EF4-FFF2-40B4-BE49-F238E27FC236}">
                  <a16:creationId xmlns:a16="http://schemas.microsoft.com/office/drawing/2014/main" id="{46894B9A-2EB9-43E8-B966-0BE7BB9C1E1E}"/>
                </a:ext>
              </a:extLst>
            </p:cNvPr>
            <p:cNvSpPr/>
            <p:nvPr/>
          </p:nvSpPr>
          <p:spPr>
            <a:xfrm>
              <a:off x="1498260" y="2922214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0" name="Suorakulmio 9">
              <a:extLst>
                <a:ext uri="{FF2B5EF4-FFF2-40B4-BE49-F238E27FC236}">
                  <a16:creationId xmlns:a16="http://schemas.microsoft.com/office/drawing/2014/main" id="{EB212061-CE29-49F0-B269-3D92A3C84C14}"/>
                </a:ext>
              </a:extLst>
            </p:cNvPr>
            <p:cNvSpPr/>
            <p:nvPr/>
          </p:nvSpPr>
          <p:spPr>
            <a:xfrm>
              <a:off x="2362200" y="1443639"/>
              <a:ext cx="1874520" cy="685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C148186D-1E0B-435C-82A7-1F38E26E2960}"/>
                </a:ext>
              </a:extLst>
            </p:cNvPr>
            <p:cNvSpPr/>
            <p:nvPr/>
          </p:nvSpPr>
          <p:spPr>
            <a:xfrm>
              <a:off x="2793660" y="160599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C46E4766-40D7-4896-8A73-4A420BEC01C2}"/>
                </a:ext>
              </a:extLst>
            </p:cNvPr>
            <p:cNvSpPr/>
            <p:nvPr/>
          </p:nvSpPr>
          <p:spPr>
            <a:xfrm>
              <a:off x="2793660" y="1440759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916ADB76-395F-4478-AEA7-CE8D1E62423C}"/>
                </a:ext>
              </a:extLst>
            </p:cNvPr>
            <p:cNvSpPr/>
            <p:nvPr/>
          </p:nvSpPr>
          <p:spPr>
            <a:xfrm>
              <a:off x="4025560" y="1425519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4E862525-99D6-4405-AF54-51786E14C7CE}"/>
                </a:ext>
              </a:extLst>
            </p:cNvPr>
            <p:cNvSpPr/>
            <p:nvPr/>
          </p:nvSpPr>
          <p:spPr>
            <a:xfrm>
              <a:off x="3422945" y="1440759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FF4752EF-B6E0-4518-8DFF-7F53036E70A9}"/>
                </a:ext>
              </a:extLst>
            </p:cNvPr>
            <p:cNvSpPr/>
            <p:nvPr/>
          </p:nvSpPr>
          <p:spPr>
            <a:xfrm>
              <a:off x="4244340" y="84399"/>
              <a:ext cx="152400" cy="29565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DC0370F3-0014-44C8-8637-9064B071261E}"/>
                </a:ext>
              </a:extLst>
            </p:cNvPr>
            <p:cNvSpPr/>
            <p:nvPr/>
          </p:nvSpPr>
          <p:spPr>
            <a:xfrm>
              <a:off x="4419600" y="1763679"/>
              <a:ext cx="1310640" cy="12772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7" name="Ellipsi 16">
              <a:extLst>
                <a:ext uri="{FF2B5EF4-FFF2-40B4-BE49-F238E27FC236}">
                  <a16:creationId xmlns:a16="http://schemas.microsoft.com/office/drawing/2014/main" id="{824CDE29-10B9-4397-BC9A-F219689022BC}"/>
                </a:ext>
              </a:extLst>
            </p:cNvPr>
            <p:cNvSpPr/>
            <p:nvPr/>
          </p:nvSpPr>
          <p:spPr>
            <a:xfrm>
              <a:off x="4312920" y="2922214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Ellipsi 17">
              <a:extLst>
                <a:ext uri="{FF2B5EF4-FFF2-40B4-BE49-F238E27FC236}">
                  <a16:creationId xmlns:a16="http://schemas.microsoft.com/office/drawing/2014/main" id="{5ACE60DB-A46B-4EE1-A714-A6929D429B86}"/>
                </a:ext>
              </a:extLst>
            </p:cNvPr>
            <p:cNvSpPr/>
            <p:nvPr/>
          </p:nvSpPr>
          <p:spPr>
            <a:xfrm>
              <a:off x="5574960" y="2921919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9" name="Suorakulmio 18">
              <a:extLst>
                <a:ext uri="{FF2B5EF4-FFF2-40B4-BE49-F238E27FC236}">
                  <a16:creationId xmlns:a16="http://schemas.microsoft.com/office/drawing/2014/main" id="{556EEA10-BDD0-4267-AC02-FA5E3DD33A59}"/>
                </a:ext>
              </a:extLst>
            </p:cNvPr>
            <p:cNvSpPr/>
            <p:nvPr/>
          </p:nvSpPr>
          <p:spPr>
            <a:xfrm>
              <a:off x="0" y="1641759"/>
              <a:ext cx="75438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842705AE-9114-4F59-A113-F10B930F83B6}"/>
                </a:ext>
              </a:extLst>
            </p:cNvPr>
            <p:cNvSpPr/>
            <p:nvPr/>
          </p:nvSpPr>
          <p:spPr>
            <a:xfrm>
              <a:off x="576580" y="2921919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1" name="Suorakulmio 20">
              <a:extLst>
                <a:ext uri="{FF2B5EF4-FFF2-40B4-BE49-F238E27FC236}">
                  <a16:creationId xmlns:a16="http://schemas.microsoft.com/office/drawing/2014/main" id="{347A1E67-E4BC-4137-9F5D-DC56E1604775}"/>
                </a:ext>
              </a:extLst>
            </p:cNvPr>
            <p:cNvSpPr/>
            <p:nvPr/>
          </p:nvSpPr>
          <p:spPr>
            <a:xfrm>
              <a:off x="0" y="2921919"/>
              <a:ext cx="14478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F197D42C-EFFF-48D6-BB06-64CE73B3247D}"/>
                </a:ext>
              </a:extLst>
            </p:cNvPr>
            <p:cNvSpPr/>
            <p:nvPr/>
          </p:nvSpPr>
          <p:spPr>
            <a:xfrm>
              <a:off x="576580" y="1463619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3" name="Suorakulmio 22">
              <a:extLst>
                <a:ext uri="{FF2B5EF4-FFF2-40B4-BE49-F238E27FC236}">
                  <a16:creationId xmlns:a16="http://schemas.microsoft.com/office/drawing/2014/main" id="{1EB7EB77-D2DA-494B-92EA-2E5BE4EAED42}"/>
                </a:ext>
              </a:extLst>
            </p:cNvPr>
            <p:cNvSpPr/>
            <p:nvPr/>
          </p:nvSpPr>
          <p:spPr>
            <a:xfrm>
              <a:off x="0" y="1484914"/>
              <a:ext cx="14478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4" name="Suorakulmio 23">
              <a:extLst>
                <a:ext uri="{FF2B5EF4-FFF2-40B4-BE49-F238E27FC236}">
                  <a16:creationId xmlns:a16="http://schemas.microsoft.com/office/drawing/2014/main" id="{5E10638F-AB77-45AC-943C-CA5C02009B10}"/>
                </a:ext>
              </a:extLst>
            </p:cNvPr>
            <p:cNvSpPr/>
            <p:nvPr/>
          </p:nvSpPr>
          <p:spPr>
            <a:xfrm>
              <a:off x="0" y="191079"/>
              <a:ext cx="75438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5" name="Suorakulmio 24">
              <a:extLst>
                <a:ext uri="{FF2B5EF4-FFF2-40B4-BE49-F238E27FC236}">
                  <a16:creationId xmlns:a16="http://schemas.microsoft.com/office/drawing/2014/main" id="{A31060DF-2734-4741-81F8-91D50A69C0D4}"/>
                </a:ext>
              </a:extLst>
            </p:cNvPr>
            <p:cNvSpPr/>
            <p:nvPr/>
          </p:nvSpPr>
          <p:spPr>
            <a:xfrm>
              <a:off x="4190025" y="1631335"/>
              <a:ext cx="119380" cy="99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6" name="Tasakylkinen kolmio 25">
              <a:extLst>
                <a:ext uri="{FF2B5EF4-FFF2-40B4-BE49-F238E27FC236}">
                  <a16:creationId xmlns:a16="http://schemas.microsoft.com/office/drawing/2014/main" id="{EEAB4794-2732-4730-A251-4ECBF6D5D593}"/>
                </a:ext>
              </a:extLst>
            </p:cNvPr>
            <p:cNvSpPr/>
            <p:nvPr/>
          </p:nvSpPr>
          <p:spPr>
            <a:xfrm>
              <a:off x="4203360" y="1557675"/>
              <a:ext cx="99060" cy="5334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27" name="Suora yhdysviiva 26">
              <a:extLst>
                <a:ext uri="{FF2B5EF4-FFF2-40B4-BE49-F238E27FC236}">
                  <a16:creationId xmlns:a16="http://schemas.microsoft.com/office/drawing/2014/main" id="{D16F455D-CDFA-4B16-AA74-CAD2A5595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0291" y="1570004"/>
              <a:ext cx="1993069" cy="10491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kstiruutu 141">
              <a:extLst>
                <a:ext uri="{FF2B5EF4-FFF2-40B4-BE49-F238E27FC236}">
                  <a16:creationId xmlns:a16="http://schemas.microsoft.com/office/drawing/2014/main" id="{A37CB9D0-C325-4AAA-A969-9A2070E02CA2}"/>
                </a:ext>
              </a:extLst>
            </p:cNvPr>
            <p:cNvSpPr txBox="1"/>
            <p:nvPr/>
          </p:nvSpPr>
          <p:spPr>
            <a:xfrm>
              <a:off x="4545625" y="993878"/>
              <a:ext cx="1031240" cy="27978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Laser scanner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uora nuoliyhdysviiva 28">
              <a:extLst>
                <a:ext uri="{FF2B5EF4-FFF2-40B4-BE49-F238E27FC236}">
                  <a16:creationId xmlns:a16="http://schemas.microsoft.com/office/drawing/2014/main" id="{5D5936E5-8EA3-4402-98F8-FC96D94EBB0B}"/>
                </a:ext>
              </a:extLst>
            </p:cNvPr>
            <p:cNvCxnSpPr/>
            <p:nvPr/>
          </p:nvCxnSpPr>
          <p:spPr>
            <a:xfrm flipH="1">
              <a:off x="4429125" y="1273660"/>
              <a:ext cx="297180" cy="251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98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98">
            <a:extLst>
              <a:ext uri="{FF2B5EF4-FFF2-40B4-BE49-F238E27FC236}">
                <a16:creationId xmlns:a16="http://schemas.microsoft.com/office/drawing/2014/main" id="{D78AD56A-BBE6-4516-9966-B8FE7C692B25}"/>
              </a:ext>
            </a:extLst>
          </p:cNvPr>
          <p:cNvGrpSpPr/>
          <p:nvPr/>
        </p:nvGrpSpPr>
        <p:grpSpPr>
          <a:xfrm>
            <a:off x="2817495" y="1634172"/>
            <a:ext cx="6557010" cy="3589655"/>
            <a:chOff x="0" y="0"/>
            <a:chExt cx="6557010" cy="3589655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57822B22-F146-4E25-AF92-BBF5EF826147}"/>
                </a:ext>
              </a:extLst>
            </p:cNvPr>
            <p:cNvSpPr/>
            <p:nvPr/>
          </p:nvSpPr>
          <p:spPr>
            <a:xfrm>
              <a:off x="0" y="0"/>
              <a:ext cx="6557010" cy="358965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7B73D87E-4B60-4D14-A053-0BC168DE1DAD}"/>
                </a:ext>
              </a:extLst>
            </p:cNvPr>
            <p:cNvSpPr/>
            <p:nvPr/>
          </p:nvSpPr>
          <p:spPr>
            <a:xfrm>
              <a:off x="4282432" y="3078480"/>
              <a:ext cx="1013262" cy="457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0572D24B-D0FE-4331-95AC-708CC4349B1E}"/>
                </a:ext>
              </a:extLst>
            </p:cNvPr>
            <p:cNvSpPr/>
            <p:nvPr/>
          </p:nvSpPr>
          <p:spPr>
            <a:xfrm>
              <a:off x="4518644" y="2278380"/>
              <a:ext cx="762006" cy="7825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B936AB2C-9D09-4A3B-9790-201687EE5584}"/>
                </a:ext>
              </a:extLst>
            </p:cNvPr>
            <p:cNvSpPr/>
            <p:nvPr/>
          </p:nvSpPr>
          <p:spPr>
            <a:xfrm>
              <a:off x="5184544" y="3076214"/>
              <a:ext cx="96109" cy="985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9" name="Suorakulmio 8">
              <a:extLst>
                <a:ext uri="{FF2B5EF4-FFF2-40B4-BE49-F238E27FC236}">
                  <a16:creationId xmlns:a16="http://schemas.microsoft.com/office/drawing/2014/main" id="{A677FE52-723A-4226-877A-4F34782C84DC}"/>
                </a:ext>
              </a:extLst>
            </p:cNvPr>
            <p:cNvSpPr/>
            <p:nvPr/>
          </p:nvSpPr>
          <p:spPr>
            <a:xfrm>
              <a:off x="5311124" y="1512102"/>
              <a:ext cx="82379" cy="18584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0" name="Suorakulmio 9">
              <a:extLst>
                <a:ext uri="{FF2B5EF4-FFF2-40B4-BE49-F238E27FC236}">
                  <a16:creationId xmlns:a16="http://schemas.microsoft.com/office/drawing/2014/main" id="{2EEA04DF-097D-481E-8389-C2B37626D13D}"/>
                </a:ext>
              </a:extLst>
            </p:cNvPr>
            <p:cNvSpPr/>
            <p:nvPr/>
          </p:nvSpPr>
          <p:spPr>
            <a:xfrm>
              <a:off x="5417804" y="2577538"/>
              <a:ext cx="708459" cy="8028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Ellipsi 10">
              <a:extLst>
                <a:ext uri="{FF2B5EF4-FFF2-40B4-BE49-F238E27FC236}">
                  <a16:creationId xmlns:a16="http://schemas.microsoft.com/office/drawing/2014/main" id="{3D9825F8-9CC4-4A65-83FF-8281856CD4BF}"/>
                </a:ext>
              </a:extLst>
            </p:cNvPr>
            <p:cNvSpPr/>
            <p:nvPr/>
          </p:nvSpPr>
          <p:spPr>
            <a:xfrm>
              <a:off x="6039760" y="3341138"/>
              <a:ext cx="107093" cy="1197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D8046048-0B76-4488-BC8B-22C37861C869}"/>
                </a:ext>
              </a:extLst>
            </p:cNvPr>
            <p:cNvSpPr/>
            <p:nvPr/>
          </p:nvSpPr>
          <p:spPr>
            <a:xfrm>
              <a:off x="1" y="2562919"/>
              <a:ext cx="407776" cy="7950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D32C4DF3-D485-4155-8FA3-F39B3B14ECE0}"/>
                </a:ext>
              </a:extLst>
            </p:cNvPr>
            <p:cNvSpPr/>
            <p:nvPr/>
          </p:nvSpPr>
          <p:spPr>
            <a:xfrm flipH="1">
              <a:off x="312417" y="3370511"/>
              <a:ext cx="95358" cy="888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41D61A48-83BF-45BC-8BE6-E1B4B31C5BA5}"/>
                </a:ext>
              </a:extLst>
            </p:cNvPr>
            <p:cNvSpPr/>
            <p:nvPr/>
          </p:nvSpPr>
          <p:spPr>
            <a:xfrm>
              <a:off x="1" y="3357717"/>
              <a:ext cx="78260" cy="985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15" name="Suora nuoliyhdysviiva 14">
              <a:extLst>
                <a:ext uri="{FF2B5EF4-FFF2-40B4-BE49-F238E27FC236}">
                  <a16:creationId xmlns:a16="http://schemas.microsoft.com/office/drawing/2014/main" id="{2C9A9705-07BE-48B0-A500-F860BE5AC6AB}"/>
                </a:ext>
              </a:extLst>
            </p:cNvPr>
            <p:cNvCxnSpPr/>
            <p:nvPr/>
          </p:nvCxnSpPr>
          <p:spPr>
            <a:xfrm flipH="1">
              <a:off x="480059" y="998220"/>
              <a:ext cx="464821" cy="1440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iruutu 97">
              <a:extLst>
                <a:ext uri="{FF2B5EF4-FFF2-40B4-BE49-F238E27FC236}">
                  <a16:creationId xmlns:a16="http://schemas.microsoft.com/office/drawing/2014/main" id="{6704A0EC-AC78-420F-A2C0-2AAF800603C7}"/>
                </a:ext>
              </a:extLst>
            </p:cNvPr>
            <p:cNvSpPr txBox="1"/>
            <p:nvPr/>
          </p:nvSpPr>
          <p:spPr>
            <a:xfrm>
              <a:off x="108222" y="556260"/>
              <a:ext cx="2419985" cy="3352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Distance between the pallets is same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pallets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FB471ACA-C458-48EC-A240-7AE4E3230D4A}"/>
                </a:ext>
              </a:extLst>
            </p:cNvPr>
            <p:cNvSpPr/>
            <p:nvPr/>
          </p:nvSpPr>
          <p:spPr>
            <a:xfrm>
              <a:off x="4851060" y="3076214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Suorakulmio 17">
              <a:extLst>
                <a:ext uri="{FF2B5EF4-FFF2-40B4-BE49-F238E27FC236}">
                  <a16:creationId xmlns:a16="http://schemas.microsoft.com/office/drawing/2014/main" id="{3B480328-E947-4482-8808-608C81FEA4EC}"/>
                </a:ext>
              </a:extLst>
            </p:cNvPr>
            <p:cNvSpPr/>
            <p:nvPr/>
          </p:nvSpPr>
          <p:spPr>
            <a:xfrm>
              <a:off x="4518643" y="3076214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9" name="Suorakulmio 18">
              <a:extLst>
                <a:ext uri="{FF2B5EF4-FFF2-40B4-BE49-F238E27FC236}">
                  <a16:creationId xmlns:a16="http://schemas.microsoft.com/office/drawing/2014/main" id="{865EC7AE-8DE3-4308-8A24-F9771C97EBDE}"/>
                </a:ext>
              </a:extLst>
            </p:cNvPr>
            <p:cNvSpPr/>
            <p:nvPr/>
          </p:nvSpPr>
          <p:spPr>
            <a:xfrm>
              <a:off x="530520" y="2564896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B5668662-DC4A-4863-8887-D1BCC5070AF9}"/>
                </a:ext>
              </a:extLst>
            </p:cNvPr>
            <p:cNvSpPr/>
            <p:nvPr/>
          </p:nvSpPr>
          <p:spPr>
            <a:xfrm>
              <a:off x="1196635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1" name="Suorakulmio 20">
              <a:extLst>
                <a:ext uri="{FF2B5EF4-FFF2-40B4-BE49-F238E27FC236}">
                  <a16:creationId xmlns:a16="http://schemas.microsoft.com/office/drawing/2014/main" id="{15A1344E-F777-498F-9636-8A9C1D34E89C}"/>
                </a:ext>
              </a:extLst>
            </p:cNvPr>
            <p:cNvSpPr/>
            <p:nvPr/>
          </p:nvSpPr>
          <p:spPr>
            <a:xfrm>
              <a:off x="863260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24BEEF2F-B755-4C35-A235-70046F921656}"/>
                </a:ext>
              </a:extLst>
            </p:cNvPr>
            <p:cNvSpPr/>
            <p:nvPr/>
          </p:nvSpPr>
          <p:spPr>
            <a:xfrm>
              <a:off x="530520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3" name="Suorakulmio 22">
              <a:extLst>
                <a:ext uri="{FF2B5EF4-FFF2-40B4-BE49-F238E27FC236}">
                  <a16:creationId xmlns:a16="http://schemas.microsoft.com/office/drawing/2014/main" id="{7651ACAF-1A9E-40F3-B636-E679ABDFED70}"/>
                </a:ext>
              </a:extLst>
            </p:cNvPr>
            <p:cNvSpPr/>
            <p:nvPr/>
          </p:nvSpPr>
          <p:spPr>
            <a:xfrm>
              <a:off x="1437300" y="2564896"/>
              <a:ext cx="761365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4" name="Suorakulmio 23">
              <a:extLst>
                <a:ext uri="{FF2B5EF4-FFF2-40B4-BE49-F238E27FC236}">
                  <a16:creationId xmlns:a16="http://schemas.microsoft.com/office/drawing/2014/main" id="{B7282020-3CBE-4A16-95EC-05B702983CA4}"/>
                </a:ext>
              </a:extLst>
            </p:cNvPr>
            <p:cNvSpPr/>
            <p:nvPr/>
          </p:nvSpPr>
          <p:spPr>
            <a:xfrm>
              <a:off x="2103415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5" name="Suorakulmio 24">
              <a:extLst>
                <a:ext uri="{FF2B5EF4-FFF2-40B4-BE49-F238E27FC236}">
                  <a16:creationId xmlns:a16="http://schemas.microsoft.com/office/drawing/2014/main" id="{4D2EA072-FC42-4508-9130-5B724BB2F0D9}"/>
                </a:ext>
              </a:extLst>
            </p:cNvPr>
            <p:cNvSpPr/>
            <p:nvPr/>
          </p:nvSpPr>
          <p:spPr>
            <a:xfrm>
              <a:off x="1770040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6" name="Suorakulmio 25">
              <a:extLst>
                <a:ext uri="{FF2B5EF4-FFF2-40B4-BE49-F238E27FC236}">
                  <a16:creationId xmlns:a16="http://schemas.microsoft.com/office/drawing/2014/main" id="{CFE0942A-CDE3-454B-85EB-978CEAFCC1E8}"/>
                </a:ext>
              </a:extLst>
            </p:cNvPr>
            <p:cNvSpPr/>
            <p:nvPr/>
          </p:nvSpPr>
          <p:spPr>
            <a:xfrm>
              <a:off x="1437300" y="336245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27" name="Suora nuoliyhdysviiva 26">
              <a:extLst>
                <a:ext uri="{FF2B5EF4-FFF2-40B4-BE49-F238E27FC236}">
                  <a16:creationId xmlns:a16="http://schemas.microsoft.com/office/drawing/2014/main" id="{17318FE4-29BF-4E5F-B2B1-59F7D38D16F3}"/>
                </a:ext>
              </a:extLst>
            </p:cNvPr>
            <p:cNvCxnSpPr/>
            <p:nvPr/>
          </p:nvCxnSpPr>
          <p:spPr>
            <a:xfrm>
              <a:off x="1189893" y="1021080"/>
              <a:ext cx="166453" cy="1440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uorakulmio 27">
              <a:extLst>
                <a:ext uri="{FF2B5EF4-FFF2-40B4-BE49-F238E27FC236}">
                  <a16:creationId xmlns:a16="http://schemas.microsoft.com/office/drawing/2014/main" id="{8B84B084-B6C5-4CC1-A927-835B931309D0}"/>
                </a:ext>
              </a:extLst>
            </p:cNvPr>
            <p:cNvSpPr/>
            <p:nvPr/>
          </p:nvSpPr>
          <p:spPr>
            <a:xfrm>
              <a:off x="2351700" y="2564896"/>
              <a:ext cx="760730" cy="78232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9" name="Suorakulmio 28">
              <a:extLst>
                <a:ext uri="{FF2B5EF4-FFF2-40B4-BE49-F238E27FC236}">
                  <a16:creationId xmlns:a16="http://schemas.microsoft.com/office/drawing/2014/main" id="{83428AB8-28FB-4432-8319-B1D2EE965452}"/>
                </a:ext>
              </a:extLst>
            </p:cNvPr>
            <p:cNvSpPr/>
            <p:nvPr/>
          </p:nvSpPr>
          <p:spPr>
            <a:xfrm>
              <a:off x="3017815" y="3362456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0" name="Suorakulmio 29">
              <a:extLst>
                <a:ext uri="{FF2B5EF4-FFF2-40B4-BE49-F238E27FC236}">
                  <a16:creationId xmlns:a16="http://schemas.microsoft.com/office/drawing/2014/main" id="{811C276F-8090-4AD2-8614-3E3A2538A572}"/>
                </a:ext>
              </a:extLst>
            </p:cNvPr>
            <p:cNvSpPr/>
            <p:nvPr/>
          </p:nvSpPr>
          <p:spPr>
            <a:xfrm>
              <a:off x="2684440" y="3362456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1" name="Suorakulmio 30">
              <a:extLst>
                <a:ext uri="{FF2B5EF4-FFF2-40B4-BE49-F238E27FC236}">
                  <a16:creationId xmlns:a16="http://schemas.microsoft.com/office/drawing/2014/main" id="{C0478B79-A776-44D5-B8FE-CB304F91B9FC}"/>
                </a:ext>
              </a:extLst>
            </p:cNvPr>
            <p:cNvSpPr/>
            <p:nvPr/>
          </p:nvSpPr>
          <p:spPr>
            <a:xfrm>
              <a:off x="2351700" y="3362456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2" name="Tekstiruutu 100">
              <a:extLst>
                <a:ext uri="{FF2B5EF4-FFF2-40B4-BE49-F238E27FC236}">
                  <a16:creationId xmlns:a16="http://schemas.microsoft.com/office/drawing/2014/main" id="{7702DA11-F54A-4209-8BC9-6852CF93C5BC}"/>
                </a:ext>
              </a:extLst>
            </p:cNvPr>
            <p:cNvSpPr txBox="1"/>
            <p:nvPr/>
          </p:nvSpPr>
          <p:spPr>
            <a:xfrm>
              <a:off x="2567787" y="1120140"/>
              <a:ext cx="1167130" cy="3200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Unload location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uora nuoliyhdysviiva 32">
              <a:extLst>
                <a:ext uri="{FF2B5EF4-FFF2-40B4-BE49-F238E27FC236}">
                  <a16:creationId xmlns:a16="http://schemas.microsoft.com/office/drawing/2014/main" id="{B409B051-E6D3-4AF6-8F6F-2C969E891453}"/>
                </a:ext>
              </a:extLst>
            </p:cNvPr>
            <p:cNvCxnSpPr/>
            <p:nvPr/>
          </p:nvCxnSpPr>
          <p:spPr>
            <a:xfrm>
              <a:off x="1414435" y="987720"/>
              <a:ext cx="795365" cy="1481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uora nuoliyhdysviiva 33">
              <a:extLst>
                <a:ext uri="{FF2B5EF4-FFF2-40B4-BE49-F238E27FC236}">
                  <a16:creationId xmlns:a16="http://schemas.microsoft.com/office/drawing/2014/main" id="{2CB584C6-CD70-498A-A0D9-A010AED296D3}"/>
                </a:ext>
              </a:extLst>
            </p:cNvPr>
            <p:cNvCxnSpPr/>
            <p:nvPr/>
          </p:nvCxnSpPr>
          <p:spPr>
            <a:xfrm flipH="1">
              <a:off x="2918460" y="1383960"/>
              <a:ext cx="210469" cy="1062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Suorakulmio 34">
              <a:extLst>
                <a:ext uri="{FF2B5EF4-FFF2-40B4-BE49-F238E27FC236}">
                  <a16:creationId xmlns:a16="http://schemas.microsoft.com/office/drawing/2014/main" id="{D9C4B60F-ACE5-4F53-801B-D371B4E0D9D9}"/>
                </a:ext>
              </a:extLst>
            </p:cNvPr>
            <p:cNvSpPr/>
            <p:nvPr/>
          </p:nvSpPr>
          <p:spPr>
            <a:xfrm>
              <a:off x="5313368" y="3311998"/>
              <a:ext cx="73313" cy="457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6" name="Tasakylkinen kolmio 35">
              <a:extLst>
                <a:ext uri="{FF2B5EF4-FFF2-40B4-BE49-F238E27FC236}">
                  <a16:creationId xmlns:a16="http://schemas.microsoft.com/office/drawing/2014/main" id="{49DE979E-AA8B-46CC-B48D-BE15B0DB8046}"/>
                </a:ext>
              </a:extLst>
            </p:cNvPr>
            <p:cNvSpPr/>
            <p:nvPr/>
          </p:nvSpPr>
          <p:spPr>
            <a:xfrm>
              <a:off x="5318863" y="3238338"/>
              <a:ext cx="60834" cy="457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37" name="Suora yhdysviiva 36">
              <a:extLst>
                <a:ext uri="{FF2B5EF4-FFF2-40B4-BE49-F238E27FC236}">
                  <a16:creationId xmlns:a16="http://schemas.microsoft.com/office/drawing/2014/main" id="{B7DBEEAA-E5DF-4BFB-A5D5-57E17CC1A91A}"/>
                </a:ext>
              </a:extLst>
            </p:cNvPr>
            <p:cNvCxnSpPr/>
            <p:nvPr/>
          </p:nvCxnSpPr>
          <p:spPr>
            <a:xfrm flipV="1">
              <a:off x="2255520" y="3250406"/>
              <a:ext cx="3025078" cy="33651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uora nuoliyhdysviiva 37">
              <a:extLst>
                <a:ext uri="{FF2B5EF4-FFF2-40B4-BE49-F238E27FC236}">
                  <a16:creationId xmlns:a16="http://schemas.microsoft.com/office/drawing/2014/main" id="{82C3ACF6-128F-4AC7-855E-CF7CF7AB620C}"/>
                </a:ext>
              </a:extLst>
            </p:cNvPr>
            <p:cNvCxnSpPr/>
            <p:nvPr/>
          </p:nvCxnSpPr>
          <p:spPr>
            <a:xfrm flipH="1">
              <a:off x="5374578" y="1752600"/>
              <a:ext cx="389952" cy="1452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kstiruutu 182">
              <a:extLst>
                <a:ext uri="{FF2B5EF4-FFF2-40B4-BE49-F238E27FC236}">
                  <a16:creationId xmlns:a16="http://schemas.microsoft.com/office/drawing/2014/main" id="{7B499C99-9FE8-424F-8C46-9FA01DB55BB4}"/>
                </a:ext>
              </a:extLst>
            </p:cNvPr>
            <p:cNvSpPr txBox="1"/>
            <p:nvPr/>
          </p:nvSpPr>
          <p:spPr>
            <a:xfrm>
              <a:off x="5596830" y="1363980"/>
              <a:ext cx="586740" cy="400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Laser scanner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Ellipsi 39">
              <a:extLst>
                <a:ext uri="{FF2B5EF4-FFF2-40B4-BE49-F238E27FC236}">
                  <a16:creationId xmlns:a16="http://schemas.microsoft.com/office/drawing/2014/main" id="{DFA932C6-33A7-4DCA-AB39-7E0D4D4C5C0A}"/>
                </a:ext>
              </a:extLst>
            </p:cNvPr>
            <p:cNvSpPr/>
            <p:nvPr/>
          </p:nvSpPr>
          <p:spPr>
            <a:xfrm>
              <a:off x="5356844" y="3339597"/>
              <a:ext cx="107093" cy="11974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</p:grpSp>
    </p:spTree>
    <p:extLst>
      <p:ext uri="{BB962C8B-B14F-4D97-AF65-F5344CB8AC3E}">
        <p14:creationId xmlns:p14="http://schemas.microsoft.com/office/powerpoint/2010/main" val="190328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162">
            <a:extLst>
              <a:ext uri="{FF2B5EF4-FFF2-40B4-BE49-F238E27FC236}">
                <a16:creationId xmlns:a16="http://schemas.microsoft.com/office/drawing/2014/main" id="{7247C3D6-C839-4776-AF42-AFA691E49E66}"/>
              </a:ext>
            </a:extLst>
          </p:cNvPr>
          <p:cNvGrpSpPr/>
          <p:nvPr/>
        </p:nvGrpSpPr>
        <p:grpSpPr>
          <a:xfrm>
            <a:off x="2900997" y="1843722"/>
            <a:ext cx="6390005" cy="3170555"/>
            <a:chOff x="0" y="0"/>
            <a:chExt cx="6390005" cy="3170555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3342DE9B-FB86-496E-A022-6048185E5647}"/>
                </a:ext>
              </a:extLst>
            </p:cNvPr>
            <p:cNvSpPr/>
            <p:nvPr/>
          </p:nvSpPr>
          <p:spPr>
            <a:xfrm>
              <a:off x="0" y="0"/>
              <a:ext cx="6390005" cy="317055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C93C2BE7-0F23-445B-9EDA-D7AA2DB21683}"/>
                </a:ext>
              </a:extLst>
            </p:cNvPr>
            <p:cNvSpPr/>
            <p:nvPr/>
          </p:nvSpPr>
          <p:spPr>
            <a:xfrm>
              <a:off x="1" y="2235259"/>
              <a:ext cx="407776" cy="7950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7B4F6571-8DB9-438D-A0BB-93D31112C4BA}"/>
                </a:ext>
              </a:extLst>
            </p:cNvPr>
            <p:cNvSpPr/>
            <p:nvPr/>
          </p:nvSpPr>
          <p:spPr>
            <a:xfrm flipH="1">
              <a:off x="312417" y="3042851"/>
              <a:ext cx="95358" cy="888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8732AC19-7A40-4511-BFE1-3D8A99C00B29}"/>
                </a:ext>
              </a:extLst>
            </p:cNvPr>
            <p:cNvSpPr/>
            <p:nvPr/>
          </p:nvSpPr>
          <p:spPr>
            <a:xfrm>
              <a:off x="1" y="3030057"/>
              <a:ext cx="78260" cy="985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9" name="Suora nuoliyhdysviiva 8">
              <a:extLst>
                <a:ext uri="{FF2B5EF4-FFF2-40B4-BE49-F238E27FC236}">
                  <a16:creationId xmlns:a16="http://schemas.microsoft.com/office/drawing/2014/main" id="{62D2EDF6-B1C5-45BD-9ED2-731EE7394FAA}"/>
                </a:ext>
              </a:extLst>
            </p:cNvPr>
            <p:cNvCxnSpPr/>
            <p:nvPr/>
          </p:nvCxnSpPr>
          <p:spPr>
            <a:xfrm flipH="1">
              <a:off x="530520" y="670552"/>
              <a:ext cx="414362" cy="533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iruutu 101">
              <a:extLst>
                <a:ext uri="{FF2B5EF4-FFF2-40B4-BE49-F238E27FC236}">
                  <a16:creationId xmlns:a16="http://schemas.microsoft.com/office/drawing/2014/main" id="{FA26E2BF-9D3F-4210-BA9C-AF4674A9BFE1}"/>
                </a:ext>
              </a:extLst>
            </p:cNvPr>
            <p:cNvSpPr txBox="1"/>
            <p:nvPr/>
          </p:nvSpPr>
          <p:spPr>
            <a:xfrm>
              <a:off x="108222" y="228600"/>
              <a:ext cx="2419985" cy="3352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Distance between the pallets is same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pallets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2F52CC8F-ECF2-4C40-A5D8-52F3854C07CF}"/>
                </a:ext>
              </a:extLst>
            </p:cNvPr>
            <p:cNvSpPr/>
            <p:nvPr/>
          </p:nvSpPr>
          <p:spPr>
            <a:xfrm>
              <a:off x="530520" y="2237236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796BA7B3-EC9D-4E92-B552-233F61AAE4DC}"/>
                </a:ext>
              </a:extLst>
            </p:cNvPr>
            <p:cNvSpPr/>
            <p:nvPr/>
          </p:nvSpPr>
          <p:spPr>
            <a:xfrm>
              <a:off x="1196635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Suorakulmio 12">
              <a:extLst>
                <a:ext uri="{FF2B5EF4-FFF2-40B4-BE49-F238E27FC236}">
                  <a16:creationId xmlns:a16="http://schemas.microsoft.com/office/drawing/2014/main" id="{238FED8F-F9E3-484F-9932-F20D3C7C2EFF}"/>
                </a:ext>
              </a:extLst>
            </p:cNvPr>
            <p:cNvSpPr/>
            <p:nvPr/>
          </p:nvSpPr>
          <p:spPr>
            <a:xfrm>
              <a:off x="86326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B1B253C7-7C02-4C9C-9E05-EFFCA453028F}"/>
                </a:ext>
              </a:extLst>
            </p:cNvPr>
            <p:cNvSpPr/>
            <p:nvPr/>
          </p:nvSpPr>
          <p:spPr>
            <a:xfrm>
              <a:off x="53052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83282FA7-F1DD-4643-85AF-6B17CB5AA792}"/>
                </a:ext>
              </a:extLst>
            </p:cNvPr>
            <p:cNvSpPr/>
            <p:nvPr/>
          </p:nvSpPr>
          <p:spPr>
            <a:xfrm>
              <a:off x="1437300" y="2237236"/>
              <a:ext cx="761365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6" name="Suorakulmio 15">
              <a:extLst>
                <a:ext uri="{FF2B5EF4-FFF2-40B4-BE49-F238E27FC236}">
                  <a16:creationId xmlns:a16="http://schemas.microsoft.com/office/drawing/2014/main" id="{8B78FA67-310B-4EA0-B8D2-DE8735A41A16}"/>
                </a:ext>
              </a:extLst>
            </p:cNvPr>
            <p:cNvSpPr/>
            <p:nvPr/>
          </p:nvSpPr>
          <p:spPr>
            <a:xfrm>
              <a:off x="2103415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3ACEC80F-5F78-4E57-B8F0-F6C30B216A34}"/>
                </a:ext>
              </a:extLst>
            </p:cNvPr>
            <p:cNvSpPr/>
            <p:nvPr/>
          </p:nvSpPr>
          <p:spPr>
            <a:xfrm>
              <a:off x="177004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8" name="Suorakulmio 17">
              <a:extLst>
                <a:ext uri="{FF2B5EF4-FFF2-40B4-BE49-F238E27FC236}">
                  <a16:creationId xmlns:a16="http://schemas.microsoft.com/office/drawing/2014/main" id="{12F486CA-8CD6-4D28-8E47-008C4EEAF488}"/>
                </a:ext>
              </a:extLst>
            </p:cNvPr>
            <p:cNvSpPr/>
            <p:nvPr/>
          </p:nvSpPr>
          <p:spPr>
            <a:xfrm>
              <a:off x="1437300" y="3034796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19" name="Suora nuoliyhdysviiva 18">
              <a:extLst>
                <a:ext uri="{FF2B5EF4-FFF2-40B4-BE49-F238E27FC236}">
                  <a16:creationId xmlns:a16="http://schemas.microsoft.com/office/drawing/2014/main" id="{4B19CA34-5768-44D9-BCEA-82A47D077023}"/>
                </a:ext>
              </a:extLst>
            </p:cNvPr>
            <p:cNvCxnSpPr/>
            <p:nvPr/>
          </p:nvCxnSpPr>
          <p:spPr>
            <a:xfrm>
              <a:off x="1356351" y="685800"/>
              <a:ext cx="0" cy="579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A14E0750-FC3D-4760-B4FE-84B9C74A195D}"/>
                </a:ext>
              </a:extLst>
            </p:cNvPr>
            <p:cNvSpPr/>
            <p:nvPr/>
          </p:nvSpPr>
          <p:spPr>
            <a:xfrm>
              <a:off x="2368199" y="1328424"/>
              <a:ext cx="760730" cy="78232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1" name="Suorakulmio 20">
              <a:extLst>
                <a:ext uri="{FF2B5EF4-FFF2-40B4-BE49-F238E27FC236}">
                  <a16:creationId xmlns:a16="http://schemas.microsoft.com/office/drawing/2014/main" id="{0DFFEDF5-6278-492D-B1DF-B668F88757F4}"/>
                </a:ext>
              </a:extLst>
            </p:cNvPr>
            <p:cNvSpPr/>
            <p:nvPr/>
          </p:nvSpPr>
          <p:spPr>
            <a:xfrm>
              <a:off x="3034314" y="2125984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647EE4D6-583C-4537-B55B-9D2ECC5598CC}"/>
                </a:ext>
              </a:extLst>
            </p:cNvPr>
            <p:cNvSpPr/>
            <p:nvPr/>
          </p:nvSpPr>
          <p:spPr>
            <a:xfrm>
              <a:off x="2700939" y="2125984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3" name="Suorakulmio 22">
              <a:extLst>
                <a:ext uri="{FF2B5EF4-FFF2-40B4-BE49-F238E27FC236}">
                  <a16:creationId xmlns:a16="http://schemas.microsoft.com/office/drawing/2014/main" id="{942F327D-2ED6-4B51-8FDC-F180AF732F77}"/>
                </a:ext>
              </a:extLst>
            </p:cNvPr>
            <p:cNvSpPr/>
            <p:nvPr/>
          </p:nvSpPr>
          <p:spPr>
            <a:xfrm>
              <a:off x="2368199" y="2125984"/>
              <a:ext cx="95885" cy="98425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4" name="Tekstiruutu 159">
              <a:extLst>
                <a:ext uri="{FF2B5EF4-FFF2-40B4-BE49-F238E27FC236}">
                  <a16:creationId xmlns:a16="http://schemas.microsoft.com/office/drawing/2014/main" id="{053E1134-7A95-4E2A-83B9-0800B8139F2E}"/>
                </a:ext>
              </a:extLst>
            </p:cNvPr>
            <p:cNvSpPr txBox="1"/>
            <p:nvPr/>
          </p:nvSpPr>
          <p:spPr>
            <a:xfrm>
              <a:off x="2567787" y="792480"/>
              <a:ext cx="1167130" cy="32004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Unload location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uora nuoliyhdysviiva 24">
              <a:extLst>
                <a:ext uri="{FF2B5EF4-FFF2-40B4-BE49-F238E27FC236}">
                  <a16:creationId xmlns:a16="http://schemas.microsoft.com/office/drawing/2014/main" id="{4955A301-E790-45D9-890C-42F74E20E40F}"/>
                </a:ext>
              </a:extLst>
            </p:cNvPr>
            <p:cNvCxnSpPr/>
            <p:nvPr/>
          </p:nvCxnSpPr>
          <p:spPr>
            <a:xfrm>
              <a:off x="1821180" y="693412"/>
              <a:ext cx="482237" cy="57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uora nuoliyhdysviiva 25">
              <a:extLst>
                <a:ext uri="{FF2B5EF4-FFF2-40B4-BE49-F238E27FC236}">
                  <a16:creationId xmlns:a16="http://schemas.microsoft.com/office/drawing/2014/main" id="{793578CD-4932-4530-9E21-D41E8D2AAA2E}"/>
                </a:ext>
              </a:extLst>
            </p:cNvPr>
            <p:cNvCxnSpPr/>
            <p:nvPr/>
          </p:nvCxnSpPr>
          <p:spPr>
            <a:xfrm flipH="1">
              <a:off x="3033044" y="1056295"/>
              <a:ext cx="95886" cy="185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uorakulmio 26">
              <a:extLst>
                <a:ext uri="{FF2B5EF4-FFF2-40B4-BE49-F238E27FC236}">
                  <a16:creationId xmlns:a16="http://schemas.microsoft.com/office/drawing/2014/main" id="{0A002D8C-4496-41F3-A72C-1A725DC4573D}"/>
                </a:ext>
              </a:extLst>
            </p:cNvPr>
            <p:cNvSpPr/>
            <p:nvPr/>
          </p:nvSpPr>
          <p:spPr>
            <a:xfrm>
              <a:off x="1" y="1323335"/>
              <a:ext cx="407670" cy="7950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8" name="Suorakulmio 27">
              <a:extLst>
                <a:ext uri="{FF2B5EF4-FFF2-40B4-BE49-F238E27FC236}">
                  <a16:creationId xmlns:a16="http://schemas.microsoft.com/office/drawing/2014/main" id="{A540054F-17DC-4A38-9450-56C10CC35749}"/>
                </a:ext>
              </a:extLst>
            </p:cNvPr>
            <p:cNvSpPr/>
            <p:nvPr/>
          </p:nvSpPr>
          <p:spPr>
            <a:xfrm flipH="1">
              <a:off x="311786" y="2130420"/>
              <a:ext cx="95250" cy="882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9" name="Suorakulmio 28">
              <a:extLst>
                <a:ext uri="{FF2B5EF4-FFF2-40B4-BE49-F238E27FC236}">
                  <a16:creationId xmlns:a16="http://schemas.microsoft.com/office/drawing/2014/main" id="{B327BF33-0147-4EC4-B5F2-6A694510B75D}"/>
                </a:ext>
              </a:extLst>
            </p:cNvPr>
            <p:cNvSpPr/>
            <p:nvPr/>
          </p:nvSpPr>
          <p:spPr>
            <a:xfrm>
              <a:off x="1" y="2117720"/>
              <a:ext cx="7810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0" name="Suorakulmio 29">
              <a:extLst>
                <a:ext uri="{FF2B5EF4-FFF2-40B4-BE49-F238E27FC236}">
                  <a16:creationId xmlns:a16="http://schemas.microsoft.com/office/drawing/2014/main" id="{5DB9A717-CF66-417E-9E52-6E20F42AF044}"/>
                </a:ext>
              </a:extLst>
            </p:cNvPr>
            <p:cNvSpPr/>
            <p:nvPr/>
          </p:nvSpPr>
          <p:spPr>
            <a:xfrm>
              <a:off x="530520" y="1339268"/>
              <a:ext cx="762000" cy="7816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1" name="Suorakulmio 30">
              <a:extLst>
                <a:ext uri="{FF2B5EF4-FFF2-40B4-BE49-F238E27FC236}">
                  <a16:creationId xmlns:a16="http://schemas.microsoft.com/office/drawing/2014/main" id="{E9C5728C-48E8-427C-A233-C812770C8BE4}"/>
                </a:ext>
              </a:extLst>
            </p:cNvPr>
            <p:cNvSpPr/>
            <p:nvPr/>
          </p:nvSpPr>
          <p:spPr>
            <a:xfrm>
              <a:off x="1196635" y="213682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2" name="Suorakulmio 31">
              <a:extLst>
                <a:ext uri="{FF2B5EF4-FFF2-40B4-BE49-F238E27FC236}">
                  <a16:creationId xmlns:a16="http://schemas.microsoft.com/office/drawing/2014/main" id="{C5046D25-A752-42CC-9B0A-C252B81663A7}"/>
                </a:ext>
              </a:extLst>
            </p:cNvPr>
            <p:cNvSpPr/>
            <p:nvPr/>
          </p:nvSpPr>
          <p:spPr>
            <a:xfrm>
              <a:off x="863260" y="213682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3" name="Suorakulmio 32">
              <a:extLst>
                <a:ext uri="{FF2B5EF4-FFF2-40B4-BE49-F238E27FC236}">
                  <a16:creationId xmlns:a16="http://schemas.microsoft.com/office/drawing/2014/main" id="{3AF4E834-9DCA-445F-8936-CD3A9A754411}"/>
                </a:ext>
              </a:extLst>
            </p:cNvPr>
            <p:cNvSpPr/>
            <p:nvPr/>
          </p:nvSpPr>
          <p:spPr>
            <a:xfrm>
              <a:off x="530520" y="2136828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4" name="Suorakulmio 33">
              <a:extLst>
                <a:ext uri="{FF2B5EF4-FFF2-40B4-BE49-F238E27FC236}">
                  <a16:creationId xmlns:a16="http://schemas.microsoft.com/office/drawing/2014/main" id="{0CE37E11-2D7A-4E23-939B-198C4F796FBF}"/>
                </a:ext>
              </a:extLst>
            </p:cNvPr>
            <p:cNvSpPr/>
            <p:nvPr/>
          </p:nvSpPr>
          <p:spPr>
            <a:xfrm>
              <a:off x="1437300" y="1320155"/>
              <a:ext cx="762000" cy="7816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5" name="Suorakulmio 34">
              <a:extLst>
                <a:ext uri="{FF2B5EF4-FFF2-40B4-BE49-F238E27FC236}">
                  <a16:creationId xmlns:a16="http://schemas.microsoft.com/office/drawing/2014/main" id="{8B574608-7A89-4963-83FE-9D508163CF0D}"/>
                </a:ext>
              </a:extLst>
            </p:cNvPr>
            <p:cNvSpPr/>
            <p:nvPr/>
          </p:nvSpPr>
          <p:spPr>
            <a:xfrm>
              <a:off x="2103415" y="211771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6" name="Suorakulmio 35">
              <a:extLst>
                <a:ext uri="{FF2B5EF4-FFF2-40B4-BE49-F238E27FC236}">
                  <a16:creationId xmlns:a16="http://schemas.microsoft.com/office/drawing/2014/main" id="{C63C25B4-6157-412A-A779-1B3BB3B25183}"/>
                </a:ext>
              </a:extLst>
            </p:cNvPr>
            <p:cNvSpPr/>
            <p:nvPr/>
          </p:nvSpPr>
          <p:spPr>
            <a:xfrm>
              <a:off x="1770040" y="211771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7" name="Suorakulmio 36">
              <a:extLst>
                <a:ext uri="{FF2B5EF4-FFF2-40B4-BE49-F238E27FC236}">
                  <a16:creationId xmlns:a16="http://schemas.microsoft.com/office/drawing/2014/main" id="{D199F866-B686-4CDC-B2B5-E6E5D2CECE77}"/>
                </a:ext>
              </a:extLst>
            </p:cNvPr>
            <p:cNvSpPr/>
            <p:nvPr/>
          </p:nvSpPr>
          <p:spPr>
            <a:xfrm>
              <a:off x="1437300" y="211771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8" name="Suorakulmio 37">
              <a:extLst>
                <a:ext uri="{FF2B5EF4-FFF2-40B4-BE49-F238E27FC236}">
                  <a16:creationId xmlns:a16="http://schemas.microsoft.com/office/drawing/2014/main" id="{8069A0B5-8CB8-4B51-A1C3-4E3A8727F1D6}"/>
                </a:ext>
              </a:extLst>
            </p:cNvPr>
            <p:cNvSpPr/>
            <p:nvPr/>
          </p:nvSpPr>
          <p:spPr>
            <a:xfrm>
              <a:off x="2366929" y="2248999"/>
              <a:ext cx="762000" cy="7810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39" name="Suorakulmio 38">
              <a:extLst>
                <a:ext uri="{FF2B5EF4-FFF2-40B4-BE49-F238E27FC236}">
                  <a16:creationId xmlns:a16="http://schemas.microsoft.com/office/drawing/2014/main" id="{C3A73D4F-385A-4108-968A-A2F9A981903A}"/>
                </a:ext>
              </a:extLst>
            </p:cNvPr>
            <p:cNvSpPr/>
            <p:nvPr/>
          </p:nvSpPr>
          <p:spPr>
            <a:xfrm>
              <a:off x="3033044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0" name="Suorakulmio 39">
              <a:extLst>
                <a:ext uri="{FF2B5EF4-FFF2-40B4-BE49-F238E27FC236}">
                  <a16:creationId xmlns:a16="http://schemas.microsoft.com/office/drawing/2014/main" id="{C92F286B-8D6D-4D7E-A3A7-0CA66343B026}"/>
                </a:ext>
              </a:extLst>
            </p:cNvPr>
            <p:cNvSpPr/>
            <p:nvPr/>
          </p:nvSpPr>
          <p:spPr>
            <a:xfrm>
              <a:off x="2699669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1" name="Suorakulmio 40">
              <a:extLst>
                <a:ext uri="{FF2B5EF4-FFF2-40B4-BE49-F238E27FC236}">
                  <a16:creationId xmlns:a16="http://schemas.microsoft.com/office/drawing/2014/main" id="{D6833873-76D8-4B91-9C3E-E40CD32E363A}"/>
                </a:ext>
              </a:extLst>
            </p:cNvPr>
            <p:cNvSpPr/>
            <p:nvPr/>
          </p:nvSpPr>
          <p:spPr>
            <a:xfrm>
              <a:off x="2366929" y="3046559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2" name="Suorakulmio 41">
              <a:extLst>
                <a:ext uri="{FF2B5EF4-FFF2-40B4-BE49-F238E27FC236}">
                  <a16:creationId xmlns:a16="http://schemas.microsoft.com/office/drawing/2014/main" id="{C38A2E2C-58C6-434C-8151-C629626EEB76}"/>
                </a:ext>
              </a:extLst>
            </p:cNvPr>
            <p:cNvSpPr/>
            <p:nvPr/>
          </p:nvSpPr>
          <p:spPr>
            <a:xfrm>
              <a:off x="4221444" y="2770795"/>
              <a:ext cx="1012825" cy="450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3" name="Suorakulmio 42">
              <a:extLst>
                <a:ext uri="{FF2B5EF4-FFF2-40B4-BE49-F238E27FC236}">
                  <a16:creationId xmlns:a16="http://schemas.microsoft.com/office/drawing/2014/main" id="{17304008-5D29-43A5-9416-6FF7724723D5}"/>
                </a:ext>
              </a:extLst>
            </p:cNvPr>
            <p:cNvSpPr/>
            <p:nvPr/>
          </p:nvSpPr>
          <p:spPr>
            <a:xfrm>
              <a:off x="4457664" y="1970695"/>
              <a:ext cx="762000" cy="782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4" name="Suorakulmio 43">
              <a:extLst>
                <a:ext uri="{FF2B5EF4-FFF2-40B4-BE49-F238E27FC236}">
                  <a16:creationId xmlns:a16="http://schemas.microsoft.com/office/drawing/2014/main" id="{20C4A7F9-3F9D-46B1-B3FF-42E519AE8183}"/>
                </a:ext>
              </a:extLst>
            </p:cNvPr>
            <p:cNvSpPr/>
            <p:nvPr/>
          </p:nvSpPr>
          <p:spPr>
            <a:xfrm>
              <a:off x="5123779" y="276825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5" name="Suorakulmio 44">
              <a:extLst>
                <a:ext uri="{FF2B5EF4-FFF2-40B4-BE49-F238E27FC236}">
                  <a16:creationId xmlns:a16="http://schemas.microsoft.com/office/drawing/2014/main" id="{F874C341-C9E5-46CD-99C4-D2B55624995C}"/>
                </a:ext>
              </a:extLst>
            </p:cNvPr>
            <p:cNvSpPr/>
            <p:nvPr/>
          </p:nvSpPr>
          <p:spPr>
            <a:xfrm>
              <a:off x="5250144" y="1204250"/>
              <a:ext cx="81915" cy="1858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6" name="Suorakulmio 45">
              <a:extLst>
                <a:ext uri="{FF2B5EF4-FFF2-40B4-BE49-F238E27FC236}">
                  <a16:creationId xmlns:a16="http://schemas.microsoft.com/office/drawing/2014/main" id="{9D0B320B-8FD4-42BC-9E75-E9EB2D9FEFBA}"/>
                </a:ext>
              </a:extLst>
            </p:cNvPr>
            <p:cNvSpPr/>
            <p:nvPr/>
          </p:nvSpPr>
          <p:spPr>
            <a:xfrm>
              <a:off x="5356824" y="2269780"/>
              <a:ext cx="708025" cy="802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7" name="Ellipsi 46">
              <a:extLst>
                <a:ext uri="{FF2B5EF4-FFF2-40B4-BE49-F238E27FC236}">
                  <a16:creationId xmlns:a16="http://schemas.microsoft.com/office/drawing/2014/main" id="{B87C1FDD-376A-4EDC-B9A6-9CB38A7B7694}"/>
                </a:ext>
              </a:extLst>
            </p:cNvPr>
            <p:cNvSpPr/>
            <p:nvPr/>
          </p:nvSpPr>
          <p:spPr>
            <a:xfrm>
              <a:off x="5979124" y="3033050"/>
              <a:ext cx="106680" cy="1193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8" name="Suorakulmio 47">
              <a:extLst>
                <a:ext uri="{FF2B5EF4-FFF2-40B4-BE49-F238E27FC236}">
                  <a16:creationId xmlns:a16="http://schemas.microsoft.com/office/drawing/2014/main" id="{B2D50B4F-734B-4986-A7D5-DBBB16132ECA}"/>
                </a:ext>
              </a:extLst>
            </p:cNvPr>
            <p:cNvSpPr/>
            <p:nvPr/>
          </p:nvSpPr>
          <p:spPr>
            <a:xfrm>
              <a:off x="4790404" y="276825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49" name="Suorakulmio 48">
              <a:extLst>
                <a:ext uri="{FF2B5EF4-FFF2-40B4-BE49-F238E27FC236}">
                  <a16:creationId xmlns:a16="http://schemas.microsoft.com/office/drawing/2014/main" id="{83650D91-D234-4A08-9ECF-9E670581D0D3}"/>
                </a:ext>
              </a:extLst>
            </p:cNvPr>
            <p:cNvSpPr/>
            <p:nvPr/>
          </p:nvSpPr>
          <p:spPr>
            <a:xfrm>
              <a:off x="4457664" y="2768255"/>
              <a:ext cx="95885" cy="984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50" name="Suorakulmio 49">
              <a:extLst>
                <a:ext uri="{FF2B5EF4-FFF2-40B4-BE49-F238E27FC236}">
                  <a16:creationId xmlns:a16="http://schemas.microsoft.com/office/drawing/2014/main" id="{B7CDE1D9-B105-4613-9550-7067680DBDFE}"/>
                </a:ext>
              </a:extLst>
            </p:cNvPr>
            <p:cNvSpPr/>
            <p:nvPr/>
          </p:nvSpPr>
          <p:spPr>
            <a:xfrm>
              <a:off x="5252684" y="3003840"/>
              <a:ext cx="73025" cy="450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51" name="Tasakylkinen kolmio 50">
              <a:extLst>
                <a:ext uri="{FF2B5EF4-FFF2-40B4-BE49-F238E27FC236}">
                  <a16:creationId xmlns:a16="http://schemas.microsoft.com/office/drawing/2014/main" id="{F3F119C2-9231-4AB9-9A45-3F79890A6DC7}"/>
                </a:ext>
              </a:extLst>
            </p:cNvPr>
            <p:cNvSpPr/>
            <p:nvPr/>
          </p:nvSpPr>
          <p:spPr>
            <a:xfrm>
              <a:off x="5258399" y="2930180"/>
              <a:ext cx="60325" cy="4508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52" name="Suora yhdysviiva 51">
              <a:extLst>
                <a:ext uri="{FF2B5EF4-FFF2-40B4-BE49-F238E27FC236}">
                  <a16:creationId xmlns:a16="http://schemas.microsoft.com/office/drawing/2014/main" id="{1216AFD0-400B-448F-BED0-59F39ABB6E38}"/>
                </a:ext>
              </a:extLst>
            </p:cNvPr>
            <p:cNvCxnSpPr/>
            <p:nvPr/>
          </p:nvCxnSpPr>
          <p:spPr>
            <a:xfrm flipV="1">
              <a:off x="3192780" y="2942246"/>
              <a:ext cx="2026884" cy="100605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uora nuoliyhdysviiva 52">
              <a:extLst>
                <a:ext uri="{FF2B5EF4-FFF2-40B4-BE49-F238E27FC236}">
                  <a16:creationId xmlns:a16="http://schemas.microsoft.com/office/drawing/2014/main" id="{C76843F0-6296-41EA-A130-E24F63D1ECEC}"/>
                </a:ext>
              </a:extLst>
            </p:cNvPr>
            <p:cNvCxnSpPr/>
            <p:nvPr/>
          </p:nvCxnSpPr>
          <p:spPr>
            <a:xfrm flipH="1">
              <a:off x="5313644" y="1444915"/>
              <a:ext cx="389890" cy="145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kstiruutu 182">
              <a:extLst>
                <a:ext uri="{FF2B5EF4-FFF2-40B4-BE49-F238E27FC236}">
                  <a16:creationId xmlns:a16="http://schemas.microsoft.com/office/drawing/2014/main" id="{C612C630-ECEB-4034-9493-A13B6FFB6D15}"/>
                </a:ext>
              </a:extLst>
            </p:cNvPr>
            <p:cNvSpPr txBox="1"/>
            <p:nvPr/>
          </p:nvSpPr>
          <p:spPr>
            <a:xfrm>
              <a:off x="5535894" y="1056295"/>
              <a:ext cx="586105" cy="4000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Laser scanner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Ellipsi 54">
              <a:extLst>
                <a:ext uri="{FF2B5EF4-FFF2-40B4-BE49-F238E27FC236}">
                  <a16:creationId xmlns:a16="http://schemas.microsoft.com/office/drawing/2014/main" id="{75B80811-A6D1-4EBB-854F-A0C661479B67}"/>
                </a:ext>
              </a:extLst>
            </p:cNvPr>
            <p:cNvSpPr/>
            <p:nvPr/>
          </p:nvSpPr>
          <p:spPr>
            <a:xfrm>
              <a:off x="5295864" y="3031780"/>
              <a:ext cx="106680" cy="1193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</p:grpSp>
    </p:spTree>
    <p:extLst>
      <p:ext uri="{BB962C8B-B14F-4D97-AF65-F5344CB8AC3E}">
        <p14:creationId xmlns:p14="http://schemas.microsoft.com/office/powerpoint/2010/main" val="358335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Office-teema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Johan Pelkonen</dc:creator>
  <cp:lastModifiedBy>Joakim Högnäsbacka</cp:lastModifiedBy>
  <cp:revision>7</cp:revision>
  <dcterms:created xsi:type="dcterms:W3CDTF">2021-08-20T07:19:05Z</dcterms:created>
  <dcterms:modified xsi:type="dcterms:W3CDTF">2024-06-27T11:23:57Z</dcterms:modified>
</cp:coreProperties>
</file>