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D9EF8C5-2494-4AD9-808D-644CAE559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BC296789-D8F5-4F2C-AF66-3480A7101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55833511-91B6-4B5E-9AD0-CB2035CC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D635-AD58-4230-8EDC-3FD1A129CEB2}" type="datetimeFigureOut">
              <a:rPr lang="en-FI" smtClean="0"/>
              <a:t>09/12/2021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E29CD11-5897-4CA0-BD19-DFD45472B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E55F6CB-AF2D-4F3E-84D0-4DD88713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ABB5D-126A-4778-A077-02F7D6DA39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9590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2F750C9-9FF6-406E-B4BB-F8718B5A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91068131-9B93-444D-8C6E-40279D723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D5F046F-9A85-40C0-B3FE-1BDD970C3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D635-AD58-4230-8EDC-3FD1A129CEB2}" type="datetimeFigureOut">
              <a:rPr lang="en-FI" smtClean="0"/>
              <a:t>09/12/2021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13716D03-3744-4E9E-8657-168A198E8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C9D8A21-CE95-47CF-A1AB-647F840F0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ABB5D-126A-4778-A077-02F7D6DA39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32479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8EA92497-9C2A-4938-8AA3-4F826389B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9A5623FC-EFF1-4E54-A745-8FE9AE847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18470D8-87A1-4CFD-AC66-1CD097E93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D635-AD58-4230-8EDC-3FD1A129CEB2}" type="datetimeFigureOut">
              <a:rPr lang="en-FI" smtClean="0"/>
              <a:t>09/12/2021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D6D85FD-458A-4F77-945C-2B2F1AC8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9AFF43F-7AC1-4323-84FC-521AAF38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ABB5D-126A-4778-A077-02F7D6DA39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0733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4764ABF-BCC5-4BB2-9240-378A5C75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1DDD125-F68D-406B-9353-447AC175B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D78B8D9-0C58-4524-9900-EB89A991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D635-AD58-4230-8EDC-3FD1A129CEB2}" type="datetimeFigureOut">
              <a:rPr lang="en-FI" smtClean="0"/>
              <a:t>09/12/2021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02CE886-80D7-42D8-8F83-8B253C35C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12E9EE5-F971-426B-9CED-6D91B8D9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ABB5D-126A-4778-A077-02F7D6DA39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6651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498A56E-2DE7-43C1-804B-70B88B94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0EACE43F-A533-496F-AD17-1E0408183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AA53A42-9CE5-4510-ABF5-B4BEEE32F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D635-AD58-4230-8EDC-3FD1A129CEB2}" type="datetimeFigureOut">
              <a:rPr lang="en-FI" smtClean="0"/>
              <a:t>09/12/2021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1D62822-65E6-4A08-9F5B-39232604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98EAB86A-038E-4062-BF54-C97DB1B8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ABB5D-126A-4778-A077-02F7D6DA39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4603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E17B573-1013-40CA-BE3F-DC042D74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13161F3-2F5A-43A8-8759-CC23300A8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422EED79-57AE-46B5-8B8E-A8B9B9E11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F3767EEC-D511-4F53-BE25-BE9A187B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D635-AD58-4230-8EDC-3FD1A129CEB2}" type="datetimeFigureOut">
              <a:rPr lang="en-FI" smtClean="0"/>
              <a:t>09/12/2021</a:t>
            </a:fld>
            <a:endParaRPr lang="en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7F140D10-2EFF-45D0-8A12-699A837DC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7A6D3A2D-9E26-42BB-87BF-B8983B6D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ABB5D-126A-4778-A077-02F7D6DA39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4678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C364A1A-4C4E-430A-8AE0-8D4396905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B9BAD53A-BF8F-44F5-9C33-936E84D6B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D08B2FCA-7534-4257-8880-72BD249EE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03DF6F40-A261-4CF5-95F3-1F8C66E32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B1850C98-EA55-4B85-8A42-7D0D110C2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899267CF-2A60-4212-96CF-07BD0BFAA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D635-AD58-4230-8EDC-3FD1A129CEB2}" type="datetimeFigureOut">
              <a:rPr lang="en-FI" smtClean="0"/>
              <a:t>09/12/2021</a:t>
            </a:fld>
            <a:endParaRPr lang="en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90543097-FA76-4DE4-A323-0EEED378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A9FA4C61-0A50-4EE1-BDE6-9ACA54185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ABB5D-126A-4778-A077-02F7D6DA39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48607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A6F5575-4259-462E-AF89-D449EFA53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4F0D9294-AD4C-411C-A12D-4C5DAF131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D635-AD58-4230-8EDC-3FD1A129CEB2}" type="datetimeFigureOut">
              <a:rPr lang="en-FI" smtClean="0"/>
              <a:t>09/12/2021</a:t>
            </a:fld>
            <a:endParaRPr lang="en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590782EE-519A-453D-81CD-F10CBB5A0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CF825431-E667-40A3-988B-D24240F8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ABB5D-126A-4778-A077-02F7D6DA39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7335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84573792-CB1F-4E7A-AD5D-1274D0901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D635-AD58-4230-8EDC-3FD1A129CEB2}" type="datetimeFigureOut">
              <a:rPr lang="en-FI" smtClean="0"/>
              <a:t>09/12/2021</a:t>
            </a:fld>
            <a:endParaRPr lang="en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B3E75BD0-C1DE-450D-8F76-0517D5C4C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AFDA3D23-8FCD-4037-A4E9-C8A98069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ABB5D-126A-4778-A077-02F7D6DA39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600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A0DABE6-D3CB-46D9-85BE-959DFDA89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5324703-7D3C-4469-B8F8-5B3EF3AD1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E572D50C-16E9-4DDD-BEFA-E8C80D2CF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08AF1C2D-97D5-47B4-845A-F9983500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D635-AD58-4230-8EDC-3FD1A129CEB2}" type="datetimeFigureOut">
              <a:rPr lang="en-FI" smtClean="0"/>
              <a:t>09/12/2021</a:t>
            </a:fld>
            <a:endParaRPr lang="en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F37FA9B6-8758-4B71-8FAA-51501BD0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0A44E0B5-CCC7-4981-B93A-D43A3931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ABB5D-126A-4778-A077-02F7D6DA39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43677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B02E903-F131-4553-B5C7-A952C5602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FCECC0B4-1136-4FB0-9BDD-85630A458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F391528C-0DC5-4F8D-A257-BDB185542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863B8381-12DF-49F9-833E-6BB79224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D635-AD58-4230-8EDC-3FD1A129CEB2}" type="datetimeFigureOut">
              <a:rPr lang="en-FI" smtClean="0"/>
              <a:t>09/12/2021</a:t>
            </a:fld>
            <a:endParaRPr lang="en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21FD376C-82E9-4615-A528-02B2086E4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60C111E-9E93-4BAB-90D3-AB043C4E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ABB5D-126A-4778-A077-02F7D6DA39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2735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7D94B07D-A303-4863-9B2F-FD9B3F545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CC9E5087-9C49-4AB5-935B-8B319945F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132910F-2503-4AAB-B2BA-9772AACC6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0D635-AD58-4230-8EDC-3FD1A129CEB2}" type="datetimeFigureOut">
              <a:rPr lang="en-FI" smtClean="0"/>
              <a:t>09/12/2021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D815850-7DFE-4566-A606-4A37B8FD5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4A24CCE-215A-4945-ACBA-B53751DA2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ABB5D-126A-4778-A077-02F7D6DA39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5004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iirtoalusta 98">
            <a:extLst>
              <a:ext uri="{FF2B5EF4-FFF2-40B4-BE49-F238E27FC236}">
                <a16:creationId xmlns:a16="http://schemas.microsoft.com/office/drawing/2014/main" id="{58CAEB01-2E6A-433A-A4F8-BB695429E89D}"/>
              </a:ext>
            </a:extLst>
          </p:cNvPr>
          <p:cNvGrpSpPr/>
          <p:nvPr/>
        </p:nvGrpSpPr>
        <p:grpSpPr>
          <a:xfrm>
            <a:off x="2900997" y="1679892"/>
            <a:ext cx="6390005" cy="3498215"/>
            <a:chOff x="0" y="0"/>
            <a:chExt cx="6390005" cy="3498215"/>
          </a:xfrm>
        </p:grpSpPr>
        <p:sp>
          <p:nvSpPr>
            <p:cNvPr id="5" name="Suorakulmio 4">
              <a:extLst>
                <a:ext uri="{FF2B5EF4-FFF2-40B4-BE49-F238E27FC236}">
                  <a16:creationId xmlns:a16="http://schemas.microsoft.com/office/drawing/2014/main" id="{B5799B3B-282C-4A1C-AFBA-0A44F8F01BD4}"/>
                </a:ext>
              </a:extLst>
            </p:cNvPr>
            <p:cNvSpPr/>
            <p:nvPr/>
          </p:nvSpPr>
          <p:spPr>
            <a:xfrm>
              <a:off x="0" y="0"/>
              <a:ext cx="6390005" cy="3498215"/>
            </a:xfrm>
            <a:prstGeom prst="rect">
              <a:avLst/>
            </a:prstGeom>
            <a:solidFill>
              <a:prstClr val="white"/>
            </a:solidFill>
          </p:spPr>
        </p:sp>
        <p:sp>
          <p:nvSpPr>
            <p:cNvPr id="6" name="Suorakulmio 5">
              <a:extLst>
                <a:ext uri="{FF2B5EF4-FFF2-40B4-BE49-F238E27FC236}">
                  <a16:creationId xmlns:a16="http://schemas.microsoft.com/office/drawing/2014/main" id="{A20EB497-DF79-45D4-A42E-5EF4E3E06151}"/>
                </a:ext>
              </a:extLst>
            </p:cNvPr>
            <p:cNvSpPr/>
            <p:nvPr/>
          </p:nvSpPr>
          <p:spPr>
            <a:xfrm>
              <a:off x="4282432" y="3078480"/>
              <a:ext cx="1013262" cy="4571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7" name="Suorakulmio 6">
              <a:extLst>
                <a:ext uri="{FF2B5EF4-FFF2-40B4-BE49-F238E27FC236}">
                  <a16:creationId xmlns:a16="http://schemas.microsoft.com/office/drawing/2014/main" id="{4C769425-B0F9-4727-94B4-6799A59D7659}"/>
                </a:ext>
              </a:extLst>
            </p:cNvPr>
            <p:cNvSpPr/>
            <p:nvPr/>
          </p:nvSpPr>
          <p:spPr>
            <a:xfrm>
              <a:off x="4518644" y="2278380"/>
              <a:ext cx="762006" cy="78259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8" name="Suorakulmio 7">
              <a:extLst>
                <a:ext uri="{FF2B5EF4-FFF2-40B4-BE49-F238E27FC236}">
                  <a16:creationId xmlns:a16="http://schemas.microsoft.com/office/drawing/2014/main" id="{967D3025-5145-4840-A8BD-BD37852005B0}"/>
                </a:ext>
              </a:extLst>
            </p:cNvPr>
            <p:cNvSpPr/>
            <p:nvPr/>
          </p:nvSpPr>
          <p:spPr>
            <a:xfrm>
              <a:off x="5184544" y="3076214"/>
              <a:ext cx="96109" cy="9858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9" name="Suorakulmio 8">
              <a:extLst>
                <a:ext uri="{FF2B5EF4-FFF2-40B4-BE49-F238E27FC236}">
                  <a16:creationId xmlns:a16="http://schemas.microsoft.com/office/drawing/2014/main" id="{2024C0D7-C929-41B3-AC55-8D2D746004F2}"/>
                </a:ext>
              </a:extLst>
            </p:cNvPr>
            <p:cNvSpPr/>
            <p:nvPr/>
          </p:nvSpPr>
          <p:spPr>
            <a:xfrm>
              <a:off x="5311124" y="1512102"/>
              <a:ext cx="82379" cy="18584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0" name="Suorakulmio 9">
              <a:extLst>
                <a:ext uri="{FF2B5EF4-FFF2-40B4-BE49-F238E27FC236}">
                  <a16:creationId xmlns:a16="http://schemas.microsoft.com/office/drawing/2014/main" id="{6B39E0D7-4236-446B-959D-00DBF1180B60}"/>
                </a:ext>
              </a:extLst>
            </p:cNvPr>
            <p:cNvSpPr/>
            <p:nvPr/>
          </p:nvSpPr>
          <p:spPr>
            <a:xfrm>
              <a:off x="5417804" y="2577538"/>
              <a:ext cx="708459" cy="80286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1" name="Ellipsi 10">
              <a:extLst>
                <a:ext uri="{FF2B5EF4-FFF2-40B4-BE49-F238E27FC236}">
                  <a16:creationId xmlns:a16="http://schemas.microsoft.com/office/drawing/2014/main" id="{D5E93565-6E85-4715-B5CB-2F97E06C050A}"/>
                </a:ext>
              </a:extLst>
            </p:cNvPr>
            <p:cNvSpPr/>
            <p:nvPr/>
          </p:nvSpPr>
          <p:spPr>
            <a:xfrm>
              <a:off x="6039760" y="3341138"/>
              <a:ext cx="107093" cy="11974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2" name="Suorakulmio 11">
              <a:extLst>
                <a:ext uri="{FF2B5EF4-FFF2-40B4-BE49-F238E27FC236}">
                  <a16:creationId xmlns:a16="http://schemas.microsoft.com/office/drawing/2014/main" id="{D48908F3-3B68-497F-87B4-5A486CBB1DEE}"/>
                </a:ext>
              </a:extLst>
            </p:cNvPr>
            <p:cNvSpPr/>
            <p:nvPr/>
          </p:nvSpPr>
          <p:spPr>
            <a:xfrm>
              <a:off x="1" y="2562919"/>
              <a:ext cx="407776" cy="79509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3" name="Suorakulmio 12">
              <a:extLst>
                <a:ext uri="{FF2B5EF4-FFF2-40B4-BE49-F238E27FC236}">
                  <a16:creationId xmlns:a16="http://schemas.microsoft.com/office/drawing/2014/main" id="{35C7F834-CA5C-42E0-9CBF-535DDF316AFA}"/>
                </a:ext>
              </a:extLst>
            </p:cNvPr>
            <p:cNvSpPr/>
            <p:nvPr/>
          </p:nvSpPr>
          <p:spPr>
            <a:xfrm flipH="1">
              <a:off x="312417" y="3370511"/>
              <a:ext cx="95358" cy="8882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4" name="Suorakulmio 13">
              <a:extLst>
                <a:ext uri="{FF2B5EF4-FFF2-40B4-BE49-F238E27FC236}">
                  <a16:creationId xmlns:a16="http://schemas.microsoft.com/office/drawing/2014/main" id="{53377F9B-32C2-493E-991D-0C6759326D03}"/>
                </a:ext>
              </a:extLst>
            </p:cNvPr>
            <p:cNvSpPr/>
            <p:nvPr/>
          </p:nvSpPr>
          <p:spPr>
            <a:xfrm>
              <a:off x="1" y="3357717"/>
              <a:ext cx="78260" cy="9858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cxnSp>
          <p:nvCxnSpPr>
            <p:cNvPr id="15" name="Suora nuoliyhdysviiva 14">
              <a:extLst>
                <a:ext uri="{FF2B5EF4-FFF2-40B4-BE49-F238E27FC236}">
                  <a16:creationId xmlns:a16="http://schemas.microsoft.com/office/drawing/2014/main" id="{3EEA9EC1-8C6D-4321-AD49-51603FEF69AC}"/>
                </a:ext>
              </a:extLst>
            </p:cNvPr>
            <p:cNvCxnSpPr/>
            <p:nvPr/>
          </p:nvCxnSpPr>
          <p:spPr>
            <a:xfrm flipH="1">
              <a:off x="480059" y="998220"/>
              <a:ext cx="464821" cy="1440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kstiruutu 97">
              <a:extLst>
                <a:ext uri="{FF2B5EF4-FFF2-40B4-BE49-F238E27FC236}">
                  <a16:creationId xmlns:a16="http://schemas.microsoft.com/office/drawing/2014/main" id="{A2ACD130-8CED-41DC-9091-AC775569A353}"/>
                </a:ext>
              </a:extLst>
            </p:cNvPr>
            <p:cNvSpPr txBox="1"/>
            <p:nvPr/>
          </p:nvSpPr>
          <p:spPr>
            <a:xfrm>
              <a:off x="108222" y="556260"/>
              <a:ext cx="2419985" cy="33528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Distance between the pallets is same</a:t>
              </a:r>
              <a:endParaRPr lang="en-FI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spcAft>
                  <a:spcPts val="6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pallets</a:t>
              </a:r>
              <a:endParaRPr lang="en-FI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Suorakulmio 16">
              <a:extLst>
                <a:ext uri="{FF2B5EF4-FFF2-40B4-BE49-F238E27FC236}">
                  <a16:creationId xmlns:a16="http://schemas.microsoft.com/office/drawing/2014/main" id="{47305FA9-994C-4ECE-9959-B9F560D30BB3}"/>
                </a:ext>
              </a:extLst>
            </p:cNvPr>
            <p:cNvSpPr/>
            <p:nvPr/>
          </p:nvSpPr>
          <p:spPr>
            <a:xfrm>
              <a:off x="4851060" y="3076214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8" name="Suorakulmio 17">
              <a:extLst>
                <a:ext uri="{FF2B5EF4-FFF2-40B4-BE49-F238E27FC236}">
                  <a16:creationId xmlns:a16="http://schemas.microsoft.com/office/drawing/2014/main" id="{AE1E2D4E-25DA-449F-BB6B-D64340D8178C}"/>
                </a:ext>
              </a:extLst>
            </p:cNvPr>
            <p:cNvSpPr/>
            <p:nvPr/>
          </p:nvSpPr>
          <p:spPr>
            <a:xfrm>
              <a:off x="4518643" y="3076214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9" name="Suorakulmio 18">
              <a:extLst>
                <a:ext uri="{FF2B5EF4-FFF2-40B4-BE49-F238E27FC236}">
                  <a16:creationId xmlns:a16="http://schemas.microsoft.com/office/drawing/2014/main" id="{F7A41F14-0A51-4F80-BC65-A112202C0F53}"/>
                </a:ext>
              </a:extLst>
            </p:cNvPr>
            <p:cNvSpPr/>
            <p:nvPr/>
          </p:nvSpPr>
          <p:spPr>
            <a:xfrm>
              <a:off x="530520" y="2564896"/>
              <a:ext cx="762000" cy="7823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20" name="Suorakulmio 19">
              <a:extLst>
                <a:ext uri="{FF2B5EF4-FFF2-40B4-BE49-F238E27FC236}">
                  <a16:creationId xmlns:a16="http://schemas.microsoft.com/office/drawing/2014/main" id="{F4306AF4-1FD1-4D24-9555-42B9B119F8FE}"/>
                </a:ext>
              </a:extLst>
            </p:cNvPr>
            <p:cNvSpPr/>
            <p:nvPr/>
          </p:nvSpPr>
          <p:spPr>
            <a:xfrm>
              <a:off x="1196635" y="3362456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21" name="Suorakulmio 20">
              <a:extLst>
                <a:ext uri="{FF2B5EF4-FFF2-40B4-BE49-F238E27FC236}">
                  <a16:creationId xmlns:a16="http://schemas.microsoft.com/office/drawing/2014/main" id="{AF211004-5DCD-45EC-9424-D8DF56D173C9}"/>
                </a:ext>
              </a:extLst>
            </p:cNvPr>
            <p:cNvSpPr/>
            <p:nvPr/>
          </p:nvSpPr>
          <p:spPr>
            <a:xfrm>
              <a:off x="863260" y="3362456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22" name="Suorakulmio 21">
              <a:extLst>
                <a:ext uri="{FF2B5EF4-FFF2-40B4-BE49-F238E27FC236}">
                  <a16:creationId xmlns:a16="http://schemas.microsoft.com/office/drawing/2014/main" id="{7ACC40EB-718C-46E3-ADB9-9480CE77D0A7}"/>
                </a:ext>
              </a:extLst>
            </p:cNvPr>
            <p:cNvSpPr/>
            <p:nvPr/>
          </p:nvSpPr>
          <p:spPr>
            <a:xfrm>
              <a:off x="530520" y="3362456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23" name="Suorakulmio 22">
              <a:extLst>
                <a:ext uri="{FF2B5EF4-FFF2-40B4-BE49-F238E27FC236}">
                  <a16:creationId xmlns:a16="http://schemas.microsoft.com/office/drawing/2014/main" id="{A3811FB6-CC88-42D0-929E-3A94B63E8AF3}"/>
                </a:ext>
              </a:extLst>
            </p:cNvPr>
            <p:cNvSpPr/>
            <p:nvPr/>
          </p:nvSpPr>
          <p:spPr>
            <a:xfrm>
              <a:off x="1437300" y="2564896"/>
              <a:ext cx="761365" cy="7823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24" name="Suorakulmio 23">
              <a:extLst>
                <a:ext uri="{FF2B5EF4-FFF2-40B4-BE49-F238E27FC236}">
                  <a16:creationId xmlns:a16="http://schemas.microsoft.com/office/drawing/2014/main" id="{66E00EA4-5948-4485-8EE7-7C598A9A19D8}"/>
                </a:ext>
              </a:extLst>
            </p:cNvPr>
            <p:cNvSpPr/>
            <p:nvPr/>
          </p:nvSpPr>
          <p:spPr>
            <a:xfrm>
              <a:off x="2103415" y="3362456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25" name="Suorakulmio 24">
              <a:extLst>
                <a:ext uri="{FF2B5EF4-FFF2-40B4-BE49-F238E27FC236}">
                  <a16:creationId xmlns:a16="http://schemas.microsoft.com/office/drawing/2014/main" id="{141169CD-1BE9-4D0A-AB97-2A41810D8A21}"/>
                </a:ext>
              </a:extLst>
            </p:cNvPr>
            <p:cNvSpPr/>
            <p:nvPr/>
          </p:nvSpPr>
          <p:spPr>
            <a:xfrm>
              <a:off x="1770040" y="3362456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26" name="Suorakulmio 25">
              <a:extLst>
                <a:ext uri="{FF2B5EF4-FFF2-40B4-BE49-F238E27FC236}">
                  <a16:creationId xmlns:a16="http://schemas.microsoft.com/office/drawing/2014/main" id="{4A46E5E1-3F1E-460E-8347-CD8A71FA7068}"/>
                </a:ext>
              </a:extLst>
            </p:cNvPr>
            <p:cNvSpPr/>
            <p:nvPr/>
          </p:nvSpPr>
          <p:spPr>
            <a:xfrm>
              <a:off x="1437300" y="3362456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cxnSp>
          <p:nvCxnSpPr>
            <p:cNvPr id="27" name="Suora nuoliyhdysviiva 26">
              <a:extLst>
                <a:ext uri="{FF2B5EF4-FFF2-40B4-BE49-F238E27FC236}">
                  <a16:creationId xmlns:a16="http://schemas.microsoft.com/office/drawing/2014/main" id="{7BDA1C14-DFE9-43CB-B64A-43B15E28B6CB}"/>
                </a:ext>
              </a:extLst>
            </p:cNvPr>
            <p:cNvCxnSpPr/>
            <p:nvPr/>
          </p:nvCxnSpPr>
          <p:spPr>
            <a:xfrm>
              <a:off x="1189893" y="1021080"/>
              <a:ext cx="166453" cy="1440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Suorakulmio 27">
              <a:extLst>
                <a:ext uri="{FF2B5EF4-FFF2-40B4-BE49-F238E27FC236}">
                  <a16:creationId xmlns:a16="http://schemas.microsoft.com/office/drawing/2014/main" id="{FDB2376C-5940-44E4-8943-94EE31088D12}"/>
                </a:ext>
              </a:extLst>
            </p:cNvPr>
            <p:cNvSpPr/>
            <p:nvPr/>
          </p:nvSpPr>
          <p:spPr>
            <a:xfrm>
              <a:off x="2351700" y="2564896"/>
              <a:ext cx="760730" cy="78232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29" name="Suorakulmio 28">
              <a:extLst>
                <a:ext uri="{FF2B5EF4-FFF2-40B4-BE49-F238E27FC236}">
                  <a16:creationId xmlns:a16="http://schemas.microsoft.com/office/drawing/2014/main" id="{E3AA6516-0B1F-4584-9684-A496D263D87F}"/>
                </a:ext>
              </a:extLst>
            </p:cNvPr>
            <p:cNvSpPr/>
            <p:nvPr/>
          </p:nvSpPr>
          <p:spPr>
            <a:xfrm>
              <a:off x="3017815" y="3362456"/>
              <a:ext cx="95885" cy="98425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30" name="Suorakulmio 29">
              <a:extLst>
                <a:ext uri="{FF2B5EF4-FFF2-40B4-BE49-F238E27FC236}">
                  <a16:creationId xmlns:a16="http://schemas.microsoft.com/office/drawing/2014/main" id="{A6C48721-9AA6-45E0-A1EB-64EF2CDEEBA8}"/>
                </a:ext>
              </a:extLst>
            </p:cNvPr>
            <p:cNvSpPr/>
            <p:nvPr/>
          </p:nvSpPr>
          <p:spPr>
            <a:xfrm>
              <a:off x="2684440" y="3362456"/>
              <a:ext cx="95885" cy="98425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31" name="Suorakulmio 30">
              <a:extLst>
                <a:ext uri="{FF2B5EF4-FFF2-40B4-BE49-F238E27FC236}">
                  <a16:creationId xmlns:a16="http://schemas.microsoft.com/office/drawing/2014/main" id="{CDBDFE33-0803-44BF-923B-79BB0B8E530C}"/>
                </a:ext>
              </a:extLst>
            </p:cNvPr>
            <p:cNvSpPr/>
            <p:nvPr/>
          </p:nvSpPr>
          <p:spPr>
            <a:xfrm>
              <a:off x="2351700" y="3362456"/>
              <a:ext cx="95885" cy="98425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32" name="Tekstiruutu 100">
              <a:extLst>
                <a:ext uri="{FF2B5EF4-FFF2-40B4-BE49-F238E27FC236}">
                  <a16:creationId xmlns:a16="http://schemas.microsoft.com/office/drawing/2014/main" id="{7CDE687E-1A6C-498E-894B-EDEBB16A739A}"/>
                </a:ext>
              </a:extLst>
            </p:cNvPr>
            <p:cNvSpPr txBox="1"/>
            <p:nvPr/>
          </p:nvSpPr>
          <p:spPr>
            <a:xfrm>
              <a:off x="2567787" y="1120140"/>
              <a:ext cx="1167130" cy="32004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Unload location</a:t>
              </a:r>
              <a:endParaRPr lang="en-FI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Suora nuoliyhdysviiva 32">
              <a:extLst>
                <a:ext uri="{FF2B5EF4-FFF2-40B4-BE49-F238E27FC236}">
                  <a16:creationId xmlns:a16="http://schemas.microsoft.com/office/drawing/2014/main" id="{E8DDB737-74A5-40AC-B861-9327E009404E}"/>
                </a:ext>
              </a:extLst>
            </p:cNvPr>
            <p:cNvCxnSpPr/>
            <p:nvPr/>
          </p:nvCxnSpPr>
          <p:spPr>
            <a:xfrm>
              <a:off x="1414435" y="987720"/>
              <a:ext cx="795365" cy="1481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uora nuoliyhdysviiva 33">
              <a:extLst>
                <a:ext uri="{FF2B5EF4-FFF2-40B4-BE49-F238E27FC236}">
                  <a16:creationId xmlns:a16="http://schemas.microsoft.com/office/drawing/2014/main" id="{CA8B9B30-6B54-48D9-A3C6-EEFA9321A1C8}"/>
                </a:ext>
              </a:extLst>
            </p:cNvPr>
            <p:cNvCxnSpPr/>
            <p:nvPr/>
          </p:nvCxnSpPr>
          <p:spPr>
            <a:xfrm flipH="1">
              <a:off x="2918460" y="1383960"/>
              <a:ext cx="210469" cy="10620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Suorakulmio 34">
              <a:extLst>
                <a:ext uri="{FF2B5EF4-FFF2-40B4-BE49-F238E27FC236}">
                  <a16:creationId xmlns:a16="http://schemas.microsoft.com/office/drawing/2014/main" id="{D962224B-7941-40E1-A185-31CA67C9031A}"/>
                </a:ext>
              </a:extLst>
            </p:cNvPr>
            <p:cNvSpPr/>
            <p:nvPr/>
          </p:nvSpPr>
          <p:spPr>
            <a:xfrm>
              <a:off x="5313368" y="3311998"/>
              <a:ext cx="73313" cy="4571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36" name="Tasakylkinen kolmio 35">
              <a:extLst>
                <a:ext uri="{FF2B5EF4-FFF2-40B4-BE49-F238E27FC236}">
                  <a16:creationId xmlns:a16="http://schemas.microsoft.com/office/drawing/2014/main" id="{FF29600F-8203-4776-BB81-03838B53A43E}"/>
                </a:ext>
              </a:extLst>
            </p:cNvPr>
            <p:cNvSpPr/>
            <p:nvPr/>
          </p:nvSpPr>
          <p:spPr>
            <a:xfrm>
              <a:off x="5318863" y="3238338"/>
              <a:ext cx="60834" cy="4571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cxnSp>
          <p:nvCxnSpPr>
            <p:cNvPr id="37" name="Suora yhdysviiva 36">
              <a:extLst>
                <a:ext uri="{FF2B5EF4-FFF2-40B4-BE49-F238E27FC236}">
                  <a16:creationId xmlns:a16="http://schemas.microsoft.com/office/drawing/2014/main" id="{2908DA13-E4FC-44A6-9A0E-1ECB7BB25F8E}"/>
                </a:ext>
              </a:extLst>
            </p:cNvPr>
            <p:cNvCxnSpPr/>
            <p:nvPr/>
          </p:nvCxnSpPr>
          <p:spPr>
            <a:xfrm flipV="1">
              <a:off x="2255520" y="3250382"/>
              <a:ext cx="3025098" cy="61604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uora nuoliyhdysviiva 37">
              <a:extLst>
                <a:ext uri="{FF2B5EF4-FFF2-40B4-BE49-F238E27FC236}">
                  <a16:creationId xmlns:a16="http://schemas.microsoft.com/office/drawing/2014/main" id="{676FC41C-F713-42CF-A419-A7002406B058}"/>
                </a:ext>
              </a:extLst>
            </p:cNvPr>
            <p:cNvCxnSpPr/>
            <p:nvPr/>
          </p:nvCxnSpPr>
          <p:spPr>
            <a:xfrm flipH="1">
              <a:off x="5374578" y="1752600"/>
              <a:ext cx="389952" cy="1452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kstiruutu 182">
              <a:extLst>
                <a:ext uri="{FF2B5EF4-FFF2-40B4-BE49-F238E27FC236}">
                  <a16:creationId xmlns:a16="http://schemas.microsoft.com/office/drawing/2014/main" id="{6FD47333-9E6B-45FF-9AFD-AE5D476BF5A9}"/>
                </a:ext>
              </a:extLst>
            </p:cNvPr>
            <p:cNvSpPr txBox="1"/>
            <p:nvPr/>
          </p:nvSpPr>
          <p:spPr>
            <a:xfrm>
              <a:off x="5596830" y="1363980"/>
              <a:ext cx="586740" cy="4000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Laser scanner</a:t>
              </a:r>
              <a:endParaRPr lang="en-FI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Ellipsi 39">
              <a:extLst>
                <a:ext uri="{FF2B5EF4-FFF2-40B4-BE49-F238E27FC236}">
                  <a16:creationId xmlns:a16="http://schemas.microsoft.com/office/drawing/2014/main" id="{77A03377-AFA7-4CB1-A1D1-5A9A43FB8382}"/>
                </a:ext>
              </a:extLst>
            </p:cNvPr>
            <p:cNvSpPr/>
            <p:nvPr/>
          </p:nvSpPr>
          <p:spPr>
            <a:xfrm>
              <a:off x="5356844" y="3339597"/>
              <a:ext cx="107093" cy="11974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</p:grpSp>
    </p:spTree>
    <p:extLst>
      <p:ext uri="{BB962C8B-B14F-4D97-AF65-F5344CB8AC3E}">
        <p14:creationId xmlns:p14="http://schemas.microsoft.com/office/powerpoint/2010/main" val="338392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uva 3">
            <a:extLst>
              <a:ext uri="{FF2B5EF4-FFF2-40B4-BE49-F238E27FC236}">
                <a16:creationId xmlns:a16="http://schemas.microsoft.com/office/drawing/2014/main" id="{9171A51E-DCD4-44E0-852A-3801169875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73730" y="648970"/>
            <a:ext cx="5844540" cy="556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255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uva 3">
            <a:extLst>
              <a:ext uri="{FF2B5EF4-FFF2-40B4-BE49-F238E27FC236}">
                <a16:creationId xmlns:a16="http://schemas.microsoft.com/office/drawing/2014/main" id="{11690AF5-AD20-401D-9F5E-46B12317E1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00997" y="522287"/>
            <a:ext cx="6390005" cy="5813425"/>
          </a:xfrm>
          <a:prstGeom prst="rect">
            <a:avLst/>
          </a:prstGeom>
        </p:spPr>
      </p:pic>
      <p:pic>
        <p:nvPicPr>
          <p:cNvPr id="3" name="Kuva 2">
            <a:extLst>
              <a:ext uri="{FF2B5EF4-FFF2-40B4-BE49-F238E27FC236}">
                <a16:creationId xmlns:a16="http://schemas.microsoft.com/office/drawing/2014/main" id="{66ECB118-156B-432E-A3FE-FCCED8F21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813" y="0"/>
            <a:ext cx="75423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7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uva 9">
            <a:extLst>
              <a:ext uri="{FF2B5EF4-FFF2-40B4-BE49-F238E27FC236}">
                <a16:creationId xmlns:a16="http://schemas.microsoft.com/office/drawing/2014/main" id="{E7A44BE0-439A-454F-9EF5-B96D818A4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57" y="0"/>
            <a:ext cx="114244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1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uva 3">
            <a:extLst>
              <a:ext uri="{FF2B5EF4-FFF2-40B4-BE49-F238E27FC236}">
                <a16:creationId xmlns:a16="http://schemas.microsoft.com/office/drawing/2014/main" id="{A19B40D1-4FC5-448E-81B5-3F3A4D5B49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44044" y="0"/>
            <a:ext cx="6390005" cy="2503170"/>
          </a:xfrm>
          <a:prstGeom prst="rect">
            <a:avLst/>
          </a:prstGeom>
        </p:spPr>
      </p:pic>
      <p:pic>
        <p:nvPicPr>
          <p:cNvPr id="5" name="Kuva 4">
            <a:extLst>
              <a:ext uri="{FF2B5EF4-FFF2-40B4-BE49-F238E27FC236}">
                <a16:creationId xmlns:a16="http://schemas.microsoft.com/office/drawing/2014/main" id="{5284A343-DE3C-4F5C-B15D-CB5A4AD18C9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94662" y="3506903"/>
            <a:ext cx="6390005" cy="262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74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uva 12">
            <a:extLst>
              <a:ext uri="{FF2B5EF4-FFF2-40B4-BE49-F238E27FC236}">
                <a16:creationId xmlns:a16="http://schemas.microsoft.com/office/drawing/2014/main" id="{8C5A48C6-B104-49A4-8C72-050EB3A9B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56" y="0"/>
            <a:ext cx="118508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2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uva 3">
            <a:extLst>
              <a:ext uri="{FF2B5EF4-FFF2-40B4-BE49-F238E27FC236}">
                <a16:creationId xmlns:a16="http://schemas.microsoft.com/office/drawing/2014/main" id="{32FEB933-76C7-4A35-9AFF-40595BB476C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644" y="1894753"/>
            <a:ext cx="3470910" cy="2037715"/>
          </a:xfrm>
          <a:prstGeom prst="rect">
            <a:avLst/>
          </a:prstGeom>
          <a:noFill/>
        </p:spPr>
      </p:pic>
      <p:pic>
        <p:nvPicPr>
          <p:cNvPr id="5" name="Kuva 4">
            <a:extLst>
              <a:ext uri="{FF2B5EF4-FFF2-40B4-BE49-F238E27FC236}">
                <a16:creationId xmlns:a16="http://schemas.microsoft.com/office/drawing/2014/main" id="{09987211-FFDA-4562-B2FC-6E1ED48D79E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73881" y="2159375"/>
            <a:ext cx="5951220" cy="310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06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</Words>
  <Application>Microsoft Office PowerPoint</Application>
  <PresentationFormat>Laajakuva</PresentationFormat>
  <Paragraphs>4</Paragraphs>
  <Slides>7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Office-teema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Johan Pelkonen</dc:creator>
  <cp:lastModifiedBy>Johan Pelkonen</cp:lastModifiedBy>
  <cp:revision>2</cp:revision>
  <dcterms:created xsi:type="dcterms:W3CDTF">2021-08-20T11:00:00Z</dcterms:created>
  <dcterms:modified xsi:type="dcterms:W3CDTF">2021-12-09T15:01:38Z</dcterms:modified>
</cp:coreProperties>
</file>