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9D643A-BFCB-40DA-8AA0-83A70EED21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DD36CCE-EAC8-4724-AE66-660113785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9B5F72D-5FC3-462C-B7E5-EFFC1F10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1CD7-839A-456A-ACE1-4777FB40705B}" type="datetimeFigureOut">
              <a:rPr lang="en-FI" smtClean="0"/>
              <a:t>12/08/2024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4346254-7A89-41BE-994F-1A8077A6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964DBA1-E2F7-4353-AFC7-507F8E4FD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E31-1DA6-494A-B1AE-0640F053279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502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716AC75-11EE-4D09-8CFF-52A2E733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31AB3AB-9CB6-4E4C-A28A-71ED70498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1F530CB-7557-474B-8398-B853081AB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1CD7-839A-456A-ACE1-4777FB40705B}" type="datetimeFigureOut">
              <a:rPr lang="en-FI" smtClean="0"/>
              <a:t>12/08/2024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53364E5-E8B8-4CFB-9E75-9CB9A03C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ACC1C9F-77F5-445E-B09A-236F3B0B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E31-1DA6-494A-B1AE-0640F053279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41928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1A37563E-A357-4B52-A36D-97563680E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39625615-3129-48F3-85E8-31FC139F2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5A740F64-E6BB-4A1F-927F-0B57DCCA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1CD7-839A-456A-ACE1-4777FB40705B}" type="datetimeFigureOut">
              <a:rPr lang="en-FI" smtClean="0"/>
              <a:t>12/08/2024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C1B3508-E93B-4A07-99D3-2162E3E29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40B2F34-10BD-490D-B5B2-8CE000C1F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E31-1DA6-494A-B1AE-0640F053279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26079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FCD9AC8-CD6B-4025-95A1-F0F731A7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D280E7E-1FFD-4682-8AA3-175D8ED52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3C6097F-ED41-4FBF-A946-177C86FD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1CD7-839A-456A-ACE1-4777FB40705B}" type="datetimeFigureOut">
              <a:rPr lang="en-FI" smtClean="0"/>
              <a:t>12/08/2024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29CD77B-7DA1-43CE-8083-8F010528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33B04EA-96E0-44A8-AFA0-9E6C5BC5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E31-1DA6-494A-B1AE-0640F053279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2489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6505EAC-AFEB-4A98-9401-0CFDA028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BEC23D2-F1E9-4536-A519-6BF3039B4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BDA7E0C-1849-4111-99E5-0B2313FC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1CD7-839A-456A-ACE1-4777FB40705B}" type="datetimeFigureOut">
              <a:rPr lang="en-FI" smtClean="0"/>
              <a:t>12/08/2024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98279672-1E10-4D60-A1E2-0DFABEF9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3B2A5D5-E5C0-470B-BC74-62447073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E31-1DA6-494A-B1AE-0640F053279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6725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F5C8D6D-EB7E-4447-95C1-B457AE6F6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D96E14A-F83E-4483-BD37-F063BDC7F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2486E45-54C1-4A0D-A399-F6D72C1E2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B42B4F3F-8BBB-43CE-A7AE-36C37058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1CD7-839A-456A-ACE1-4777FB40705B}" type="datetimeFigureOut">
              <a:rPr lang="en-FI" smtClean="0"/>
              <a:t>12/08/2024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63DFEBD-E20A-4410-9D74-D11D21E39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78029E3F-8C1B-4935-94E9-422D5C67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E31-1DA6-494A-B1AE-0640F053279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2190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7E12D3B-6D55-4B29-885D-A3A0F986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1253A4F-BD45-4AC8-AC3A-AF2E7E459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C82103D-5DA3-48FD-8584-F60748C61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1D72C1DC-D2B0-4CF0-89EF-2CB929D3C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FD8C6094-219C-4656-88EC-0A677A8B2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A11182CD-C926-4ADA-AC3B-249B4FC9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1CD7-839A-456A-ACE1-4777FB40705B}" type="datetimeFigureOut">
              <a:rPr lang="en-FI" smtClean="0"/>
              <a:t>12/08/2024</a:t>
            </a:fld>
            <a:endParaRPr lang="en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48C37EDD-C700-4623-9661-7A0CF251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A712DACA-9BF5-46AA-BCF7-20C51015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E31-1DA6-494A-B1AE-0640F053279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312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4817768-7156-4CE8-A4E8-EF7BDD2A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91F7381F-E4ED-4088-9757-5A0B9EFC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1CD7-839A-456A-ACE1-4777FB40705B}" type="datetimeFigureOut">
              <a:rPr lang="en-FI" smtClean="0"/>
              <a:t>12/08/2024</a:t>
            </a:fld>
            <a:endParaRPr lang="en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6FFDE46B-9CED-4769-8216-9E4E5314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1809F6C7-8CA3-4FEB-98E5-1EB0ECAA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E31-1DA6-494A-B1AE-0640F053279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1902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953C8132-78DA-4F5B-8EFA-764B0BD2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1CD7-839A-456A-ACE1-4777FB40705B}" type="datetimeFigureOut">
              <a:rPr lang="en-FI" smtClean="0"/>
              <a:t>12/08/2024</a:t>
            </a:fld>
            <a:endParaRPr lang="en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02F003ED-FE0D-44ED-BD4C-3DAF6EAB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24B5ACE5-2957-4CBA-AE0D-7A3BB3FD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E31-1DA6-494A-B1AE-0640F053279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4453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DDC8F2D-E2E6-402B-8666-972559586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61982B1-4800-4983-89D8-50FBFAE6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9464926-6E70-49A7-9A3C-4B366C28F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D9B8F5C-823C-4DB8-976D-E64D33F35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1CD7-839A-456A-ACE1-4777FB40705B}" type="datetimeFigureOut">
              <a:rPr lang="en-FI" smtClean="0"/>
              <a:t>12/08/2024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23A79A93-6763-468C-BAC6-53859E989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F4825A8-D025-4DA5-9E60-37497A395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E31-1DA6-494A-B1AE-0640F053279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79874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B30A253-9DA6-40D8-9DE8-5A172A2B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96E215DC-CD76-4381-A15B-634889864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F0E05106-6B83-49E5-9EDD-097E093E3C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68244A60-EE41-430B-8728-6DF76245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1CD7-839A-456A-ACE1-4777FB40705B}" type="datetimeFigureOut">
              <a:rPr lang="en-FI" smtClean="0"/>
              <a:t>12/08/2024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D2F09A58-C742-477B-B064-9A60DA96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5ABF56BA-4E27-4F28-9AE7-A290EA5F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49E31-1DA6-494A-B1AE-0640F053279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314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C22253F7-649E-470C-8CDA-B2993B80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B6087F21-701B-416A-ADAD-B3EBB7F69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148B170-ACAB-4CBF-9FCA-27B3CBD1A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A1CD7-839A-456A-ACE1-4777FB40705B}" type="datetimeFigureOut">
              <a:rPr lang="en-FI" smtClean="0"/>
              <a:t>12/08/2024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D5676C0-A0A0-4F1E-9E37-AA66D7DD5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8C5D33A4-62E4-4881-8A82-856EF822C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49E31-1DA6-494A-B1AE-0640F053279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8356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BD30B4D-6A71-4C30-9A58-1D19ED820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Stackloading</a:t>
            </a:r>
            <a:r>
              <a:rPr lang="en-US" dirty="0"/>
              <a:t> figures</a:t>
            </a:r>
            <a:endParaRPr lang="en-FI" dirty="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5D90A66-6598-4BC8-AC16-1B646F348C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768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546CACF0-30DF-49EB-8735-01114A43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22" y="1425695"/>
            <a:ext cx="4960853" cy="452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2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6C2C42B7-5828-482F-AE90-47F1C7C1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5121" y="1233644"/>
            <a:ext cx="4882411" cy="445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42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055CBD4B-F8D0-4779-8890-666185D44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542" y="1470580"/>
            <a:ext cx="7294270" cy="403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9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F0A83046-0D66-47AF-BC82-5175934B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811" y="1675746"/>
            <a:ext cx="7374892" cy="41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6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Piirtoalusta 105">
            <a:extLst>
              <a:ext uri="{FF2B5EF4-FFF2-40B4-BE49-F238E27FC236}">
                <a16:creationId xmlns:a16="http://schemas.microsoft.com/office/drawing/2014/main" id="{0DEB8B9B-5C8D-4F94-A924-24BDB02A3894}"/>
              </a:ext>
            </a:extLst>
          </p:cNvPr>
          <p:cNvGrpSpPr/>
          <p:nvPr/>
        </p:nvGrpSpPr>
        <p:grpSpPr>
          <a:xfrm>
            <a:off x="2355497" y="1648495"/>
            <a:ext cx="6390005" cy="3498215"/>
            <a:chOff x="0" y="0"/>
            <a:chExt cx="6390005" cy="3498215"/>
          </a:xfrm>
        </p:grpSpPr>
        <p:sp>
          <p:nvSpPr>
            <p:cNvPr id="5" name="Suorakulmio 4">
              <a:extLst>
                <a:ext uri="{FF2B5EF4-FFF2-40B4-BE49-F238E27FC236}">
                  <a16:creationId xmlns:a16="http://schemas.microsoft.com/office/drawing/2014/main" id="{B7B3F1E4-F50D-47DF-9A3A-5FEACFD47B05}"/>
                </a:ext>
              </a:extLst>
            </p:cNvPr>
            <p:cNvSpPr/>
            <p:nvPr/>
          </p:nvSpPr>
          <p:spPr>
            <a:xfrm>
              <a:off x="0" y="0"/>
              <a:ext cx="6390005" cy="3498215"/>
            </a:xfrm>
            <a:prstGeom prst="rect">
              <a:avLst/>
            </a:prstGeom>
            <a:solidFill>
              <a:prstClr val="white"/>
            </a:solidFill>
          </p:spPr>
          <p:txBody>
            <a:bodyPr/>
            <a:lstStyle/>
            <a:p>
              <a:endParaRPr lang="en-FI"/>
            </a:p>
          </p:txBody>
        </p:sp>
        <p:sp>
          <p:nvSpPr>
            <p:cNvPr id="6" name="Suorakulmio 5">
              <a:extLst>
                <a:ext uri="{FF2B5EF4-FFF2-40B4-BE49-F238E27FC236}">
                  <a16:creationId xmlns:a16="http://schemas.microsoft.com/office/drawing/2014/main" id="{F1474D60-3CB8-4F36-90CB-D9960C60AAE4}"/>
                </a:ext>
              </a:extLst>
            </p:cNvPr>
            <p:cNvSpPr/>
            <p:nvPr/>
          </p:nvSpPr>
          <p:spPr>
            <a:xfrm>
              <a:off x="868680" y="1927860"/>
              <a:ext cx="1409700" cy="12649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7" name="Suorakulmio 6">
              <a:extLst>
                <a:ext uri="{FF2B5EF4-FFF2-40B4-BE49-F238E27FC236}">
                  <a16:creationId xmlns:a16="http://schemas.microsoft.com/office/drawing/2014/main" id="{860776A2-B328-4CD8-BC09-E4E9BDA20224}"/>
                </a:ext>
              </a:extLst>
            </p:cNvPr>
            <p:cNvSpPr/>
            <p:nvPr/>
          </p:nvSpPr>
          <p:spPr>
            <a:xfrm>
              <a:off x="868680" y="3208020"/>
              <a:ext cx="178140" cy="15714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8" name="Suorakulmio 7">
              <a:extLst>
                <a:ext uri="{FF2B5EF4-FFF2-40B4-BE49-F238E27FC236}">
                  <a16:creationId xmlns:a16="http://schemas.microsoft.com/office/drawing/2014/main" id="{551B6298-BFA1-428B-BE0B-F1F5BB5C25DA}"/>
                </a:ext>
              </a:extLst>
            </p:cNvPr>
            <p:cNvSpPr/>
            <p:nvPr/>
          </p:nvSpPr>
          <p:spPr>
            <a:xfrm>
              <a:off x="2100580" y="3192780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9" name="Suorakulmio 8">
              <a:extLst>
                <a:ext uri="{FF2B5EF4-FFF2-40B4-BE49-F238E27FC236}">
                  <a16:creationId xmlns:a16="http://schemas.microsoft.com/office/drawing/2014/main" id="{B24E4CC9-479A-4329-8077-DEBB889F4BFA}"/>
                </a:ext>
              </a:extLst>
            </p:cNvPr>
            <p:cNvSpPr/>
            <p:nvPr/>
          </p:nvSpPr>
          <p:spPr>
            <a:xfrm>
              <a:off x="1498260" y="3208315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0" name="Suorakulmio 9">
              <a:extLst>
                <a:ext uri="{FF2B5EF4-FFF2-40B4-BE49-F238E27FC236}">
                  <a16:creationId xmlns:a16="http://schemas.microsoft.com/office/drawing/2014/main" id="{09382899-140F-4F6A-B202-E3EE65115CFA}"/>
                </a:ext>
              </a:extLst>
            </p:cNvPr>
            <p:cNvSpPr/>
            <p:nvPr/>
          </p:nvSpPr>
          <p:spPr>
            <a:xfrm>
              <a:off x="2362200" y="1729740"/>
              <a:ext cx="1874520" cy="685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1" name="Suorakulmio 10">
              <a:extLst>
                <a:ext uri="{FF2B5EF4-FFF2-40B4-BE49-F238E27FC236}">
                  <a16:creationId xmlns:a16="http://schemas.microsoft.com/office/drawing/2014/main" id="{0BCE20DB-6BC5-42FD-B03A-C46683374CE0}"/>
                </a:ext>
              </a:extLst>
            </p:cNvPr>
            <p:cNvSpPr/>
            <p:nvPr/>
          </p:nvSpPr>
          <p:spPr>
            <a:xfrm>
              <a:off x="4244340" y="370500"/>
              <a:ext cx="152400" cy="295656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2" name="Suorakulmio 11">
              <a:extLst>
                <a:ext uri="{FF2B5EF4-FFF2-40B4-BE49-F238E27FC236}">
                  <a16:creationId xmlns:a16="http://schemas.microsoft.com/office/drawing/2014/main" id="{FE8CC00B-25AD-417C-9A40-A44D33AE0018}"/>
                </a:ext>
              </a:extLst>
            </p:cNvPr>
            <p:cNvSpPr/>
            <p:nvPr/>
          </p:nvSpPr>
          <p:spPr>
            <a:xfrm>
              <a:off x="4419600" y="2049780"/>
              <a:ext cx="1310640" cy="127728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3" name="Ellipsi 12">
              <a:extLst>
                <a:ext uri="{FF2B5EF4-FFF2-40B4-BE49-F238E27FC236}">
                  <a16:creationId xmlns:a16="http://schemas.microsoft.com/office/drawing/2014/main" id="{7B95C792-26A6-4744-9716-9A37A5E3CE1F}"/>
                </a:ext>
              </a:extLst>
            </p:cNvPr>
            <p:cNvSpPr/>
            <p:nvPr/>
          </p:nvSpPr>
          <p:spPr>
            <a:xfrm>
              <a:off x="4312920" y="3208315"/>
              <a:ext cx="198120" cy="1905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4" name="Ellipsi 13">
              <a:extLst>
                <a:ext uri="{FF2B5EF4-FFF2-40B4-BE49-F238E27FC236}">
                  <a16:creationId xmlns:a16="http://schemas.microsoft.com/office/drawing/2014/main" id="{A64778C3-06E2-423A-8108-5634000DCF2C}"/>
                </a:ext>
              </a:extLst>
            </p:cNvPr>
            <p:cNvSpPr/>
            <p:nvPr/>
          </p:nvSpPr>
          <p:spPr>
            <a:xfrm>
              <a:off x="5574960" y="3208020"/>
              <a:ext cx="198120" cy="1905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5" name="Suorakulmio 14">
              <a:extLst>
                <a:ext uri="{FF2B5EF4-FFF2-40B4-BE49-F238E27FC236}">
                  <a16:creationId xmlns:a16="http://schemas.microsoft.com/office/drawing/2014/main" id="{8D005448-ADD5-4B4D-ACF1-F0645D010988}"/>
                </a:ext>
              </a:extLst>
            </p:cNvPr>
            <p:cNvSpPr/>
            <p:nvPr/>
          </p:nvSpPr>
          <p:spPr>
            <a:xfrm>
              <a:off x="4117340" y="1622595"/>
              <a:ext cx="119380" cy="9906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16" name="Tasakylkinen kolmio 15">
              <a:extLst>
                <a:ext uri="{FF2B5EF4-FFF2-40B4-BE49-F238E27FC236}">
                  <a16:creationId xmlns:a16="http://schemas.microsoft.com/office/drawing/2014/main" id="{39120647-CF45-4B0A-9E85-600F56AA7CFF}"/>
                </a:ext>
              </a:extLst>
            </p:cNvPr>
            <p:cNvSpPr/>
            <p:nvPr/>
          </p:nvSpPr>
          <p:spPr>
            <a:xfrm>
              <a:off x="4130675" y="1548935"/>
              <a:ext cx="99060" cy="53340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cxnSp>
          <p:nvCxnSpPr>
            <p:cNvPr id="17" name="Suora yhdysviiva 16">
              <a:extLst>
                <a:ext uri="{FF2B5EF4-FFF2-40B4-BE49-F238E27FC236}">
                  <a16:creationId xmlns:a16="http://schemas.microsoft.com/office/drawing/2014/main" id="{453464E4-91BC-496F-BB9E-15DBA2EDD027}"/>
                </a:ext>
              </a:extLst>
            </p:cNvPr>
            <p:cNvCxnSpPr/>
            <p:nvPr/>
          </p:nvCxnSpPr>
          <p:spPr>
            <a:xfrm flipV="1">
              <a:off x="2110740" y="1561264"/>
              <a:ext cx="2019935" cy="92276"/>
            </a:xfrm>
            <a:prstGeom prst="line">
              <a:avLst/>
            </a:prstGeom>
            <a:ln w="1270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iruutu 103">
              <a:extLst>
                <a:ext uri="{FF2B5EF4-FFF2-40B4-BE49-F238E27FC236}">
                  <a16:creationId xmlns:a16="http://schemas.microsoft.com/office/drawing/2014/main" id="{889D3D39-1CBC-4B31-ADEE-0763F6981DCF}"/>
                </a:ext>
              </a:extLst>
            </p:cNvPr>
            <p:cNvSpPr txBox="1"/>
            <p:nvPr/>
          </p:nvSpPr>
          <p:spPr>
            <a:xfrm>
              <a:off x="3086100" y="1068958"/>
              <a:ext cx="1031240" cy="279782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Laser scanner</a:t>
              </a:r>
              <a:endParaRPr lang="en-FI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uora nuoliyhdysviiva 18">
              <a:extLst>
                <a:ext uri="{FF2B5EF4-FFF2-40B4-BE49-F238E27FC236}">
                  <a16:creationId xmlns:a16="http://schemas.microsoft.com/office/drawing/2014/main" id="{624BB95E-4044-4490-92B2-D7A097ED6ED1}"/>
                </a:ext>
              </a:extLst>
            </p:cNvPr>
            <p:cNvCxnSpPr/>
            <p:nvPr/>
          </p:nvCxnSpPr>
          <p:spPr>
            <a:xfrm>
              <a:off x="3954780" y="1333500"/>
              <a:ext cx="148250" cy="1553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Suorakulmio 19">
              <a:extLst>
                <a:ext uri="{FF2B5EF4-FFF2-40B4-BE49-F238E27FC236}">
                  <a16:creationId xmlns:a16="http://schemas.microsoft.com/office/drawing/2014/main" id="{3507F4CF-E33A-42C8-96E0-3B34BE8E5510}"/>
                </a:ext>
              </a:extLst>
            </p:cNvPr>
            <p:cNvSpPr/>
            <p:nvPr/>
          </p:nvSpPr>
          <p:spPr>
            <a:xfrm>
              <a:off x="868680" y="490855"/>
              <a:ext cx="1409700" cy="126492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1" name="Suorakulmio 20">
              <a:extLst>
                <a:ext uri="{FF2B5EF4-FFF2-40B4-BE49-F238E27FC236}">
                  <a16:creationId xmlns:a16="http://schemas.microsoft.com/office/drawing/2014/main" id="{FDB8E70F-3993-4305-AF15-E1D9A5A208B0}"/>
                </a:ext>
              </a:extLst>
            </p:cNvPr>
            <p:cNvSpPr/>
            <p:nvPr/>
          </p:nvSpPr>
          <p:spPr>
            <a:xfrm>
              <a:off x="868680" y="1771015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2" name="Suorakulmio 21">
              <a:extLst>
                <a:ext uri="{FF2B5EF4-FFF2-40B4-BE49-F238E27FC236}">
                  <a16:creationId xmlns:a16="http://schemas.microsoft.com/office/drawing/2014/main" id="{70CA8462-DB5C-4D42-A168-C91838334733}"/>
                </a:ext>
              </a:extLst>
            </p:cNvPr>
            <p:cNvSpPr/>
            <p:nvPr/>
          </p:nvSpPr>
          <p:spPr>
            <a:xfrm>
              <a:off x="2100580" y="1755775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sp>
          <p:nvSpPr>
            <p:cNvPr id="23" name="Suorakulmio 22">
              <a:extLst>
                <a:ext uri="{FF2B5EF4-FFF2-40B4-BE49-F238E27FC236}">
                  <a16:creationId xmlns:a16="http://schemas.microsoft.com/office/drawing/2014/main" id="{814BA617-2A60-4E57-A7AD-A9FC422EDBFE}"/>
                </a:ext>
              </a:extLst>
            </p:cNvPr>
            <p:cNvSpPr/>
            <p:nvPr/>
          </p:nvSpPr>
          <p:spPr>
            <a:xfrm>
              <a:off x="1497965" y="1771015"/>
              <a:ext cx="177800" cy="15684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FI"/>
            </a:p>
          </p:txBody>
        </p:sp>
        <p:cxnSp>
          <p:nvCxnSpPr>
            <p:cNvPr id="24" name="Suora nuoliyhdysviiva 23">
              <a:extLst>
                <a:ext uri="{FF2B5EF4-FFF2-40B4-BE49-F238E27FC236}">
                  <a16:creationId xmlns:a16="http://schemas.microsoft.com/office/drawing/2014/main" id="{7D3618A1-AC94-4B7E-9EA6-8264D89CCE6B}"/>
                </a:ext>
              </a:extLst>
            </p:cNvPr>
            <p:cNvCxnSpPr/>
            <p:nvPr/>
          </p:nvCxnSpPr>
          <p:spPr>
            <a:xfrm flipH="1" flipV="1">
              <a:off x="2319950" y="1885610"/>
              <a:ext cx="636610" cy="644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kstiruutu 114">
              <a:extLst>
                <a:ext uri="{FF2B5EF4-FFF2-40B4-BE49-F238E27FC236}">
                  <a16:creationId xmlns:a16="http://schemas.microsoft.com/office/drawing/2014/main" id="{12D8E211-3F60-4E30-A754-E5C315F4404A}"/>
                </a:ext>
              </a:extLst>
            </p:cNvPr>
            <p:cNvSpPr txBox="1"/>
            <p:nvPr/>
          </p:nvSpPr>
          <p:spPr>
            <a:xfrm>
              <a:off x="2926080" y="2499360"/>
              <a:ext cx="663575" cy="33528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Pockets</a:t>
              </a:r>
              <a:endParaRPr lang="en-FI" sz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uora nuoliyhdysviiva 25">
              <a:extLst>
                <a:ext uri="{FF2B5EF4-FFF2-40B4-BE49-F238E27FC236}">
                  <a16:creationId xmlns:a16="http://schemas.microsoft.com/office/drawing/2014/main" id="{2AA05EA0-B346-4C16-B646-A8263F736AED}"/>
                </a:ext>
              </a:extLst>
            </p:cNvPr>
            <p:cNvCxnSpPr/>
            <p:nvPr/>
          </p:nvCxnSpPr>
          <p:spPr>
            <a:xfrm flipH="1">
              <a:off x="2362200" y="2819400"/>
              <a:ext cx="541020" cy="381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555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F3A248E0-314D-62F9-F08F-A0374D7F0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0" y="3700851"/>
            <a:ext cx="6749143" cy="2459532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C370C28A-9A5C-76CC-74D8-E92059D133A9}"/>
              </a:ext>
            </a:extLst>
          </p:cNvPr>
          <p:cNvSpPr/>
          <p:nvPr/>
        </p:nvSpPr>
        <p:spPr>
          <a:xfrm>
            <a:off x="238539" y="4477403"/>
            <a:ext cx="622852" cy="1501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B7D4AE8-B6CA-4595-ED3B-1A4FFD3FF9B3}"/>
              </a:ext>
            </a:extLst>
          </p:cNvPr>
          <p:cNvSpPr/>
          <p:nvPr/>
        </p:nvSpPr>
        <p:spPr>
          <a:xfrm>
            <a:off x="280103" y="4798675"/>
            <a:ext cx="622852" cy="1501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1CF977-30D9-6100-51DB-608689140FF8}"/>
              </a:ext>
            </a:extLst>
          </p:cNvPr>
          <p:cNvSpPr/>
          <p:nvPr/>
        </p:nvSpPr>
        <p:spPr>
          <a:xfrm>
            <a:off x="193749" y="4948866"/>
            <a:ext cx="622852" cy="1501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0250D8B-7BA8-54A1-69D5-6B5E6C14FB32}"/>
              </a:ext>
            </a:extLst>
          </p:cNvPr>
          <p:cNvSpPr/>
          <p:nvPr/>
        </p:nvSpPr>
        <p:spPr>
          <a:xfrm>
            <a:off x="5670718" y="4665858"/>
            <a:ext cx="622852" cy="1501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338030-A77B-4AF7-A53C-5E5FA7DD8497}"/>
              </a:ext>
            </a:extLst>
          </p:cNvPr>
          <p:cNvSpPr/>
          <p:nvPr/>
        </p:nvSpPr>
        <p:spPr>
          <a:xfrm>
            <a:off x="178173" y="5450774"/>
            <a:ext cx="622852" cy="1220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843587-DA09-0A4C-31FF-460C7D273AC7}"/>
              </a:ext>
            </a:extLst>
          </p:cNvPr>
          <p:cNvSpPr/>
          <p:nvPr/>
        </p:nvSpPr>
        <p:spPr>
          <a:xfrm>
            <a:off x="308933" y="5929389"/>
            <a:ext cx="622852" cy="15019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967621-4415-0705-A6D1-6C919A877D12}"/>
              </a:ext>
            </a:extLst>
          </p:cNvPr>
          <p:cNvSpPr txBox="1"/>
          <p:nvPr/>
        </p:nvSpPr>
        <p:spPr>
          <a:xfrm>
            <a:off x="902955" y="5886416"/>
            <a:ext cx="242672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6</a:t>
            </a:r>
            <a:endParaRPr lang="en-FI" sz="1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59BD28-ACCF-C30C-0D00-2936203A9957}"/>
              </a:ext>
            </a:extLst>
          </p:cNvPr>
          <p:cNvSpPr txBox="1"/>
          <p:nvPr/>
        </p:nvSpPr>
        <p:spPr>
          <a:xfrm>
            <a:off x="827271" y="5428761"/>
            <a:ext cx="242672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5</a:t>
            </a:r>
            <a:endParaRPr lang="en-FI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33E1A8-43D3-268B-183E-FDE2DF275264}"/>
              </a:ext>
            </a:extLst>
          </p:cNvPr>
          <p:cNvSpPr txBox="1"/>
          <p:nvPr/>
        </p:nvSpPr>
        <p:spPr>
          <a:xfrm>
            <a:off x="5405141" y="4645282"/>
            <a:ext cx="242672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4</a:t>
            </a:r>
            <a:endParaRPr lang="en-FI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634849-70B1-755C-6FA0-25DBC24F59F5}"/>
              </a:ext>
            </a:extLst>
          </p:cNvPr>
          <p:cNvSpPr txBox="1"/>
          <p:nvPr/>
        </p:nvSpPr>
        <p:spPr>
          <a:xfrm>
            <a:off x="963665" y="4738508"/>
            <a:ext cx="242672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3</a:t>
            </a:r>
            <a:endParaRPr lang="en-FI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BEBE0C-3B07-771C-12F4-ECE02DF58895}"/>
              </a:ext>
            </a:extLst>
          </p:cNvPr>
          <p:cNvSpPr txBox="1"/>
          <p:nvPr/>
        </p:nvSpPr>
        <p:spPr>
          <a:xfrm>
            <a:off x="893447" y="5009654"/>
            <a:ext cx="242672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2</a:t>
            </a:r>
            <a:endParaRPr lang="en-FI" sz="1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1D2B2-B36C-8CFF-23EB-539053E860F8}"/>
              </a:ext>
            </a:extLst>
          </p:cNvPr>
          <p:cNvSpPr txBox="1"/>
          <p:nvPr/>
        </p:nvSpPr>
        <p:spPr>
          <a:xfrm>
            <a:off x="117203" y="4259747"/>
            <a:ext cx="242672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1</a:t>
            </a:r>
            <a:endParaRPr lang="en-FI" sz="1000" dirty="0"/>
          </a:p>
        </p:txBody>
      </p:sp>
    </p:spTree>
    <p:extLst>
      <p:ext uri="{BB962C8B-B14F-4D97-AF65-F5344CB8AC3E}">
        <p14:creationId xmlns:p14="http://schemas.microsoft.com/office/powerpoint/2010/main" val="87432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uva 3">
            <a:extLst>
              <a:ext uri="{FF2B5EF4-FFF2-40B4-BE49-F238E27FC236}">
                <a16:creationId xmlns:a16="http://schemas.microsoft.com/office/drawing/2014/main" id="{9988439B-4997-416B-8560-767F611BB2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00997" y="876935"/>
            <a:ext cx="6390005" cy="510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5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64257389-8C3C-4D4C-9D63-6C5534868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18" y="651461"/>
            <a:ext cx="10286909" cy="590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9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5EF12FF6-124A-4D34-9F66-CAF5EBD6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32" y="993122"/>
            <a:ext cx="7597665" cy="487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38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A7D25D26-1C9E-4639-9C3A-BC7B8B57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077" y="1097101"/>
            <a:ext cx="7130858" cy="459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82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745EBE75-B330-46B7-9ECF-DAACFA8EE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387" y="1221570"/>
            <a:ext cx="7170896" cy="465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95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uva 4">
            <a:extLst>
              <a:ext uri="{FF2B5EF4-FFF2-40B4-BE49-F238E27FC236}">
                <a16:creationId xmlns:a16="http://schemas.microsoft.com/office/drawing/2014/main" id="{B1E1A5F6-C062-40B7-AFEE-EC25CAD41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621" y="1308669"/>
            <a:ext cx="6465598" cy="424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8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11</Words>
  <Application>Microsoft Office PowerPoint</Application>
  <PresentationFormat>Widescreen</PresentationFormat>
  <Paragraphs>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Office-teema</vt:lpstr>
      <vt:lpstr>Stackloading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Stackloading figures</dc:title>
  <dc:creator>Johan Pelkonen</dc:creator>
  <cp:lastModifiedBy>Johan Pelkonen</cp:lastModifiedBy>
  <cp:revision>5</cp:revision>
  <dcterms:created xsi:type="dcterms:W3CDTF">2021-07-02T14:00:18Z</dcterms:created>
  <dcterms:modified xsi:type="dcterms:W3CDTF">2024-08-12T12:58:27Z</dcterms:modified>
</cp:coreProperties>
</file>