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6F48"/>
    <a:srgbClr val="AD4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F539-C794-3E07-E7F1-D35DE741A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0BB27-4F09-0CEC-2B54-BC6729251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BA61-D988-EDA4-477B-DA8BA713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8049-0ED6-493D-BBB9-B85053852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25515-566D-12CE-DBC8-B79095BB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1217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9169-E5D0-9B2C-216D-64051C52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00A4D-E90A-1CC6-C281-93C527E7D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717E1-309A-C5EC-E048-5AE78209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5B33-8516-C10E-434B-8A12F716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FA6B-D21E-9D92-3FF0-1445815B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0779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FB65D1-3E18-98CD-C1F5-D560A43E5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AE09A-3F98-2935-9C54-EF155901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37A2-E562-6B97-F28B-36F6E2D0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7AD22-F9F8-A2CC-9F69-E9DBCADB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40076-D3D9-8AD5-EB34-D56A85F2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9961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E676-F02B-1478-2213-E22C5A19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3218-A717-8536-69FB-57F1AB60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5228C-B6F6-DB81-23D7-D2200DC0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1B81-DF79-B4CB-5770-0C7D9463C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89254-A700-7DDD-052A-D7B7713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9603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A911-7682-357F-E3A3-71007CF5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67E2A-5503-C5DF-1445-7A64F16AA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EA45-EC8C-064A-5044-0C2BF53C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C0F06-2F24-7248-E22D-A350C1EC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20E5B-AE7E-F5B6-3C17-15901A4D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57262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388D-8164-92EB-3AA0-1BD0C518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437D-34E6-1B54-DDF9-5A7B359C5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ABD59-67A6-72C9-6669-E3312CCE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DA0E5-6C1F-9A74-911B-3136A88F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495D5-D859-3CBA-D5E9-4D23FC6B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8D873-D5BC-694B-6FAE-76706396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33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D205-DCDD-DB4B-4998-2E220FA2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8F53A-F349-D9A4-D60C-7937CCD7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77E7C-2E5F-3B05-3BA4-F8E9655F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5FCCE2-2142-2153-15D3-617E8DF86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50BEEC-2BF9-37F7-230A-79A878BB8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A6553-D13E-79CA-3B20-B6DFD530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35F6F-4302-F6A2-C9D3-CF632FB0B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81973-FC2F-46FE-842F-7F7E94DB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546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8EEF-71C6-A89B-0854-73A8A7E5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B6C1C-4A2E-BCDF-9C62-F075FE87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8D1B8-1A5F-3F4F-EA83-2D539DCA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29759-96E8-BEBD-6966-90D3A650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946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7A7E0-37DA-AB44-6744-3E9FE1B6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119306-D940-D0D1-7990-3A9A7284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3DC5D-67CD-EAEF-7BCE-84D76AE3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9715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B993-5BC3-8001-2468-07F24F1F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6546-673B-5EBA-B808-B6C80E27B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93BAD-F5EC-BAD0-E158-50239D06D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3AC93-4FDB-4172-7D73-722CB0CF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05CFC-C9CE-E0E1-A394-E2D39091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1FFAC-F940-5588-2271-5391CA2C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208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9AAE-EEF0-0381-7F26-B5FF3A25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5D7FD-6F6E-23CF-10F9-1352117B0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F9723-A694-66BB-32E4-D646D083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C3947-E429-6B19-31FD-648F20BD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00BE7-5634-555C-B964-2A4777D5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5B67-B538-F0C3-E6C5-4A0E3739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6640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E5EDE-19C5-6A26-BDFB-964501A6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DE00E-B633-C9AE-5534-7B497E82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B2130-190B-06EE-2BDA-930286BDF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D9F53-4330-4EA8-B332-210CEA76F42F}" type="datetimeFigureOut">
              <a:rPr lang="en-FI" smtClean="0"/>
              <a:t>02/04/2024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F0476-E03A-1095-B902-8EE1BE242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CCC56-C4A5-5679-A3E8-57220BAFD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26C31-E0D5-4CD8-B8F0-640094A1E284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49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7434BA-9AE7-E77D-83FF-24E0DBC6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10" y="633524"/>
            <a:ext cx="7735436" cy="570137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0BC9AC-E092-17B8-1930-B5D1026AF9F0}"/>
              </a:ext>
            </a:extLst>
          </p:cNvPr>
          <p:cNvCxnSpPr>
            <a:cxnSpLocks/>
          </p:cNvCxnSpPr>
          <p:nvPr/>
        </p:nvCxnSpPr>
        <p:spPr>
          <a:xfrm>
            <a:off x="3219450" y="1003509"/>
            <a:ext cx="927100" cy="0"/>
          </a:xfrm>
          <a:prstGeom prst="line">
            <a:avLst/>
          </a:prstGeom>
          <a:ln w="19050" cap="flat" cmpd="sng" algn="ctr">
            <a:solidFill>
              <a:srgbClr val="B66F48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A9024B-B420-2EE3-45F2-8F1838F7EBCC}"/>
              </a:ext>
            </a:extLst>
          </p:cNvPr>
          <p:cNvCxnSpPr>
            <a:cxnSpLocks/>
          </p:cNvCxnSpPr>
          <p:nvPr/>
        </p:nvCxnSpPr>
        <p:spPr>
          <a:xfrm>
            <a:off x="4170365" y="1003509"/>
            <a:ext cx="0" cy="1706003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BC5479-E642-77A2-B467-95C5AD13BACC}"/>
              </a:ext>
            </a:extLst>
          </p:cNvPr>
          <p:cNvCxnSpPr>
            <a:cxnSpLocks/>
          </p:cNvCxnSpPr>
          <p:nvPr/>
        </p:nvCxnSpPr>
        <p:spPr>
          <a:xfrm>
            <a:off x="4210050" y="1003509"/>
            <a:ext cx="0" cy="1706003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E22F50-CBEA-A108-1124-BE99BDB489F5}"/>
              </a:ext>
            </a:extLst>
          </p:cNvPr>
          <p:cNvCxnSpPr>
            <a:cxnSpLocks/>
          </p:cNvCxnSpPr>
          <p:nvPr/>
        </p:nvCxnSpPr>
        <p:spPr>
          <a:xfrm>
            <a:off x="4165603" y="2702369"/>
            <a:ext cx="44447" cy="0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98A5E6-241B-8ECE-DFC6-DEFD667E2C5B}"/>
              </a:ext>
            </a:extLst>
          </p:cNvPr>
          <p:cNvCxnSpPr>
            <a:cxnSpLocks/>
          </p:cNvCxnSpPr>
          <p:nvPr/>
        </p:nvCxnSpPr>
        <p:spPr>
          <a:xfrm>
            <a:off x="4200525" y="1003509"/>
            <a:ext cx="1727200" cy="0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931000-18E4-92C0-F124-9696C0B354AB}"/>
              </a:ext>
            </a:extLst>
          </p:cNvPr>
          <p:cNvCxnSpPr>
            <a:cxnSpLocks/>
          </p:cNvCxnSpPr>
          <p:nvPr/>
        </p:nvCxnSpPr>
        <p:spPr>
          <a:xfrm>
            <a:off x="2514600" y="3422859"/>
            <a:ext cx="952500" cy="0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42E904-DE87-38D8-D5D7-327A383E29B1}"/>
              </a:ext>
            </a:extLst>
          </p:cNvPr>
          <p:cNvCxnSpPr>
            <a:cxnSpLocks/>
          </p:cNvCxnSpPr>
          <p:nvPr/>
        </p:nvCxnSpPr>
        <p:spPr>
          <a:xfrm>
            <a:off x="4006850" y="3422859"/>
            <a:ext cx="952500" cy="0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B69BDE3-4AA0-5A43-4939-7F27ADF4DAC7}"/>
              </a:ext>
            </a:extLst>
          </p:cNvPr>
          <p:cNvCxnSpPr>
            <a:cxnSpLocks/>
          </p:cNvCxnSpPr>
          <p:nvPr/>
        </p:nvCxnSpPr>
        <p:spPr>
          <a:xfrm>
            <a:off x="5451475" y="3422859"/>
            <a:ext cx="952500" cy="0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97372B-B534-DBEA-8DDD-F5E5065E4650}"/>
              </a:ext>
            </a:extLst>
          </p:cNvPr>
          <p:cNvCxnSpPr>
            <a:cxnSpLocks/>
          </p:cNvCxnSpPr>
          <p:nvPr/>
        </p:nvCxnSpPr>
        <p:spPr>
          <a:xfrm>
            <a:off x="5927725" y="1003509"/>
            <a:ext cx="0" cy="1706003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ECE08E-28A8-AE74-07C1-BAFBDE2C1F5F}"/>
              </a:ext>
            </a:extLst>
          </p:cNvPr>
          <p:cNvCxnSpPr>
            <a:cxnSpLocks/>
          </p:cNvCxnSpPr>
          <p:nvPr/>
        </p:nvCxnSpPr>
        <p:spPr>
          <a:xfrm>
            <a:off x="2517775" y="1139169"/>
            <a:ext cx="0" cy="1210331"/>
          </a:xfrm>
          <a:prstGeom prst="line">
            <a:avLst/>
          </a:prstGeom>
          <a:ln>
            <a:solidFill>
              <a:srgbClr val="B66F4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748DAF-7962-B36A-AA91-FA4AF6B2E5EC}"/>
              </a:ext>
            </a:extLst>
          </p:cNvPr>
          <p:cNvSpPr/>
          <p:nvPr/>
        </p:nvSpPr>
        <p:spPr>
          <a:xfrm>
            <a:off x="5834063" y="946359"/>
            <a:ext cx="238225" cy="18222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F8FB1-B1E8-7D75-E0D1-5A103A1C98A4}"/>
              </a:ext>
            </a:extLst>
          </p:cNvPr>
          <p:cNvSpPr/>
          <p:nvPr/>
        </p:nvSpPr>
        <p:spPr>
          <a:xfrm>
            <a:off x="2404068" y="1063941"/>
            <a:ext cx="238225" cy="13935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40F152-302E-93F4-8B99-A706C8E8F454}"/>
              </a:ext>
            </a:extLst>
          </p:cNvPr>
          <p:cNvSpPr/>
          <p:nvPr/>
        </p:nvSpPr>
        <p:spPr>
          <a:xfrm>
            <a:off x="4081361" y="968779"/>
            <a:ext cx="238225" cy="1822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577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6ED21A-C331-AE1E-9D99-EDBBA7AB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414182"/>
            <a:ext cx="4250125" cy="30890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914A1B-10A3-3F16-A053-EAB87E043F10}"/>
              </a:ext>
            </a:extLst>
          </p:cNvPr>
          <p:cNvSpPr/>
          <p:nvPr/>
        </p:nvSpPr>
        <p:spPr>
          <a:xfrm>
            <a:off x="3562351" y="1356129"/>
            <a:ext cx="238225" cy="32222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411EB-34FB-3758-3CC5-5E5C2DDB9717}"/>
              </a:ext>
            </a:extLst>
          </p:cNvPr>
          <p:cNvSpPr/>
          <p:nvPr/>
        </p:nvSpPr>
        <p:spPr>
          <a:xfrm>
            <a:off x="7269163" y="1811747"/>
            <a:ext cx="238225" cy="1433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C8619F-1DC8-3261-EB7F-F55C24E8E5AE}"/>
              </a:ext>
            </a:extLst>
          </p:cNvPr>
          <p:cNvSpPr/>
          <p:nvPr/>
        </p:nvSpPr>
        <p:spPr>
          <a:xfrm>
            <a:off x="6532563" y="1292628"/>
            <a:ext cx="238225" cy="4508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820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Markku Ojala</dc:creator>
  <cp:lastModifiedBy>Markku Ojala</cp:lastModifiedBy>
  <cp:revision>5</cp:revision>
  <dcterms:created xsi:type="dcterms:W3CDTF">2024-04-02T11:04:58Z</dcterms:created>
  <dcterms:modified xsi:type="dcterms:W3CDTF">2024-04-02T11:46:40Z</dcterms:modified>
</cp:coreProperties>
</file>