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9AA6-F216-A8DE-366B-124E445A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A8B9D-5166-E942-25E0-A7DED08A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2140-C37A-F4B4-0D18-7AD7CAB2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471E-9E8D-DC8A-B39A-761E3646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E928-3D3B-0C35-18D4-C12C066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4314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E02D-C4F0-BC96-81EE-0ED457EF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6CC3F-449C-B577-325A-7E52C245F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ACAB-30BE-DD8C-1071-58A143CD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D11CF-5E69-82F0-8932-31D86521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6747-D39C-097C-1101-149F7F77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3142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892F0-46C3-D610-D6AF-6075F8605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03418-8D9B-93C6-CA2E-7AA14FD4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C9DA-7875-3226-5690-5F5091D7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B142-1454-40C2-77CC-07176595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57E7-A858-EED4-DFC9-4A4B5058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42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FF87-1131-BD13-68E4-074779B6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EC2B-9FDD-C08C-B086-B9CD43CD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7EE0-B96F-A40F-67A1-C0509426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B804-E324-E693-3E24-3B6CB679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9A52-C7F2-445E-F246-1946A43A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628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115A-576D-B49D-55CA-CE09E46B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03AB5-81C0-B344-071C-878F8AF47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7804-3D6E-F8C0-7F5E-FD81E35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9D93-79E0-FE6B-D55B-E42AD639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4BE8-B483-5CCA-32CE-0E8849ED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73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DF6-AB86-FD01-D9D9-F6FEEEDF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CAF6-B049-151F-FC8A-3FF5203F7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429E2-01D2-1F4F-A92F-78E575DF5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2F606-EEEF-A08E-D8AB-FF07F3F5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8A315-4FC5-ABF8-B020-AE2D0F6D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7E2E-A1DC-16C0-96B3-EF5F4BAA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31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FB7C-878B-A537-8E59-C497A71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BF574-B0EA-51D7-5B10-670C2227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8AEA2-A9C4-C47D-772D-3282D5AD4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2D866-88D5-FD63-C2D2-99C8BD90B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E5C35-32A7-67F5-20D9-8BCEDE8E8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7BB35-7845-11B1-E882-E5F2336E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5C1CB-3E3F-2884-0E83-F6D1FB31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DAFE2-F939-71BA-8EFE-C175EDD1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8138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BC50-42C1-F9D2-C61D-A72162E6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83C56-3445-0D48-6EA4-7F1C3113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51E11-58B8-DCC1-1C3B-69C2970D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D6C96-36E6-C808-4A0B-B4524745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460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B357B-D7C8-71C7-7D8D-2B62F00F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5308A-9A5E-1DE9-1657-F64330ED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5E1FA-01C6-D21C-4CD9-4758A54D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7726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858-B926-D16D-DB43-B716044D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F00D-DF17-87DE-11F3-B18AC90B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B8456-F133-1AC0-6A8C-7C4CB69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DDDDC-AEDC-9773-FFD0-A744D73D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B03AA-FCB4-9FB8-61B6-AE4CB222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E5F3A-8900-96A1-6373-44CEDDE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126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19C4-98DB-8BAD-5412-4FAE858C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A278D-94DF-31BC-C3D1-B8AA76AF1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6FAF2-FDFA-72FE-D3E7-69AAAB76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9F385-E09A-B965-571D-843E9041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222A-F116-06F1-F640-2F80358A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0E0D-ABAB-925D-4BA8-74348ECA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78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FAB17-A1A6-30F5-335A-474DDF32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9418D-37CE-3B0B-0CA8-BE062DE4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E4D9-BBCA-3161-5F04-E13A7B756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B9FE-4EFC-4231-9AC7-8DD24A054F52}" type="datetimeFigureOut">
              <a:rPr lang="en-FI" smtClean="0"/>
              <a:t>13/02/2023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3ABC6-DFCA-1812-EB57-9F2F766D4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5887-2C1C-956E-63C4-3DE5F0E13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547B-8EAA-4576-AAA7-73412DB783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0049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FD55F0-EDD0-3AF5-6954-D4247146FB64}"/>
              </a:ext>
            </a:extLst>
          </p:cNvPr>
          <p:cNvSpPr/>
          <p:nvPr/>
        </p:nvSpPr>
        <p:spPr>
          <a:xfrm flipH="1">
            <a:off x="3428222" y="1130181"/>
            <a:ext cx="133257" cy="4597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331D98-D760-132D-64CC-D56D69E65178}"/>
              </a:ext>
            </a:extLst>
          </p:cNvPr>
          <p:cNvGrpSpPr/>
          <p:nvPr/>
        </p:nvGrpSpPr>
        <p:grpSpPr>
          <a:xfrm>
            <a:off x="2658565" y="2539379"/>
            <a:ext cx="1615156" cy="1949390"/>
            <a:chOff x="2726108" y="2032950"/>
            <a:chExt cx="1615156" cy="19493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05A844-B3C4-C2EF-1810-A6980DD7630B}"/>
                </a:ext>
              </a:extLst>
            </p:cNvPr>
            <p:cNvSpPr/>
            <p:nvPr/>
          </p:nvSpPr>
          <p:spPr>
            <a:xfrm>
              <a:off x="2726108" y="2032950"/>
              <a:ext cx="1615156" cy="16008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7F11E9-D770-27D7-78BA-AF41895E59DB}"/>
                </a:ext>
              </a:extLst>
            </p:cNvPr>
            <p:cNvSpPr/>
            <p:nvPr/>
          </p:nvSpPr>
          <p:spPr>
            <a:xfrm rot="19067733">
              <a:off x="2803353" y="3367547"/>
              <a:ext cx="616094" cy="4685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F573A4-9E3D-F6CF-B6D5-63383D1DAF52}"/>
                </a:ext>
              </a:extLst>
            </p:cNvPr>
            <p:cNvSpPr/>
            <p:nvPr/>
          </p:nvSpPr>
          <p:spPr>
            <a:xfrm rot="13332267" flipH="1">
              <a:off x="3647635" y="3367545"/>
              <a:ext cx="616094" cy="4685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4C5C9A-F4A2-7FCC-DD45-79A914DFEE4C}"/>
                </a:ext>
              </a:extLst>
            </p:cNvPr>
            <p:cNvSpPr/>
            <p:nvPr/>
          </p:nvSpPr>
          <p:spPr>
            <a:xfrm>
              <a:off x="3038009" y="3419322"/>
              <a:ext cx="988686" cy="5630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0072C1-7BFB-B595-71D8-8B7E471E438E}"/>
              </a:ext>
            </a:extLst>
          </p:cNvPr>
          <p:cNvGrpSpPr/>
          <p:nvPr/>
        </p:nvGrpSpPr>
        <p:grpSpPr>
          <a:xfrm rot="10800000">
            <a:off x="3098768" y="2440066"/>
            <a:ext cx="1543030" cy="590493"/>
            <a:chOff x="700252" y="1321300"/>
            <a:chExt cx="1543030" cy="5904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7986D4-3836-858F-BD2C-8B1F7518B462}"/>
                </a:ext>
              </a:extLst>
            </p:cNvPr>
            <p:cNvSpPr/>
            <p:nvPr/>
          </p:nvSpPr>
          <p:spPr>
            <a:xfrm>
              <a:off x="952867" y="1809244"/>
              <a:ext cx="1290415" cy="10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1C799372-5E6C-99C8-8673-1C0F03E1A238}"/>
                </a:ext>
              </a:extLst>
            </p:cNvPr>
            <p:cNvSpPr/>
            <p:nvPr/>
          </p:nvSpPr>
          <p:spPr>
            <a:xfrm rot="10345324">
              <a:off x="700252" y="1321300"/>
              <a:ext cx="537286" cy="54793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96DE12-CC03-69AD-D3E4-BB186F20002D}"/>
              </a:ext>
            </a:extLst>
          </p:cNvPr>
          <p:cNvGrpSpPr/>
          <p:nvPr/>
        </p:nvGrpSpPr>
        <p:grpSpPr>
          <a:xfrm>
            <a:off x="2394689" y="1328538"/>
            <a:ext cx="590550" cy="590550"/>
            <a:chOff x="1628775" y="400050"/>
            <a:chExt cx="590550" cy="590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01E204-E60E-1B80-5D94-D571D0E257AA}"/>
                </a:ext>
              </a:extLst>
            </p:cNvPr>
            <p:cNvCxnSpPr/>
            <p:nvPr/>
          </p:nvCxnSpPr>
          <p:spPr>
            <a:xfrm flipH="1">
              <a:off x="1628775" y="990600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1C503E4-C19E-0BC3-E83C-3168CB9463A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24050" y="695325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E3C450F-FDEB-9CA9-ADFE-316C81168D60}"/>
              </a:ext>
            </a:extLst>
          </p:cNvPr>
          <p:cNvSpPr txBox="1"/>
          <p:nvPr/>
        </p:nvSpPr>
        <p:spPr>
          <a:xfrm>
            <a:off x="2780653" y="102675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58F9B-C769-4DF9-EA32-D6235766A9D9}"/>
              </a:ext>
            </a:extLst>
          </p:cNvPr>
          <p:cNvSpPr txBox="1"/>
          <p:nvPr/>
        </p:nvSpPr>
        <p:spPr>
          <a:xfrm>
            <a:off x="2185961" y="162088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50E111-8F3E-FD38-0EAF-D44DB395ED0C}"/>
              </a:ext>
            </a:extLst>
          </p:cNvPr>
          <p:cNvCxnSpPr>
            <a:cxnSpLocks/>
          </p:cNvCxnSpPr>
          <p:nvPr/>
        </p:nvCxnSpPr>
        <p:spPr>
          <a:xfrm>
            <a:off x="3743975" y="2499753"/>
            <a:ext cx="0" cy="974491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A7E0BD1-0D83-B026-9EB8-241625051EAB}"/>
              </a:ext>
            </a:extLst>
          </p:cNvPr>
          <p:cNvSpPr/>
          <p:nvPr/>
        </p:nvSpPr>
        <p:spPr>
          <a:xfrm>
            <a:off x="3428222" y="342899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AF7EFF-C201-1C34-F64D-7BCC01B6EC22}"/>
              </a:ext>
            </a:extLst>
          </p:cNvPr>
          <p:cNvCxnSpPr>
            <a:cxnSpLocks/>
          </p:cNvCxnSpPr>
          <p:nvPr/>
        </p:nvCxnSpPr>
        <p:spPr>
          <a:xfrm>
            <a:off x="3485325" y="3481387"/>
            <a:ext cx="25865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78E159-BF48-D5ED-EC2E-443F852E7C32}"/>
              </a:ext>
            </a:extLst>
          </p:cNvPr>
          <p:cNvSpPr txBox="1"/>
          <p:nvPr/>
        </p:nvSpPr>
        <p:spPr>
          <a:xfrm>
            <a:off x="2794280" y="224592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2F2A92-5BA3-F89C-E5F8-509D73E9F2B7}"/>
              </a:ext>
            </a:extLst>
          </p:cNvPr>
          <p:cNvSpPr txBox="1"/>
          <p:nvPr/>
        </p:nvSpPr>
        <p:spPr>
          <a:xfrm>
            <a:off x="4388779" y="224592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A1EED5-FAA2-1601-848B-D748778B85AA}"/>
              </a:ext>
            </a:extLst>
          </p:cNvPr>
          <p:cNvSpPr txBox="1"/>
          <p:nvPr/>
        </p:nvSpPr>
        <p:spPr>
          <a:xfrm>
            <a:off x="3220150" y="346400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pos0 y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8E6B61-0A8E-035F-BEED-EC4256ABF9DC}"/>
              </a:ext>
            </a:extLst>
          </p:cNvPr>
          <p:cNvSpPr txBox="1"/>
          <p:nvPr/>
        </p:nvSpPr>
        <p:spPr>
          <a:xfrm>
            <a:off x="3681642" y="2801078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pos0 x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3835EF-B750-9D91-C108-2CDC6DF3EDDD}"/>
              </a:ext>
            </a:extLst>
          </p:cNvPr>
          <p:cNvSpPr txBox="1"/>
          <p:nvPr/>
        </p:nvSpPr>
        <p:spPr>
          <a:xfrm>
            <a:off x="3264794" y="2133263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sensor 0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46B031-C1E4-D649-4844-6359AFC56A5C}"/>
              </a:ext>
            </a:extLst>
          </p:cNvPr>
          <p:cNvGrpSpPr/>
          <p:nvPr/>
        </p:nvGrpSpPr>
        <p:grpSpPr>
          <a:xfrm>
            <a:off x="2883180" y="3994028"/>
            <a:ext cx="1899391" cy="885311"/>
            <a:chOff x="2794280" y="3994028"/>
            <a:chExt cx="1899391" cy="88531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491F63D-A4CF-D090-6D31-0D3A04C28170}"/>
                </a:ext>
              </a:extLst>
            </p:cNvPr>
            <p:cNvGrpSpPr/>
            <p:nvPr/>
          </p:nvGrpSpPr>
          <p:grpSpPr>
            <a:xfrm>
              <a:off x="2847573" y="3994028"/>
              <a:ext cx="1543030" cy="590493"/>
              <a:chOff x="700252" y="1321300"/>
              <a:chExt cx="1543030" cy="59049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4C9B9E7-D686-E56E-C4FE-7F0538741662}"/>
                  </a:ext>
                </a:extLst>
              </p:cNvPr>
              <p:cNvSpPr/>
              <p:nvPr/>
            </p:nvSpPr>
            <p:spPr>
              <a:xfrm>
                <a:off x="952867" y="1809244"/>
                <a:ext cx="1290415" cy="10254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1B96C6B-8A36-2E85-145C-7FC33B486F69}"/>
                  </a:ext>
                </a:extLst>
              </p:cNvPr>
              <p:cNvSpPr/>
              <p:nvPr/>
            </p:nvSpPr>
            <p:spPr>
              <a:xfrm rot="10345324">
                <a:off x="700252" y="1321300"/>
                <a:ext cx="537286" cy="5479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52870A-2E37-C929-54BD-0D1A2DA03B0B}"/>
                </a:ext>
              </a:extLst>
            </p:cNvPr>
            <p:cNvSpPr txBox="1"/>
            <p:nvPr/>
          </p:nvSpPr>
          <p:spPr>
            <a:xfrm>
              <a:off x="2794280" y="4418383"/>
              <a:ext cx="253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FI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9FC363-8B9E-B7C9-0965-832DDAE0AE69}"/>
                </a:ext>
              </a:extLst>
            </p:cNvPr>
            <p:cNvSpPr txBox="1"/>
            <p:nvPr/>
          </p:nvSpPr>
          <p:spPr>
            <a:xfrm>
              <a:off x="4388779" y="4418383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FI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23ADB3D-B5EE-E9C5-B949-2ABBF69F628C}"/>
                </a:ext>
              </a:extLst>
            </p:cNvPr>
            <p:cNvSpPr txBox="1"/>
            <p:nvPr/>
          </p:nvSpPr>
          <p:spPr>
            <a:xfrm>
              <a:off x="3183882" y="4540785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sensor 1</a:t>
              </a:r>
              <a:endParaRPr lang="en-FI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BC2F46-EFC8-E902-5CDC-847C7ED915FD}"/>
              </a:ext>
            </a:extLst>
          </p:cNvPr>
          <p:cNvCxnSpPr>
            <a:cxnSpLocks/>
          </p:cNvCxnSpPr>
          <p:nvPr/>
        </p:nvCxnSpPr>
        <p:spPr>
          <a:xfrm flipH="1">
            <a:off x="3743974" y="2551210"/>
            <a:ext cx="0" cy="1926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C9200E-35AE-5CD2-B0C4-C8A2EC219B9E}"/>
              </a:ext>
            </a:extLst>
          </p:cNvPr>
          <p:cNvCxnSpPr>
            <a:stCxn id="26" idx="0"/>
            <a:endCxn id="26" idx="0"/>
          </p:cNvCxnSpPr>
          <p:nvPr/>
        </p:nvCxnSpPr>
        <p:spPr>
          <a:xfrm>
            <a:off x="3834296" y="44819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81F75F-F5F4-514E-325F-AF578F0B5649}"/>
              </a:ext>
            </a:extLst>
          </p:cNvPr>
          <p:cNvCxnSpPr>
            <a:stCxn id="26" idx="0"/>
            <a:endCxn id="26" idx="0"/>
          </p:cNvCxnSpPr>
          <p:nvPr/>
        </p:nvCxnSpPr>
        <p:spPr>
          <a:xfrm>
            <a:off x="3834296" y="4481972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4C4F107-F9DC-361F-49E3-6DFAC6E1D185}"/>
              </a:ext>
            </a:extLst>
          </p:cNvPr>
          <p:cNvCxnSpPr>
            <a:cxnSpLocks/>
          </p:cNvCxnSpPr>
          <p:nvPr/>
        </p:nvCxnSpPr>
        <p:spPr>
          <a:xfrm flipH="1" flipV="1">
            <a:off x="3834295" y="4473983"/>
            <a:ext cx="1" cy="50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0149CFB-BC23-549F-2246-6AF207B381ED}"/>
              </a:ext>
            </a:extLst>
          </p:cNvPr>
          <p:cNvSpPr txBox="1"/>
          <p:nvPr/>
        </p:nvSpPr>
        <p:spPr>
          <a:xfrm>
            <a:off x="3505228" y="4195933"/>
            <a:ext cx="9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offset1 y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5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 Högnäsbacka</dc:creator>
  <cp:lastModifiedBy>Joakim Högnäsbacka</cp:lastModifiedBy>
  <cp:revision>1</cp:revision>
  <dcterms:created xsi:type="dcterms:W3CDTF">2023-02-13T12:09:33Z</dcterms:created>
  <dcterms:modified xsi:type="dcterms:W3CDTF">2023-02-13T13:33:43Z</dcterms:modified>
</cp:coreProperties>
</file>