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595F5F-E553-44F0-ACB8-2680B4479B55}" v="118" dt="2023-01-31T08:00:49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814" y="17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4B745-7BD9-4BB0-AE49-E7F6389BECC6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7259A7-8694-4B44-B8AD-05F2E7E0051D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47419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59A7-8694-4B44-B8AD-05F2E7E0051D}" type="slidenum">
              <a:rPr lang="en-FI" smtClean="0"/>
              <a:t>2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730981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59A7-8694-4B44-B8AD-05F2E7E0051D}" type="slidenum">
              <a:rPr lang="en-FI" smtClean="0"/>
              <a:t>3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912326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7259A7-8694-4B44-B8AD-05F2E7E0051D}" type="slidenum">
              <a:rPr lang="en-FI" smtClean="0"/>
              <a:t>4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065071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ABE4-6028-192B-F2B0-69273A44B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DF23A-E1B6-3BC9-7925-C2E91EA57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5DE15-2B1D-0DE8-4525-908B53C2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DD26A-4D80-3123-4C83-D1B96DEF9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F440-020D-A99C-926D-0CC7193F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32609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F376-1B63-E95E-783A-FB9EED1F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381A0-BE4D-82CE-9ECB-042D389B33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0D7C6-6EF3-196B-199E-546D6C4C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4F19A-670A-1858-CADF-6733528D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43A6E-FC23-F603-2E32-32937176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0556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E03A-7679-5D2F-B719-14B4A6C48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32E2F-2884-8D7A-84CC-45AADFE57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DF10-AB73-ECEB-392C-7068E5CD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756B-355F-05D7-F98E-461305D30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3ED58-BC66-E985-F091-F6A59882A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1277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6A416-518F-7825-2D5B-B41D2407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3195-2048-FA33-05AA-033F568CA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71087-4BC4-6F41-8F74-B758B4FD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D49E0-3CBA-EFBB-0FF9-434B5B399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0961A-E0FA-5E0E-16A2-7F843C402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420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8952-5020-8E72-42C5-A12A9257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D42E3-F6B5-3EC7-F11C-7F3B0C736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31669-2569-4E66-A45B-E78DF141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9342-9548-4BEA-992D-8DD54C7DB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4544DB-F7E1-5A14-7F83-B348E2480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7256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89D-E66F-2024-DB8A-6F6AF7A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98064-ED63-5C72-202D-D92A9A78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BFA54-7911-8EDF-B9F7-E7967C1CA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FEDD9-5855-0E96-A2A8-5F9B08E8A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F195B-53AC-229E-2900-E3B2E3AE0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90D85-9508-6698-ADB3-5C740C336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39722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47675-8AC9-88F7-7D03-5997CEA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59634-A9EC-8762-9C63-CE2DB36F4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F2C71-248F-7F31-3A0D-98E77E321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49FA6-70AF-DA51-7468-44C30500F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A9D22C-73E2-2E8A-95C4-E54A24D306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A0247-566E-0501-F889-98C341F2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0F490-7D73-665C-85AE-6345F78E8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98314-7B0E-F987-7518-46669288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56450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5E6-D417-2EFE-48AA-3592D05C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A4F579-1313-BD1D-84D8-1C478C1F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F308F-6015-730C-0458-FB7E3D851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6D8C8-AA4A-3570-53BB-C71B6E0FE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86196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52BAF-D3A6-8E4E-632D-08E10F11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AD906B-5E14-1087-5AC7-8A7C7B25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48E64-9230-BA70-44EE-91F82B073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7806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45A0-5248-BDBF-1258-711D20FA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9911-C07E-2A85-64B5-4672487B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605D8-2E8C-1705-A013-32EFDE5DF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CE7AC-105A-B035-B5B8-49A44FF02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49ED7-ECC2-A09C-210F-B6BDDF665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61655-E2B7-DBC8-EA8D-35B3B120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8242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2ED3-84B7-958A-90D2-11EB35F3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9FAF6D-C242-E2A5-AF5C-3D11908BE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C4B59-197A-72D0-CFA6-3A0DA6BD2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16A64-BD02-9CBB-71B3-DCDD680A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90FD2-BE83-9327-DA08-8D4B96D9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A8A95-E5F1-FC3E-CD93-B91898FF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7123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4A9C18-9D55-6AAF-A8E4-B309E68B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EC35-EA5F-CBA7-2DC6-E1812E75B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CA142-E092-A387-3AE7-830C5B474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95766-BBAC-4ED1-B4FD-B6CE78A08B2E}" type="datetimeFigureOut">
              <a:rPr lang="en-FI" smtClean="0"/>
              <a:t>27/01/2023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C5CEC-76E6-53A4-0A83-8A7238285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F64D-CF8B-9E47-4F68-F429405CF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51C4-5950-476C-B7FA-BD736273C6D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73519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9C9FE3-4B86-1F20-656F-A626BCF88594}"/>
              </a:ext>
            </a:extLst>
          </p:cNvPr>
          <p:cNvSpPr/>
          <p:nvPr/>
        </p:nvSpPr>
        <p:spPr>
          <a:xfrm>
            <a:off x="248089" y="205631"/>
            <a:ext cx="5347855" cy="3228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C83461-9B87-6AA1-D158-27EB7CF330B8}"/>
              </a:ext>
            </a:extLst>
          </p:cNvPr>
          <p:cNvSpPr/>
          <p:nvPr/>
        </p:nvSpPr>
        <p:spPr>
          <a:xfrm>
            <a:off x="248089" y="205631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ED945A-8E67-F6A4-0EBC-57FEAAB7F211}"/>
              </a:ext>
            </a:extLst>
          </p:cNvPr>
          <p:cNvSpPr/>
          <p:nvPr/>
        </p:nvSpPr>
        <p:spPr>
          <a:xfrm>
            <a:off x="248089" y="3059667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C5F1E3-B856-E3D7-365E-309FDF44C9ED}"/>
              </a:ext>
            </a:extLst>
          </p:cNvPr>
          <p:cNvSpPr/>
          <p:nvPr/>
        </p:nvSpPr>
        <p:spPr>
          <a:xfrm>
            <a:off x="5221871" y="205630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B855F-17D0-4080-90D4-15624533822B}"/>
              </a:ext>
            </a:extLst>
          </p:cNvPr>
          <p:cNvSpPr/>
          <p:nvPr/>
        </p:nvSpPr>
        <p:spPr>
          <a:xfrm>
            <a:off x="5221870" y="3059667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CBBFB-AA54-4873-0567-7C2DCE4B6697}"/>
              </a:ext>
            </a:extLst>
          </p:cNvPr>
          <p:cNvSpPr txBox="1"/>
          <p:nvPr/>
        </p:nvSpPr>
        <p:spPr>
          <a:xfrm>
            <a:off x="277349" y="3052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04291-3EC0-7388-4D3B-92F3473E8F5D}"/>
              </a:ext>
            </a:extLst>
          </p:cNvPr>
          <p:cNvSpPr txBox="1"/>
          <p:nvPr/>
        </p:nvSpPr>
        <p:spPr>
          <a:xfrm>
            <a:off x="5258060" y="30667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FI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7BEEF-6F61-0676-7278-596C83AF155B}"/>
              </a:ext>
            </a:extLst>
          </p:cNvPr>
          <p:cNvSpPr txBox="1"/>
          <p:nvPr/>
        </p:nvSpPr>
        <p:spPr>
          <a:xfrm>
            <a:off x="5034834" y="34361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430DD-81B3-0B16-E8D5-CDC396A33BC8}"/>
              </a:ext>
            </a:extLst>
          </p:cNvPr>
          <p:cNvSpPr txBox="1"/>
          <p:nvPr/>
        </p:nvSpPr>
        <p:spPr>
          <a:xfrm>
            <a:off x="5508999" y="34293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FI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E0B85-E294-9222-8D93-8C1C12D7179B}"/>
              </a:ext>
            </a:extLst>
          </p:cNvPr>
          <p:cNvSpPr txBox="1"/>
          <p:nvPr/>
        </p:nvSpPr>
        <p:spPr>
          <a:xfrm>
            <a:off x="5537409" y="27748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124178-DE42-9E9B-8D95-E85BE4F47834}"/>
              </a:ext>
            </a:extLst>
          </p:cNvPr>
          <p:cNvSpPr txBox="1"/>
          <p:nvPr/>
        </p:nvSpPr>
        <p:spPr>
          <a:xfrm>
            <a:off x="5037944" y="2775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0F1BA3-0286-7445-0A88-D5E3614E467B}"/>
              </a:ext>
            </a:extLst>
          </p:cNvPr>
          <p:cNvSpPr/>
          <p:nvPr/>
        </p:nvSpPr>
        <p:spPr>
          <a:xfrm>
            <a:off x="6596057" y="203261"/>
            <a:ext cx="5347855" cy="3228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69C339-16DF-EC6C-117F-7B7C67952D7B}"/>
              </a:ext>
            </a:extLst>
          </p:cNvPr>
          <p:cNvSpPr/>
          <p:nvPr/>
        </p:nvSpPr>
        <p:spPr>
          <a:xfrm>
            <a:off x="6596057" y="203261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8C92DA-497B-E1BE-F521-CA26D7992D3E}"/>
              </a:ext>
            </a:extLst>
          </p:cNvPr>
          <p:cNvSpPr/>
          <p:nvPr/>
        </p:nvSpPr>
        <p:spPr>
          <a:xfrm>
            <a:off x="6596057" y="3057297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9E4523-C576-B09B-4E0A-A1A9B5B8F58B}"/>
              </a:ext>
            </a:extLst>
          </p:cNvPr>
          <p:cNvSpPr/>
          <p:nvPr/>
        </p:nvSpPr>
        <p:spPr>
          <a:xfrm>
            <a:off x="11569839" y="203260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AFB98F-D39C-4FC7-D556-C44A265058FC}"/>
              </a:ext>
            </a:extLst>
          </p:cNvPr>
          <p:cNvSpPr/>
          <p:nvPr/>
        </p:nvSpPr>
        <p:spPr>
          <a:xfrm>
            <a:off x="11569838" y="3057297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042CDC-9F43-CF30-541B-97AA7D9C1AC8}"/>
              </a:ext>
            </a:extLst>
          </p:cNvPr>
          <p:cNvSpPr txBox="1"/>
          <p:nvPr/>
        </p:nvSpPr>
        <p:spPr>
          <a:xfrm>
            <a:off x="6625317" y="3050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FI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F5520E-E399-A0BF-7C6E-A573DD32BCB7}"/>
              </a:ext>
            </a:extLst>
          </p:cNvPr>
          <p:cNvSpPr txBox="1"/>
          <p:nvPr/>
        </p:nvSpPr>
        <p:spPr>
          <a:xfrm>
            <a:off x="11606028" y="30644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FI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EBEF33-7C57-AF35-3D36-9E7B737A99F8}"/>
              </a:ext>
            </a:extLst>
          </p:cNvPr>
          <p:cNvSpPr txBox="1"/>
          <p:nvPr/>
        </p:nvSpPr>
        <p:spPr>
          <a:xfrm>
            <a:off x="11382802" y="3433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DE6159-5CB6-A54E-00B5-BA19B07A966D}"/>
              </a:ext>
            </a:extLst>
          </p:cNvPr>
          <p:cNvSpPr txBox="1"/>
          <p:nvPr/>
        </p:nvSpPr>
        <p:spPr>
          <a:xfrm>
            <a:off x="11856967" y="3426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03204E-2A5C-30C6-1888-BE67E870EED4}"/>
              </a:ext>
            </a:extLst>
          </p:cNvPr>
          <p:cNvSpPr txBox="1"/>
          <p:nvPr/>
        </p:nvSpPr>
        <p:spPr>
          <a:xfrm>
            <a:off x="11885377" y="27724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FI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F4F7AF7-6725-759A-4A64-13C0D47225A1}"/>
              </a:ext>
            </a:extLst>
          </p:cNvPr>
          <p:cNvSpPr txBox="1"/>
          <p:nvPr/>
        </p:nvSpPr>
        <p:spPr>
          <a:xfrm>
            <a:off x="11385912" y="27734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9E76A9-AF61-4EAA-EA70-ABD851AE38C2}"/>
              </a:ext>
            </a:extLst>
          </p:cNvPr>
          <p:cNvSpPr/>
          <p:nvPr/>
        </p:nvSpPr>
        <p:spPr>
          <a:xfrm>
            <a:off x="9101042" y="3052009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CD620E-645D-5FBD-947D-8C496C706AE1}"/>
              </a:ext>
            </a:extLst>
          </p:cNvPr>
          <p:cNvSpPr txBox="1"/>
          <p:nvPr/>
        </p:nvSpPr>
        <p:spPr>
          <a:xfrm>
            <a:off x="9130302" y="30572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FI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7F8F9F-6871-9DD9-6BF8-E32BED7A04B6}"/>
              </a:ext>
            </a:extLst>
          </p:cNvPr>
          <p:cNvSpPr/>
          <p:nvPr/>
        </p:nvSpPr>
        <p:spPr>
          <a:xfrm>
            <a:off x="9101042" y="202713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819D37-91DE-3A8B-12B9-9808D90F4362}"/>
              </a:ext>
            </a:extLst>
          </p:cNvPr>
          <p:cNvSpPr txBox="1"/>
          <p:nvPr/>
        </p:nvSpPr>
        <p:spPr>
          <a:xfrm>
            <a:off x="9130302" y="20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FI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7472C3-697E-101A-0E75-343CB5401FCB}"/>
              </a:ext>
            </a:extLst>
          </p:cNvPr>
          <p:cNvSpPr/>
          <p:nvPr/>
        </p:nvSpPr>
        <p:spPr>
          <a:xfrm>
            <a:off x="9071782" y="1642765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F1EF89E-6B95-4F7A-0EC0-40702D16CFC5}"/>
              </a:ext>
            </a:extLst>
          </p:cNvPr>
          <p:cNvSpPr txBox="1"/>
          <p:nvPr/>
        </p:nvSpPr>
        <p:spPr>
          <a:xfrm>
            <a:off x="9101042" y="16360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FI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2D56A40-A50E-1017-B883-3DB7D8602367}"/>
              </a:ext>
            </a:extLst>
          </p:cNvPr>
          <p:cNvSpPr/>
          <p:nvPr/>
        </p:nvSpPr>
        <p:spPr>
          <a:xfrm>
            <a:off x="6596057" y="1654250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A1D597-47DE-2C1D-FF05-66B7DC3C9984}"/>
              </a:ext>
            </a:extLst>
          </p:cNvPr>
          <p:cNvSpPr txBox="1"/>
          <p:nvPr/>
        </p:nvSpPr>
        <p:spPr>
          <a:xfrm>
            <a:off x="6625317" y="1647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FI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77EA45-1895-CB25-C9B9-4C323FF6A542}"/>
              </a:ext>
            </a:extLst>
          </p:cNvPr>
          <p:cNvSpPr/>
          <p:nvPr/>
        </p:nvSpPr>
        <p:spPr>
          <a:xfrm>
            <a:off x="11573406" y="1631280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B87CD60-EDAD-7B46-4124-93F8F59C0114}"/>
              </a:ext>
            </a:extLst>
          </p:cNvPr>
          <p:cNvSpPr txBox="1"/>
          <p:nvPr/>
        </p:nvSpPr>
        <p:spPr>
          <a:xfrm>
            <a:off x="11602666" y="1624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C6A5116-C0E5-E3DD-4833-133312E07A31}"/>
              </a:ext>
            </a:extLst>
          </p:cNvPr>
          <p:cNvSpPr txBox="1"/>
          <p:nvPr/>
        </p:nvSpPr>
        <p:spPr>
          <a:xfrm>
            <a:off x="11619619" y="204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684E39-4FC1-AD4D-1688-A6F0397F0CF1}"/>
              </a:ext>
            </a:extLst>
          </p:cNvPr>
          <p:cNvSpPr txBox="1"/>
          <p:nvPr/>
        </p:nvSpPr>
        <p:spPr>
          <a:xfrm>
            <a:off x="6622268" y="2045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FI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313563-6C43-030B-7DA2-00FFD2AA9D1C}"/>
              </a:ext>
            </a:extLst>
          </p:cNvPr>
          <p:cNvSpPr/>
          <p:nvPr/>
        </p:nvSpPr>
        <p:spPr>
          <a:xfrm>
            <a:off x="3646400" y="4543744"/>
            <a:ext cx="5347855" cy="32281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8F282B5-88E0-962E-C046-0B617C19304F}"/>
              </a:ext>
            </a:extLst>
          </p:cNvPr>
          <p:cNvSpPr/>
          <p:nvPr/>
        </p:nvSpPr>
        <p:spPr>
          <a:xfrm>
            <a:off x="3646400" y="4543744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6E8BFC-B4F7-5DB0-238E-24DF6FADAAA3}"/>
              </a:ext>
            </a:extLst>
          </p:cNvPr>
          <p:cNvSpPr/>
          <p:nvPr/>
        </p:nvSpPr>
        <p:spPr>
          <a:xfrm>
            <a:off x="3646400" y="7397780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06DA12E-FE0D-3BC9-21DB-6306890A98B7}"/>
              </a:ext>
            </a:extLst>
          </p:cNvPr>
          <p:cNvSpPr/>
          <p:nvPr/>
        </p:nvSpPr>
        <p:spPr>
          <a:xfrm>
            <a:off x="7789134" y="5245768"/>
            <a:ext cx="374073" cy="3740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EAF19A5-BC21-4939-B352-372670BEEE8A}"/>
              </a:ext>
            </a:extLst>
          </p:cNvPr>
          <p:cNvSpPr/>
          <p:nvPr/>
        </p:nvSpPr>
        <p:spPr>
          <a:xfrm>
            <a:off x="7789135" y="6545179"/>
            <a:ext cx="374073" cy="374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22A6A4-4CA0-19CB-A698-400FC4FAB9BB}"/>
              </a:ext>
            </a:extLst>
          </p:cNvPr>
          <p:cNvSpPr txBox="1"/>
          <p:nvPr/>
        </p:nvSpPr>
        <p:spPr>
          <a:xfrm>
            <a:off x="5273220" y="226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FI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EE98B9-3809-C375-106A-FB2F5C9394D7}"/>
              </a:ext>
            </a:extLst>
          </p:cNvPr>
          <p:cNvSpPr txBox="1"/>
          <p:nvPr/>
        </p:nvSpPr>
        <p:spPr>
          <a:xfrm>
            <a:off x="291209" y="1941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297380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0BA696B-AEE9-313D-4F8B-946FB256A603}"/>
              </a:ext>
            </a:extLst>
          </p:cNvPr>
          <p:cNvSpPr/>
          <p:nvPr/>
        </p:nvSpPr>
        <p:spPr>
          <a:xfrm>
            <a:off x="8382854" y="2893715"/>
            <a:ext cx="2019294" cy="13076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895411-37CB-97DE-F9BD-939B41362D2C}"/>
              </a:ext>
            </a:extLst>
          </p:cNvPr>
          <p:cNvSpPr/>
          <p:nvPr/>
        </p:nvSpPr>
        <p:spPr>
          <a:xfrm>
            <a:off x="7287136" y="3175333"/>
            <a:ext cx="1095718" cy="126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AE7B8-F320-7155-D74C-13085617E5D8}"/>
              </a:ext>
            </a:extLst>
          </p:cNvPr>
          <p:cNvSpPr/>
          <p:nvPr/>
        </p:nvSpPr>
        <p:spPr>
          <a:xfrm>
            <a:off x="7287136" y="3793616"/>
            <a:ext cx="1095718" cy="126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1A2BA2-5304-AD6A-145C-2C395FBAF99A}"/>
              </a:ext>
            </a:extLst>
          </p:cNvPr>
          <p:cNvSpPr/>
          <p:nvPr/>
        </p:nvSpPr>
        <p:spPr>
          <a:xfrm>
            <a:off x="8260742" y="3461841"/>
            <a:ext cx="122112" cy="184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AF6B7D-63D2-168A-C70C-0CC687384A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50261" y="362628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9CAEAB-1D3B-66AC-CABB-AE64D6CB49DD}"/>
              </a:ext>
            </a:extLst>
          </p:cNvPr>
          <p:cNvGrpSpPr/>
          <p:nvPr/>
        </p:nvGrpSpPr>
        <p:grpSpPr>
          <a:xfrm rot="16200000">
            <a:off x="708802" y="1577816"/>
            <a:ext cx="5086006" cy="5077337"/>
            <a:chOff x="327870" y="957677"/>
            <a:chExt cx="5768130" cy="6014163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1D9DD72-BB13-E15E-5656-77B7C308BFE0}"/>
                </a:ext>
              </a:extLst>
            </p:cNvPr>
            <p:cNvSpPr txBox="1"/>
            <p:nvPr/>
          </p:nvSpPr>
          <p:spPr>
            <a:xfrm rot="5400000">
              <a:off x="2486170" y="5500891"/>
              <a:ext cx="2557939" cy="3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Side leg distance Y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313563-6C43-030B-7DA2-00FFD2AA9D1C}"/>
                </a:ext>
              </a:extLst>
            </p:cNvPr>
            <p:cNvSpPr/>
            <p:nvPr/>
          </p:nvSpPr>
          <p:spPr>
            <a:xfrm>
              <a:off x="748145" y="1814945"/>
              <a:ext cx="5347855" cy="3228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8F282B5-88E0-962E-C046-0B617C19304F}"/>
                </a:ext>
              </a:extLst>
            </p:cNvPr>
            <p:cNvSpPr/>
            <p:nvPr/>
          </p:nvSpPr>
          <p:spPr>
            <a:xfrm>
              <a:off x="748145" y="1814945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6E8BFC-B4F7-5DB0-238E-24DF6FADAAA3}"/>
                </a:ext>
              </a:extLst>
            </p:cNvPr>
            <p:cNvSpPr/>
            <p:nvPr/>
          </p:nvSpPr>
          <p:spPr>
            <a:xfrm>
              <a:off x="748145" y="4668981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6DA12E-FE0D-3BC9-21DB-6306890A98B7}"/>
                </a:ext>
              </a:extLst>
            </p:cNvPr>
            <p:cNvSpPr/>
            <p:nvPr/>
          </p:nvSpPr>
          <p:spPr>
            <a:xfrm>
              <a:off x="5721926" y="2589706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AF19A5-BC21-4939-B352-372670BEEE8A}"/>
                </a:ext>
              </a:extLst>
            </p:cNvPr>
            <p:cNvSpPr/>
            <p:nvPr/>
          </p:nvSpPr>
          <p:spPr>
            <a:xfrm>
              <a:off x="5721927" y="3894222"/>
              <a:ext cx="374073" cy="37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361FDB-3689-71CF-83A8-9B8453E0EC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5181" y="4081258"/>
              <a:ext cx="4973781" cy="77475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F9E498-FBF5-9E65-6565-1CA02F07A281}"/>
                </a:ext>
              </a:extLst>
            </p:cNvPr>
            <p:cNvCxnSpPr>
              <a:cxnSpLocks/>
            </p:cNvCxnSpPr>
            <p:nvPr/>
          </p:nvCxnSpPr>
          <p:spPr>
            <a:xfrm>
              <a:off x="935182" y="2012188"/>
              <a:ext cx="4973780" cy="76145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D71D5E3-D355-5439-CD10-BBC6BCF67461}"/>
                </a:ext>
              </a:extLst>
            </p:cNvPr>
            <p:cNvCxnSpPr>
              <a:cxnSpLocks/>
            </p:cNvCxnSpPr>
            <p:nvPr/>
          </p:nvCxnSpPr>
          <p:spPr>
            <a:xfrm>
              <a:off x="5908962" y="2773642"/>
              <a:ext cx="0" cy="131932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C01C3C2-923A-581F-1369-4F7D74B00EDE}"/>
                </a:ext>
              </a:extLst>
            </p:cNvPr>
            <p:cNvCxnSpPr>
              <a:cxnSpLocks/>
            </p:cNvCxnSpPr>
            <p:nvPr/>
          </p:nvCxnSpPr>
          <p:spPr>
            <a:xfrm>
              <a:off x="935181" y="2012188"/>
              <a:ext cx="0" cy="2843829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C805A8E-06BA-A776-EB0D-550ED3B125F0}"/>
                </a:ext>
              </a:extLst>
            </p:cNvPr>
            <p:cNvSpPr txBox="1"/>
            <p:nvPr/>
          </p:nvSpPr>
          <p:spPr>
            <a:xfrm rot="5400000">
              <a:off x="-195167" y="3296667"/>
              <a:ext cx="2704798" cy="3839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Side leg alt distance X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3E0BC46-4D81-1EEF-352B-CABEF4D9E80F}"/>
                </a:ext>
              </a:extLst>
            </p:cNvPr>
            <p:cNvSpPr txBox="1"/>
            <p:nvPr/>
          </p:nvSpPr>
          <p:spPr>
            <a:xfrm rot="5400000">
              <a:off x="4118577" y="3489162"/>
              <a:ext cx="2783634" cy="32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Side leg distance X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7D5B96-9562-3942-AF82-C0B11528BAB6}"/>
                </a:ext>
              </a:extLst>
            </p:cNvPr>
            <p:cNvSpPr txBox="1"/>
            <p:nvPr/>
          </p:nvSpPr>
          <p:spPr>
            <a:xfrm rot="5400000">
              <a:off x="2734810" y="1850112"/>
              <a:ext cx="2109020" cy="32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Object width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98584F4-919F-7047-0CCB-CA7A37AC7C25}"/>
                </a:ext>
              </a:extLst>
            </p:cNvPr>
            <p:cNvSpPr txBox="1"/>
            <p:nvPr/>
          </p:nvSpPr>
          <p:spPr>
            <a:xfrm rot="5400000">
              <a:off x="-564565" y="3452395"/>
              <a:ext cx="2109020" cy="324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Object length</a:t>
              </a:r>
              <a:endParaRPr lang="en-FI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42FEA26-85C7-389A-C640-104A2937141D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 flipV="1">
              <a:off x="935181" y="4853759"/>
              <a:ext cx="847893" cy="2258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141297BE-88A8-4232-5DA3-20972176EE37}"/>
                </a:ext>
              </a:extLst>
            </p:cNvPr>
            <p:cNvSpPr/>
            <p:nvPr/>
          </p:nvSpPr>
          <p:spPr>
            <a:xfrm rot="2484080">
              <a:off x="1637216" y="4708985"/>
              <a:ext cx="166686" cy="179313"/>
            </a:xfrm>
            <a:prstGeom prst="arc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FI" dirty="0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3C21A57-F940-B1E8-72D9-BB75F3AA6295}"/>
              </a:ext>
            </a:extLst>
          </p:cNvPr>
          <p:cNvCxnSpPr>
            <a:cxnSpLocks/>
          </p:cNvCxnSpPr>
          <p:nvPr/>
        </p:nvCxnSpPr>
        <p:spPr>
          <a:xfrm rot="10800000">
            <a:off x="6052642" y="36262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F373F35-7CF1-C3E9-A793-182D60D76567}"/>
              </a:ext>
            </a:extLst>
          </p:cNvPr>
          <p:cNvSpPr txBox="1"/>
          <p:nvPr/>
        </p:nvSpPr>
        <p:spPr>
          <a:xfrm>
            <a:off x="5760799" y="3526471"/>
            <a:ext cx="33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243E3E-B191-94F8-F9C3-BF6842B6FE32}"/>
              </a:ext>
            </a:extLst>
          </p:cNvPr>
          <p:cNvSpPr txBox="1"/>
          <p:nvPr/>
        </p:nvSpPr>
        <p:spPr>
          <a:xfrm>
            <a:off x="6769367" y="4574511"/>
            <a:ext cx="383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24263C-489A-B538-82FB-8D0487F3F59D}"/>
              </a:ext>
            </a:extLst>
          </p:cNvPr>
          <p:cNvCxnSpPr>
            <a:cxnSpLocks/>
          </p:cNvCxnSpPr>
          <p:nvPr/>
        </p:nvCxnSpPr>
        <p:spPr>
          <a:xfrm>
            <a:off x="1422894" y="6373669"/>
            <a:ext cx="273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FE4208-05AF-06FB-21DA-21F7ADA3C50D}"/>
              </a:ext>
            </a:extLst>
          </p:cNvPr>
          <p:cNvCxnSpPr>
            <a:cxnSpLocks/>
          </p:cNvCxnSpPr>
          <p:nvPr/>
        </p:nvCxnSpPr>
        <p:spPr>
          <a:xfrm>
            <a:off x="1436866" y="6288912"/>
            <a:ext cx="273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7E7E28-2924-D8D4-4E36-C797AD42370E}"/>
              </a:ext>
            </a:extLst>
          </p:cNvPr>
          <p:cNvCxnSpPr>
            <a:cxnSpLocks noChangeAspect="1"/>
          </p:cNvCxnSpPr>
          <p:nvPr/>
        </p:nvCxnSpPr>
        <p:spPr>
          <a:xfrm rot="16200000">
            <a:off x="-449017" y="3615938"/>
            <a:ext cx="4736439" cy="69426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B4748D-0D10-B6DE-E992-4DB48BC294BD}"/>
              </a:ext>
            </a:extLst>
          </p:cNvPr>
          <p:cNvSpPr/>
          <p:nvPr/>
        </p:nvSpPr>
        <p:spPr>
          <a:xfrm>
            <a:off x="1440041" y="6307962"/>
            <a:ext cx="223659" cy="6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54E18D-B150-DA29-A652-4B9DB0F04D2A}"/>
              </a:ext>
            </a:extLst>
          </p:cNvPr>
          <p:cNvSpPr txBox="1"/>
          <p:nvPr/>
        </p:nvSpPr>
        <p:spPr>
          <a:xfrm>
            <a:off x="3846329" y="4932750"/>
            <a:ext cx="2859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Side leg angle offset Y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0BA696B-AEE9-313D-4F8B-946FB256A603}"/>
              </a:ext>
            </a:extLst>
          </p:cNvPr>
          <p:cNvSpPr/>
          <p:nvPr/>
        </p:nvSpPr>
        <p:spPr>
          <a:xfrm>
            <a:off x="8382854" y="2893715"/>
            <a:ext cx="2019294" cy="13076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895411-37CB-97DE-F9BD-939B41362D2C}"/>
              </a:ext>
            </a:extLst>
          </p:cNvPr>
          <p:cNvSpPr/>
          <p:nvPr/>
        </p:nvSpPr>
        <p:spPr>
          <a:xfrm>
            <a:off x="7287136" y="3175333"/>
            <a:ext cx="1095718" cy="126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AE7B8-F320-7155-D74C-13085617E5D8}"/>
              </a:ext>
            </a:extLst>
          </p:cNvPr>
          <p:cNvSpPr/>
          <p:nvPr/>
        </p:nvSpPr>
        <p:spPr>
          <a:xfrm>
            <a:off x="7287136" y="3793616"/>
            <a:ext cx="1095718" cy="126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1A2BA2-5304-AD6A-145C-2C395FBAF99A}"/>
              </a:ext>
            </a:extLst>
          </p:cNvPr>
          <p:cNvSpPr/>
          <p:nvPr/>
        </p:nvSpPr>
        <p:spPr>
          <a:xfrm>
            <a:off x="8260742" y="3461841"/>
            <a:ext cx="122112" cy="184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9CAEAB-1D3B-66AC-CABB-AE64D6CB49DD}"/>
              </a:ext>
            </a:extLst>
          </p:cNvPr>
          <p:cNvGrpSpPr/>
          <p:nvPr/>
        </p:nvGrpSpPr>
        <p:grpSpPr>
          <a:xfrm rot="16200000">
            <a:off x="441784" y="2568564"/>
            <a:ext cx="4715432" cy="2725266"/>
            <a:chOff x="748145" y="1814945"/>
            <a:chExt cx="5347855" cy="32281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313563-6C43-030B-7DA2-00FFD2AA9D1C}"/>
                </a:ext>
              </a:extLst>
            </p:cNvPr>
            <p:cNvSpPr/>
            <p:nvPr/>
          </p:nvSpPr>
          <p:spPr>
            <a:xfrm>
              <a:off x="748145" y="1814945"/>
              <a:ext cx="5347855" cy="3228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8F282B5-88E0-962E-C046-0B617C19304F}"/>
                </a:ext>
              </a:extLst>
            </p:cNvPr>
            <p:cNvSpPr/>
            <p:nvPr/>
          </p:nvSpPr>
          <p:spPr>
            <a:xfrm>
              <a:off x="748145" y="1814945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6E8BFC-B4F7-5DB0-238E-24DF6FADAAA3}"/>
                </a:ext>
              </a:extLst>
            </p:cNvPr>
            <p:cNvSpPr/>
            <p:nvPr/>
          </p:nvSpPr>
          <p:spPr>
            <a:xfrm>
              <a:off x="748145" y="4668981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6DA12E-FE0D-3BC9-21DB-6306890A98B7}"/>
                </a:ext>
              </a:extLst>
            </p:cNvPr>
            <p:cNvSpPr/>
            <p:nvPr/>
          </p:nvSpPr>
          <p:spPr>
            <a:xfrm>
              <a:off x="5721926" y="2589706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AF19A5-BC21-4939-B352-372670BEEE8A}"/>
                </a:ext>
              </a:extLst>
            </p:cNvPr>
            <p:cNvSpPr/>
            <p:nvPr/>
          </p:nvSpPr>
          <p:spPr>
            <a:xfrm>
              <a:off x="5721927" y="3894222"/>
              <a:ext cx="374073" cy="37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AFE4208-05AF-06FB-21DA-21F7ADA3C50D}"/>
              </a:ext>
            </a:extLst>
          </p:cNvPr>
          <p:cNvCxnSpPr>
            <a:cxnSpLocks/>
          </p:cNvCxnSpPr>
          <p:nvPr/>
        </p:nvCxnSpPr>
        <p:spPr>
          <a:xfrm>
            <a:off x="1436866" y="6288912"/>
            <a:ext cx="2736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46B4748D-0D10-B6DE-E992-4DB48BC294BD}"/>
              </a:ext>
            </a:extLst>
          </p:cNvPr>
          <p:cNvSpPr/>
          <p:nvPr/>
        </p:nvSpPr>
        <p:spPr>
          <a:xfrm>
            <a:off x="1440041" y="6307962"/>
            <a:ext cx="223659" cy="6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C6D4EC-712E-D519-4938-041380FFC227}"/>
              </a:ext>
            </a:extLst>
          </p:cNvPr>
          <p:cNvGrpSpPr/>
          <p:nvPr/>
        </p:nvGrpSpPr>
        <p:grpSpPr>
          <a:xfrm>
            <a:off x="3360044" y="1743075"/>
            <a:ext cx="649981" cy="4381500"/>
            <a:chOff x="3360044" y="1743075"/>
            <a:chExt cx="649981" cy="43815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70D021C-65D4-92D9-6C9B-0101A07DD7A0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44" y="1743075"/>
              <a:ext cx="649981" cy="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CC6BFA-C39C-4C5D-14E5-BC9651686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0025" y="1743075"/>
              <a:ext cx="0" cy="43815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06937F9-BD24-19BC-81A9-60332003B07D}"/>
              </a:ext>
            </a:extLst>
          </p:cNvPr>
          <p:cNvCxnSpPr/>
          <p:nvPr/>
        </p:nvCxnSpPr>
        <p:spPr>
          <a:xfrm flipV="1">
            <a:off x="4010025" y="3655695"/>
            <a:ext cx="0" cy="244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4987585-D5CC-4E61-7061-7CDFEB289B2E}"/>
              </a:ext>
            </a:extLst>
          </p:cNvPr>
          <p:cNvSpPr/>
          <p:nvPr/>
        </p:nvSpPr>
        <p:spPr>
          <a:xfrm>
            <a:off x="3981993" y="3640454"/>
            <a:ext cx="54000" cy="5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FDA94F-ACFA-D7ED-A6AD-A9BE7AE3CDC8}"/>
                  </a:ext>
                </a:extLst>
              </p:cNvPr>
              <p:cNvSpPr txBox="1"/>
              <p:nvPr/>
            </p:nvSpPr>
            <p:spPr>
              <a:xfrm>
                <a:off x="3494962" y="1758317"/>
                <a:ext cx="546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Δx</m:t>
                      </m:r>
                    </m:oMath>
                  </m:oMathPara>
                </a14:m>
                <a:endParaRPr lang="en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3FDA94F-ACFA-D7ED-A6AD-A9BE7AE3C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962" y="1758317"/>
                <a:ext cx="546364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F709C9-5001-D939-01A1-4567C75320B4}"/>
                  </a:ext>
                </a:extLst>
              </p:cNvPr>
              <p:cNvSpPr txBox="1"/>
              <p:nvPr/>
            </p:nvSpPr>
            <p:spPr>
              <a:xfrm>
                <a:off x="4162133" y="3461841"/>
                <a:ext cx="546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Δy</m:t>
                      </m:r>
                    </m:oMath>
                  </m:oMathPara>
                </a14:m>
                <a:endParaRPr lang="en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F709C9-5001-D939-01A1-4567C753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33" y="3461841"/>
                <a:ext cx="546364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C215D4-8D03-7CFF-6758-5B34B6E4DB03}"/>
                  </a:ext>
                </a:extLst>
              </p:cNvPr>
              <p:cNvSpPr txBox="1"/>
              <p:nvPr/>
            </p:nvSpPr>
            <p:spPr>
              <a:xfrm>
                <a:off x="4162132" y="4706099"/>
                <a:ext cx="7451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lang="en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C215D4-8D03-7CFF-6758-5B34B6E4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132" y="4706099"/>
                <a:ext cx="74514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2B2514-F462-E4A2-4CB9-D0CE96DA8CF8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50261" y="362628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C2CE5CF-615A-01E8-48F4-26B805271BFF}"/>
              </a:ext>
            </a:extLst>
          </p:cNvPr>
          <p:cNvCxnSpPr>
            <a:cxnSpLocks/>
          </p:cNvCxnSpPr>
          <p:nvPr/>
        </p:nvCxnSpPr>
        <p:spPr>
          <a:xfrm rot="10800000">
            <a:off x="6052642" y="36262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7948710-BD3E-37DF-8FEE-F02A53586B1F}"/>
              </a:ext>
            </a:extLst>
          </p:cNvPr>
          <p:cNvSpPr txBox="1"/>
          <p:nvPr/>
        </p:nvSpPr>
        <p:spPr>
          <a:xfrm>
            <a:off x="5760799" y="3526471"/>
            <a:ext cx="33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236810-FF37-D40C-EEBF-F0284D9EF865}"/>
              </a:ext>
            </a:extLst>
          </p:cNvPr>
          <p:cNvSpPr txBox="1"/>
          <p:nvPr/>
        </p:nvSpPr>
        <p:spPr>
          <a:xfrm>
            <a:off x="6769367" y="4574511"/>
            <a:ext cx="383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2E181A8-6454-139A-03C0-DD8504326E15}"/>
              </a:ext>
            </a:extLst>
          </p:cNvPr>
          <p:cNvSpPr/>
          <p:nvPr/>
        </p:nvSpPr>
        <p:spPr>
          <a:xfrm>
            <a:off x="-1" y="1231900"/>
            <a:ext cx="10751959" cy="532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2412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E0BA696B-AEE9-313D-4F8B-946FB256A603}"/>
              </a:ext>
            </a:extLst>
          </p:cNvPr>
          <p:cNvSpPr/>
          <p:nvPr/>
        </p:nvSpPr>
        <p:spPr>
          <a:xfrm>
            <a:off x="8382854" y="2893715"/>
            <a:ext cx="2019294" cy="130761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895411-37CB-97DE-F9BD-939B41362D2C}"/>
              </a:ext>
            </a:extLst>
          </p:cNvPr>
          <p:cNvSpPr/>
          <p:nvPr/>
        </p:nvSpPr>
        <p:spPr>
          <a:xfrm>
            <a:off x="7287136" y="3175333"/>
            <a:ext cx="1095718" cy="126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6BAE7B8-F320-7155-D74C-13085617E5D8}"/>
              </a:ext>
            </a:extLst>
          </p:cNvPr>
          <p:cNvSpPr/>
          <p:nvPr/>
        </p:nvSpPr>
        <p:spPr>
          <a:xfrm>
            <a:off x="7287136" y="3793616"/>
            <a:ext cx="1095718" cy="1268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21A2BA2-5304-AD6A-145C-2C395FBAF99A}"/>
              </a:ext>
            </a:extLst>
          </p:cNvPr>
          <p:cNvSpPr/>
          <p:nvPr/>
        </p:nvSpPr>
        <p:spPr>
          <a:xfrm>
            <a:off x="8260742" y="3461841"/>
            <a:ext cx="122112" cy="1846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99CAEAB-1D3B-66AC-CABB-AE64D6CB49DD}"/>
              </a:ext>
            </a:extLst>
          </p:cNvPr>
          <p:cNvGrpSpPr/>
          <p:nvPr/>
        </p:nvGrpSpPr>
        <p:grpSpPr>
          <a:xfrm rot="10800000">
            <a:off x="441784" y="2568564"/>
            <a:ext cx="4715432" cy="2725266"/>
            <a:chOff x="748145" y="1814945"/>
            <a:chExt cx="5347855" cy="32281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313563-6C43-030B-7DA2-00FFD2AA9D1C}"/>
                </a:ext>
              </a:extLst>
            </p:cNvPr>
            <p:cNvSpPr/>
            <p:nvPr/>
          </p:nvSpPr>
          <p:spPr>
            <a:xfrm>
              <a:off x="748145" y="1814945"/>
              <a:ext cx="5347855" cy="3228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8F282B5-88E0-962E-C046-0B617C19304F}"/>
                </a:ext>
              </a:extLst>
            </p:cNvPr>
            <p:cNvSpPr/>
            <p:nvPr/>
          </p:nvSpPr>
          <p:spPr>
            <a:xfrm>
              <a:off x="748145" y="1814945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6E8BFC-B4F7-5DB0-238E-24DF6FADAAA3}"/>
                </a:ext>
              </a:extLst>
            </p:cNvPr>
            <p:cNvSpPr/>
            <p:nvPr/>
          </p:nvSpPr>
          <p:spPr>
            <a:xfrm>
              <a:off x="748145" y="4668981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6DA12E-FE0D-3BC9-21DB-6306890A98B7}"/>
                </a:ext>
              </a:extLst>
            </p:cNvPr>
            <p:cNvSpPr/>
            <p:nvPr/>
          </p:nvSpPr>
          <p:spPr>
            <a:xfrm>
              <a:off x="5721926" y="2589706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AF19A5-BC21-4939-B352-372670BEEE8A}"/>
                </a:ext>
              </a:extLst>
            </p:cNvPr>
            <p:cNvSpPr/>
            <p:nvPr/>
          </p:nvSpPr>
          <p:spPr>
            <a:xfrm>
              <a:off x="5721927" y="3894222"/>
              <a:ext cx="374073" cy="37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46B4748D-0D10-B6DE-E992-4DB48BC294BD}"/>
              </a:ext>
            </a:extLst>
          </p:cNvPr>
          <p:cNvSpPr/>
          <p:nvPr/>
        </p:nvSpPr>
        <p:spPr>
          <a:xfrm rot="16200000">
            <a:off x="1440041" y="6307962"/>
            <a:ext cx="223659" cy="63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23E18AD-145F-F472-D262-3C05A6749227}"/>
              </a:ext>
            </a:extLst>
          </p:cNvPr>
          <p:cNvGrpSpPr/>
          <p:nvPr/>
        </p:nvGrpSpPr>
        <p:grpSpPr>
          <a:xfrm>
            <a:off x="4980579" y="2726466"/>
            <a:ext cx="54000" cy="2409414"/>
            <a:chOff x="3988747" y="1743075"/>
            <a:chExt cx="40804" cy="43815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FCC6BFA-C39C-4C5D-14E5-BC9651686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0025" y="1743075"/>
              <a:ext cx="0" cy="4381500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6937F9-BD24-19BC-81A9-60332003B07D}"/>
                </a:ext>
              </a:extLst>
            </p:cNvPr>
            <p:cNvCxnSpPr/>
            <p:nvPr/>
          </p:nvCxnSpPr>
          <p:spPr>
            <a:xfrm flipV="1">
              <a:off x="4010025" y="3655695"/>
              <a:ext cx="0" cy="244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987585-D5CC-4E61-7061-7CDFEB289B2E}"/>
                </a:ext>
              </a:extLst>
            </p:cNvPr>
            <p:cNvSpPr/>
            <p:nvPr/>
          </p:nvSpPr>
          <p:spPr>
            <a:xfrm>
              <a:off x="3988747" y="3640451"/>
              <a:ext cx="40804" cy="9819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F709C9-5001-D939-01A1-4567C75320B4}"/>
                  </a:ext>
                </a:extLst>
              </p:cNvPr>
              <p:cNvSpPr txBox="1"/>
              <p:nvPr/>
            </p:nvSpPr>
            <p:spPr>
              <a:xfrm>
                <a:off x="5172490" y="3624339"/>
                <a:ext cx="5463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Δy</m:t>
                      </m:r>
                    </m:oMath>
                  </m:oMathPara>
                </a14:m>
                <a:endParaRPr lang="en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F709C9-5001-D939-01A1-4567C7532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90" y="3624339"/>
                <a:ext cx="546364" cy="338554"/>
              </a:xfrm>
              <a:prstGeom prst="rect">
                <a:avLst/>
              </a:prstGeom>
              <a:blipFill>
                <a:blip r:embed="rId3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C215D4-8D03-7CFF-6758-5B34B6E4DB03}"/>
                  </a:ext>
                </a:extLst>
              </p:cNvPr>
              <p:cNvSpPr txBox="1"/>
              <p:nvPr/>
            </p:nvSpPr>
            <p:spPr>
              <a:xfrm>
                <a:off x="5172490" y="4282036"/>
                <a:ext cx="7451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Δy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/2</m:t>
                      </m:r>
                    </m:oMath>
                  </m:oMathPara>
                </a14:m>
                <a:endParaRPr lang="en-FI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C215D4-8D03-7CFF-6758-5B34B6E4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490" y="4282036"/>
                <a:ext cx="745141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FI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61BB21-28C4-FC90-C7D9-49C3DB9975C3}"/>
              </a:ext>
            </a:extLst>
          </p:cNvPr>
          <p:cNvCxnSpPr>
            <a:cxnSpLocks/>
          </p:cNvCxnSpPr>
          <p:nvPr/>
        </p:nvCxnSpPr>
        <p:spPr>
          <a:xfrm rot="10800000" flipV="1">
            <a:off x="6950261" y="3626280"/>
            <a:ext cx="0" cy="90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FB65EE-697A-569E-0DC7-82CE0AE5EC93}"/>
              </a:ext>
            </a:extLst>
          </p:cNvPr>
          <p:cNvCxnSpPr>
            <a:cxnSpLocks/>
          </p:cNvCxnSpPr>
          <p:nvPr/>
        </p:nvCxnSpPr>
        <p:spPr>
          <a:xfrm rot="10800000">
            <a:off x="6052642" y="3626280"/>
            <a:ext cx="90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83D1782-84BE-641A-6051-8D6D2AC71259}"/>
              </a:ext>
            </a:extLst>
          </p:cNvPr>
          <p:cNvSpPr txBox="1"/>
          <p:nvPr/>
        </p:nvSpPr>
        <p:spPr>
          <a:xfrm>
            <a:off x="5760799" y="3526471"/>
            <a:ext cx="335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6F4757-0FA9-F3CD-D2B2-A15C6A3DBBD1}"/>
              </a:ext>
            </a:extLst>
          </p:cNvPr>
          <p:cNvSpPr txBox="1"/>
          <p:nvPr/>
        </p:nvSpPr>
        <p:spPr>
          <a:xfrm>
            <a:off x="6769367" y="4574511"/>
            <a:ext cx="3836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en-FI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0F75E9-A9BD-4347-4D13-934A4908DB54}"/>
              </a:ext>
            </a:extLst>
          </p:cNvPr>
          <p:cNvSpPr/>
          <p:nvPr/>
        </p:nvSpPr>
        <p:spPr>
          <a:xfrm>
            <a:off x="-1" y="1231900"/>
            <a:ext cx="10751959" cy="53213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793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8DB1E1-9D1B-3E4F-75A6-51DE25E61455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244393" y="2563430"/>
            <a:ext cx="2981904" cy="1799958"/>
            <a:chOff x="3036800" y="1925235"/>
            <a:chExt cx="5347855" cy="322810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313563-6C43-030B-7DA2-00FFD2AA9D1C}"/>
                </a:ext>
              </a:extLst>
            </p:cNvPr>
            <p:cNvSpPr/>
            <p:nvPr/>
          </p:nvSpPr>
          <p:spPr>
            <a:xfrm>
              <a:off x="3036800" y="1925235"/>
              <a:ext cx="5347855" cy="3228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8F282B5-88E0-962E-C046-0B617C19304F}"/>
                </a:ext>
              </a:extLst>
            </p:cNvPr>
            <p:cNvSpPr/>
            <p:nvPr/>
          </p:nvSpPr>
          <p:spPr>
            <a:xfrm>
              <a:off x="3036800" y="1925235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C6E8BFC-B4F7-5DB0-238E-24DF6FADAAA3}"/>
                </a:ext>
              </a:extLst>
            </p:cNvPr>
            <p:cNvSpPr/>
            <p:nvPr/>
          </p:nvSpPr>
          <p:spPr>
            <a:xfrm>
              <a:off x="3036800" y="4779271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06DA12E-FE0D-3BC9-21DB-6306890A98B7}"/>
                </a:ext>
              </a:extLst>
            </p:cNvPr>
            <p:cNvSpPr/>
            <p:nvPr/>
          </p:nvSpPr>
          <p:spPr>
            <a:xfrm>
              <a:off x="8010581" y="2699996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EAF19A5-BC21-4939-B352-372670BEEE8A}"/>
                </a:ext>
              </a:extLst>
            </p:cNvPr>
            <p:cNvSpPr/>
            <p:nvPr/>
          </p:nvSpPr>
          <p:spPr>
            <a:xfrm>
              <a:off x="8010582" y="4004512"/>
              <a:ext cx="374073" cy="37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C8215F-2905-F1C6-7965-F40035A99CCF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2834451" y="2524161"/>
            <a:ext cx="2981904" cy="1799958"/>
            <a:chOff x="3036800" y="1925235"/>
            <a:chExt cx="5347855" cy="322810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F04289-58CE-1367-F37B-8FCECE13CC90}"/>
                </a:ext>
              </a:extLst>
            </p:cNvPr>
            <p:cNvSpPr/>
            <p:nvPr/>
          </p:nvSpPr>
          <p:spPr>
            <a:xfrm>
              <a:off x="3036800" y="1925235"/>
              <a:ext cx="5347855" cy="3228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4CD43A-04EA-9F0A-5109-AB9262C0D581}"/>
                </a:ext>
              </a:extLst>
            </p:cNvPr>
            <p:cNvSpPr/>
            <p:nvPr/>
          </p:nvSpPr>
          <p:spPr>
            <a:xfrm>
              <a:off x="3036800" y="1925235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B3A6722-0239-3069-1FFD-B18E0D46CE18}"/>
                </a:ext>
              </a:extLst>
            </p:cNvPr>
            <p:cNvSpPr/>
            <p:nvPr/>
          </p:nvSpPr>
          <p:spPr>
            <a:xfrm>
              <a:off x="3036800" y="4779271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83356C-9757-2242-BA9A-61D06BCD3026}"/>
                </a:ext>
              </a:extLst>
            </p:cNvPr>
            <p:cNvSpPr/>
            <p:nvPr/>
          </p:nvSpPr>
          <p:spPr>
            <a:xfrm>
              <a:off x="8010581" y="2699996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EBE250-5151-7231-7C04-1E9CFC29CF1A}"/>
                </a:ext>
              </a:extLst>
            </p:cNvPr>
            <p:cNvSpPr/>
            <p:nvPr/>
          </p:nvSpPr>
          <p:spPr>
            <a:xfrm>
              <a:off x="8010582" y="4004512"/>
              <a:ext cx="374073" cy="37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FC6F06-B4A8-3004-8444-9682D602415A}"/>
              </a:ext>
            </a:extLst>
          </p:cNvPr>
          <p:cNvGrpSpPr>
            <a:grpSpLocks noChangeAspect="1"/>
          </p:cNvGrpSpPr>
          <p:nvPr/>
        </p:nvGrpSpPr>
        <p:grpSpPr>
          <a:xfrm>
            <a:off x="5424509" y="2524161"/>
            <a:ext cx="2981904" cy="1799958"/>
            <a:chOff x="3036800" y="1925235"/>
            <a:chExt cx="5347855" cy="322810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BFA8DA8-F896-E0F5-44A5-9BC4D73D68A6}"/>
                </a:ext>
              </a:extLst>
            </p:cNvPr>
            <p:cNvSpPr/>
            <p:nvPr/>
          </p:nvSpPr>
          <p:spPr>
            <a:xfrm>
              <a:off x="3036800" y="1925235"/>
              <a:ext cx="5347855" cy="3228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0D78B9-F26B-4290-A38B-9FAAD59A5270}"/>
                </a:ext>
              </a:extLst>
            </p:cNvPr>
            <p:cNvSpPr/>
            <p:nvPr/>
          </p:nvSpPr>
          <p:spPr>
            <a:xfrm>
              <a:off x="3036800" y="1925235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6026101-FC1B-3585-B2F0-0E34C7F69496}"/>
                </a:ext>
              </a:extLst>
            </p:cNvPr>
            <p:cNvSpPr/>
            <p:nvPr/>
          </p:nvSpPr>
          <p:spPr>
            <a:xfrm>
              <a:off x="3036800" y="4779271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8F7F043-9E09-9A8C-3F73-DE67A5864462}"/>
                </a:ext>
              </a:extLst>
            </p:cNvPr>
            <p:cNvSpPr/>
            <p:nvPr/>
          </p:nvSpPr>
          <p:spPr>
            <a:xfrm>
              <a:off x="8010581" y="2699996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D7A41FC-ADB6-8A4F-A7B5-2AA29FE40F1F}"/>
                </a:ext>
              </a:extLst>
            </p:cNvPr>
            <p:cNvSpPr/>
            <p:nvPr/>
          </p:nvSpPr>
          <p:spPr>
            <a:xfrm>
              <a:off x="8010582" y="4004512"/>
              <a:ext cx="374073" cy="37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AF6D57-772B-6D1E-CFC8-8169C9A5331E}"/>
              </a:ext>
            </a:extLst>
          </p:cNvPr>
          <p:cNvGrpSpPr>
            <a:grpSpLocks noChangeAspect="1"/>
          </p:cNvGrpSpPr>
          <p:nvPr/>
        </p:nvGrpSpPr>
        <p:grpSpPr>
          <a:xfrm rot="16200000">
            <a:off x="8014567" y="2529021"/>
            <a:ext cx="2981904" cy="1799958"/>
            <a:chOff x="3036800" y="1925235"/>
            <a:chExt cx="5347855" cy="322810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0EA36A-4AD8-9BB2-0EF1-CA73D41E10AB}"/>
                </a:ext>
              </a:extLst>
            </p:cNvPr>
            <p:cNvSpPr/>
            <p:nvPr/>
          </p:nvSpPr>
          <p:spPr>
            <a:xfrm>
              <a:off x="3036800" y="1925235"/>
              <a:ext cx="5347855" cy="322810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01AED96-0EFD-51E7-3933-731D1660FFD1}"/>
                </a:ext>
              </a:extLst>
            </p:cNvPr>
            <p:cNvSpPr/>
            <p:nvPr/>
          </p:nvSpPr>
          <p:spPr>
            <a:xfrm>
              <a:off x="3036800" y="1925235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67CF35-6034-7A30-A5A5-1B25E1D784DC}"/>
                </a:ext>
              </a:extLst>
            </p:cNvPr>
            <p:cNvSpPr/>
            <p:nvPr/>
          </p:nvSpPr>
          <p:spPr>
            <a:xfrm>
              <a:off x="3036800" y="4779271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69CB743-D62F-99E4-381B-FC36AABEC890}"/>
                </a:ext>
              </a:extLst>
            </p:cNvPr>
            <p:cNvSpPr/>
            <p:nvPr/>
          </p:nvSpPr>
          <p:spPr>
            <a:xfrm>
              <a:off x="8010581" y="2699996"/>
              <a:ext cx="374073" cy="37407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8D27211-731E-93BA-E9DC-6CB32E80299F}"/>
                </a:ext>
              </a:extLst>
            </p:cNvPr>
            <p:cNvSpPr/>
            <p:nvPr/>
          </p:nvSpPr>
          <p:spPr>
            <a:xfrm>
              <a:off x="8010582" y="4004512"/>
              <a:ext cx="374073" cy="3740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I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A806479-DD20-1757-3983-064A173694EC}"/>
              </a:ext>
            </a:extLst>
          </p:cNvPr>
          <p:cNvSpPr txBox="1"/>
          <p:nvPr/>
        </p:nvSpPr>
        <p:spPr>
          <a:xfrm>
            <a:off x="1232643" y="12692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0</a:t>
            </a:r>
            <a:endParaRPr lang="en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08E118-0C66-12D0-26D1-E2E514C396A2}"/>
              </a:ext>
            </a:extLst>
          </p:cNvPr>
          <p:cNvSpPr txBox="1"/>
          <p:nvPr/>
        </p:nvSpPr>
        <p:spPr>
          <a:xfrm>
            <a:off x="3822701" y="12692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1</a:t>
            </a:r>
            <a:endParaRPr lang="en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717CCF-F2FE-FB76-03C6-EC685F224406}"/>
              </a:ext>
            </a:extLst>
          </p:cNvPr>
          <p:cNvSpPr txBox="1"/>
          <p:nvPr/>
        </p:nvSpPr>
        <p:spPr>
          <a:xfrm>
            <a:off x="6412759" y="12692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2</a:t>
            </a:r>
            <a:endParaRPr lang="en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2CECD2-A76C-FA9E-67F6-94235EBEBBBC}"/>
              </a:ext>
            </a:extLst>
          </p:cNvPr>
          <p:cNvSpPr txBox="1"/>
          <p:nvPr/>
        </p:nvSpPr>
        <p:spPr>
          <a:xfrm>
            <a:off x="9037537" y="1269241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 3</a:t>
            </a:r>
            <a:endParaRPr lang="en-FI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74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7606</TotalTime>
  <Words>69</Words>
  <Application>Microsoft Office PowerPoint</Application>
  <PresentationFormat>Widescreen</PresentationFormat>
  <Paragraphs>45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Joakim Högnäsbacka</dc:creator>
  <cp:lastModifiedBy>Joakim Högnäsbacka</cp:lastModifiedBy>
  <cp:revision>2</cp:revision>
  <dcterms:created xsi:type="dcterms:W3CDTF">2022-11-18T07:55:29Z</dcterms:created>
  <dcterms:modified xsi:type="dcterms:W3CDTF">2023-01-31T08:06:06Z</dcterms:modified>
</cp:coreProperties>
</file>