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C35188-5CCE-4FD8-92B8-C1315118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F51B725-119A-4B66-81A7-69156604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B2A1862-76B1-454A-A6CD-0BD32F32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D664B6-1BC8-460E-9827-1CDB358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88A0E7-88AB-4AA1-82A6-2E493242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94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327751-624D-4913-A8AD-0702440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E179BC8-612C-4C63-A92F-43EC4B2E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00E068D-C86B-4C73-A62E-9F3535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F83BFC-9F4F-476C-AB2F-8ADA97AD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ADFFA1E-D669-4125-926D-A99EA712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553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CBA1904-1FAC-41C5-8821-78CFFD01C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5CE7E55-7560-44C2-94E4-C40316D8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3CA505F-7E55-42A2-B75A-47E9D5AA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EAD50C-F8E2-4A19-AC36-9E39E913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71E7915-C339-444C-858C-66DF062C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17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50E557-43C5-430A-97E8-6477BA68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BFE0B5B-740C-4BF7-9355-D11FEEA3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7DF48E-C224-416A-B06C-AEBBBEDB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3CECB03-C765-4C60-AADC-267D4CE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E81B2E7-85E0-4377-98D8-37599BB9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72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98074A-2265-4E3B-878C-61693812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F6FD509-297B-4E09-A2A8-0CADC595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DEBDF5-6565-4251-A6A6-462D5B3C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5865201-D699-4483-8DB1-F7940D3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0D7668-180D-4D19-82B7-83F8AFE5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24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ED76AF-958D-4AC4-8919-48E3C6A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557746-206A-4591-8EA5-E8BA61358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3EC1815-F328-4A15-9EFE-68BA5924A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D0809BA-A21F-4A26-BB96-579CC88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53B0205-CB4A-407A-A275-D8DE56A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CA06E4-3F55-48DD-88D0-1007E6AA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52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7B754C-340B-43F0-8402-58978274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BF0C66B-D27A-4F97-84D9-D12D5F49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320DDD4-E364-4C02-B28B-234777C7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FBB4B4D-62B4-4E3E-9EF1-FF9EB03D4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0DC8566-20E6-4FC4-8509-88241B72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752E734-AA06-4A7B-A5E2-BE1C53C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69F8D57-644D-4A87-9856-7182632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DE019B0-36A4-46CB-9587-198CC736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6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1927DA-E2F1-44DA-A15C-A60497EF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8DD14B9-6407-44EB-9952-358795F7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2725220-D5B0-400E-B22A-2662FB64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D0CB35D-C9C5-4F93-A071-0304F740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22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31480DB-F5D9-45A2-B44E-7E1D6758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3113922-0C98-416B-A7D2-BD16B5E2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7238F93-9A18-4BF6-9FF9-2E5C84D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147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BE0C25-3583-4112-949B-86EDCE9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54054A-7CD3-4A61-A640-F3E6D115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0497EA9-ABE4-4284-A60B-5D70A429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9C42593-2D95-4083-A98E-82154AED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58DE046-1F6E-489A-AB3A-9109DEAE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809C8E4-2464-4B7A-B15E-4177804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01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BDCC47-AAA4-46D6-A05D-3CC85241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FDC27B7-1E38-4AED-8C85-F45A83C34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3784683-D3AC-47A2-BE86-10BEB4FB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24B8500-21B7-4084-BBCE-B7B55172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A84940-01B4-4DD8-9766-99626AA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ECDCE7A-1955-4CA2-8E4D-C4500249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343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4F89AD0-D54B-42AC-A155-0CF5AAC2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64770EF-C8BD-4BF1-8671-B3EF7D99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E72503-E3F1-4021-A61A-3FD85511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90F0-05C1-4135-A075-8F79D16E992F}" type="datetimeFigureOut">
              <a:rPr lang="en-FI" smtClean="0"/>
              <a:t>12/05/2023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B40F3F-C6FE-452C-BD54-6CF27B9B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A44926-D131-4DA9-A736-1D45FB3D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E760-C3E1-47FA-B542-B9F3AEB4794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115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1.png@01D44031.FDE7A960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cid:image004.png@01D67748.BC5CFE5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cid:image001.png@01D67748.BC5CFE5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47EEE2B-56D2-41DC-9108-6032A557D8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678" y="0"/>
            <a:ext cx="5330825" cy="3416935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50CCDEC-E6E5-4FB0-AC42-FE66B9B120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63887" y="0"/>
            <a:ext cx="2861945" cy="384810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D830D0B6-AFC3-4906-8B67-1A14950703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816" y="3681454"/>
            <a:ext cx="5676101" cy="3176546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92DCBA28-02A4-47F5-9A32-3700E95B2A24}"/>
              </a:ext>
            </a:extLst>
          </p:cNvPr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3976370"/>
            <a:ext cx="6178550" cy="2881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0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D22CAC4-1A29-413F-A526-F4527A7CC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64050" cy="344360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28FF907F-2DF1-4629-BECE-EEB4FA4CBB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9526" y="0"/>
            <a:ext cx="5441950" cy="3336925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4A341F5D-2F84-45C7-83D0-EC7FC43447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752215"/>
            <a:ext cx="5264150" cy="310578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850534EC-87E6-48A8-AD23-1149DE388D2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53646" y="3584575"/>
            <a:ext cx="5727700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81BC1789-77E3-4B2D-A630-99BF21A198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5920" cy="3140710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A278CF9B-C856-4B8E-B440-9CF835B54B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9668" y="0"/>
            <a:ext cx="5250180" cy="2823210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A40DE52A-12BA-4D05-9031-7F6E724D3C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654012"/>
            <a:ext cx="5562600" cy="3208020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A64C4402-BC26-49C0-8923-630112F4490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75613" y="3839749"/>
            <a:ext cx="4983480" cy="2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8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01A2CFEB-FA70-4635-B07D-EB9CBEC7DF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17896" cy="2401294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E1D25C2F-A9F9-453D-98FD-B44EB47284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4105" y="0"/>
            <a:ext cx="6017895" cy="2639833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E2BD0E1E-F784-4B94-A1CF-3517696993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3532200"/>
            <a:ext cx="6017896" cy="2464739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001CEFE9-91F1-4481-93B1-45AE28EFBD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74105" y="3866486"/>
            <a:ext cx="5998847" cy="26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5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463C379F-CBF3-45E1-8ED5-66BFF521C8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01670" cy="5750560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562FEA24-AC9D-46DA-A74A-3652D5377A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39519" y="0"/>
            <a:ext cx="4994910" cy="4906645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58574F0F-5F1B-488F-AA40-AE4DF8BF95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48700" y="582418"/>
            <a:ext cx="3543300" cy="32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B0E0CB54-0E14-4EDB-BFD9-26758938F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63950" cy="334708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DF0FA385-95F7-4DD1-8A8D-FA0C705599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3081" y="0"/>
            <a:ext cx="3683000" cy="3559175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768F6765-D0A6-45AD-9FBD-BF9856D9A3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1550" y="0"/>
            <a:ext cx="3600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E3F0540A-0608-4B70-B1E5-4A70CD988A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30750" cy="1988185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B514D65-7A10-4926-83B5-B4BB080FF7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81" y="516835"/>
            <a:ext cx="3230880" cy="2276475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1C77ADC3-EF4F-4D32-8610-97486D72C3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5" y="3970309"/>
            <a:ext cx="4271645" cy="2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1190582E-16F2-4F79-8226-82D03FE799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330" y="694055"/>
            <a:ext cx="5387340" cy="54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4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B9787D9B-F5B7-447F-8F33-D7705BDF0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5160" y="663575"/>
            <a:ext cx="5821680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BD401202-EB84-4435-998F-AAEAB45CF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6100" y="258445"/>
            <a:ext cx="6019800" cy="63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0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0F82DCA6-0A49-404E-B585-3C4BF0EAB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174" y="150495"/>
            <a:ext cx="5754370" cy="327850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80AAF4DD-42C3-4E3B-80C9-7FA185E414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8726" y="1635995"/>
            <a:ext cx="5372100" cy="4222115"/>
          </a:xfrm>
          <a:prstGeom prst="rect">
            <a:avLst/>
          </a:prstGeom>
        </p:spPr>
      </p:pic>
      <p:pic>
        <p:nvPicPr>
          <p:cNvPr id="4" name="Kuva 3">
            <a:extLst>
              <a:ext uri="{FF2B5EF4-FFF2-40B4-BE49-F238E27FC236}">
                <a16:creationId xmlns:a16="http://schemas.microsoft.com/office/drawing/2014/main" id="{03907F3A-9446-41A4-88DF-A992E97416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79896" y="3747052"/>
            <a:ext cx="200025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6CAEA3A-DF28-4DEC-A362-B9771F463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463" y="80575"/>
            <a:ext cx="2940685" cy="7651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77A4C89-E3FC-4696-B053-8EA650AC32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06" y="0"/>
            <a:ext cx="2095500" cy="321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EF547EE0-EB7D-4DBD-AB05-383D2719E2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463" y="1542097"/>
            <a:ext cx="2792730" cy="412940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96E9BC9E-57D3-4320-868F-65C3FD4A562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77" y="0"/>
            <a:ext cx="5775960" cy="3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65A8F23E-9D77-4B82-A4FF-1BDF96B0EBA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31301" y="4219050"/>
            <a:ext cx="6390005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D7F9C528-1DF6-4C1F-94F4-9E6E04043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668" y="774507"/>
            <a:ext cx="5600700" cy="3989070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592C07E5-FC5C-413D-9C61-FCF780D94B5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01" y="1315720"/>
            <a:ext cx="5668010" cy="386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24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B4157E34-8D88-4C49-92C5-76E65F475D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7453" y="749080"/>
            <a:ext cx="2933700" cy="2545080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57056E2C-4660-445D-A7C3-E3D0350AC9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5173" y="656382"/>
            <a:ext cx="2921000" cy="238061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69AA61FE-45FE-4498-A30B-D8F33C5286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06470" y="3892262"/>
            <a:ext cx="2984500" cy="2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uora yhdysviiva 1">
            <a:extLst>
              <a:ext uri="{FF2B5EF4-FFF2-40B4-BE49-F238E27FC236}">
                <a16:creationId xmlns:a16="http://schemas.microsoft.com/office/drawing/2014/main" id="{06BD2373-2D6B-E232-0E62-AB7392CD7AB4}"/>
              </a:ext>
            </a:extLst>
          </p:cNvPr>
          <p:cNvCxnSpPr>
            <a:stCxn id="9" idx="2"/>
          </p:cNvCxnSpPr>
          <p:nvPr/>
        </p:nvCxnSpPr>
        <p:spPr>
          <a:xfrm flipH="1">
            <a:off x="2847975" y="4325587"/>
            <a:ext cx="449493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orakulmio 2">
            <a:extLst>
              <a:ext uri="{FF2B5EF4-FFF2-40B4-BE49-F238E27FC236}">
                <a16:creationId xmlns:a16="http://schemas.microsoft.com/office/drawing/2014/main" id="{006BD298-C0DB-3950-A7E8-24C28DF755CE}"/>
              </a:ext>
            </a:extLst>
          </p:cNvPr>
          <p:cNvSpPr/>
          <p:nvPr/>
        </p:nvSpPr>
        <p:spPr>
          <a:xfrm>
            <a:off x="7409212" y="4325587"/>
            <a:ext cx="1532907" cy="9173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B722B2B6-0B8B-703B-525F-6D9497E86649}"/>
              </a:ext>
            </a:extLst>
          </p:cNvPr>
          <p:cNvSpPr/>
          <p:nvPr/>
        </p:nvSpPr>
        <p:spPr>
          <a:xfrm>
            <a:off x="2460290" y="3960420"/>
            <a:ext cx="1027216" cy="694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AGV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DB78376-0C51-F824-84F5-F05307CBC65E}"/>
              </a:ext>
            </a:extLst>
          </p:cNvPr>
          <p:cNvSpPr/>
          <p:nvPr/>
        </p:nvSpPr>
        <p:spPr>
          <a:xfrm>
            <a:off x="3487506" y="4059876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FCFC4CF-8D17-B7C3-8429-EC1A561AB9CD}"/>
              </a:ext>
            </a:extLst>
          </p:cNvPr>
          <p:cNvSpPr/>
          <p:nvPr/>
        </p:nvSpPr>
        <p:spPr>
          <a:xfrm>
            <a:off x="3487506" y="4437907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8028F242-3F0E-C18C-27A4-F2EAE572FAD1}"/>
              </a:ext>
            </a:extLst>
          </p:cNvPr>
          <p:cNvSpPr/>
          <p:nvPr/>
        </p:nvSpPr>
        <p:spPr>
          <a:xfrm>
            <a:off x="5191495" y="2238002"/>
            <a:ext cx="4435435" cy="41870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A8A6EADF-1BD4-44E2-7866-11A65AF059DE}"/>
              </a:ext>
            </a:extLst>
          </p:cNvPr>
          <p:cNvSpPr/>
          <p:nvPr/>
        </p:nvSpPr>
        <p:spPr>
          <a:xfrm>
            <a:off x="7409212" y="4321002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2B8CB0D-937B-7277-DB83-403AD000945B}"/>
              </a:ext>
            </a:extLst>
          </p:cNvPr>
          <p:cNvSpPr/>
          <p:nvPr/>
        </p:nvSpPr>
        <p:spPr>
          <a:xfrm>
            <a:off x="7342909" y="4263242"/>
            <a:ext cx="132608" cy="12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9AD02622-9F14-918C-7D42-60F035B4ECAA}"/>
              </a:ext>
            </a:extLst>
          </p:cNvPr>
          <p:cNvSpPr/>
          <p:nvPr/>
        </p:nvSpPr>
        <p:spPr>
          <a:xfrm>
            <a:off x="8753250" y="4331523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29F3CE65-380F-9E34-1C47-1FBBD6B63A30}"/>
              </a:ext>
            </a:extLst>
          </p:cNvPr>
          <p:cNvSpPr/>
          <p:nvPr/>
        </p:nvSpPr>
        <p:spPr>
          <a:xfrm>
            <a:off x="7409211" y="5113681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C36F68D-6BFA-F875-E5F3-ED9880BA50BF}"/>
              </a:ext>
            </a:extLst>
          </p:cNvPr>
          <p:cNvSpPr/>
          <p:nvPr/>
        </p:nvSpPr>
        <p:spPr>
          <a:xfrm>
            <a:off x="8753249" y="5113681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05E3FB33-5D46-C5EB-86A0-62CE9D48CDD1}"/>
              </a:ext>
            </a:extLst>
          </p:cNvPr>
          <p:cNvSpPr/>
          <p:nvPr/>
        </p:nvSpPr>
        <p:spPr>
          <a:xfrm>
            <a:off x="7409211" y="4717341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2D2B8B4-DDDB-0155-2BD7-4BBF762A5844}"/>
              </a:ext>
            </a:extLst>
          </p:cNvPr>
          <p:cNvSpPr/>
          <p:nvPr/>
        </p:nvSpPr>
        <p:spPr>
          <a:xfrm>
            <a:off x="8753248" y="4717340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EA720AD3-568F-9BD1-6AE8-1914E4317E34}"/>
              </a:ext>
            </a:extLst>
          </p:cNvPr>
          <p:cNvSpPr/>
          <p:nvPr/>
        </p:nvSpPr>
        <p:spPr>
          <a:xfrm>
            <a:off x="8081230" y="4331523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5F727649-D125-3030-9A6E-DC01A3960625}"/>
              </a:ext>
            </a:extLst>
          </p:cNvPr>
          <p:cNvSpPr/>
          <p:nvPr/>
        </p:nvSpPr>
        <p:spPr>
          <a:xfrm>
            <a:off x="8081230" y="4716868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BBEA6058-6940-B997-6884-6D953911AA56}"/>
              </a:ext>
            </a:extLst>
          </p:cNvPr>
          <p:cNvSpPr/>
          <p:nvPr/>
        </p:nvSpPr>
        <p:spPr>
          <a:xfrm>
            <a:off x="8081230" y="5108447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E7F6FE11-5854-1BFB-9C45-193C981B74A1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456097" y="4369672"/>
            <a:ext cx="1845972" cy="106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asen aaltosulje 18">
            <a:extLst>
              <a:ext uri="{FF2B5EF4-FFF2-40B4-BE49-F238E27FC236}">
                <a16:creationId xmlns:a16="http://schemas.microsoft.com/office/drawing/2014/main" id="{D1DFB841-0917-FDC2-9970-4B131D320E7E}"/>
              </a:ext>
            </a:extLst>
          </p:cNvPr>
          <p:cNvSpPr/>
          <p:nvPr/>
        </p:nvSpPr>
        <p:spPr>
          <a:xfrm>
            <a:off x="7186613" y="4331524"/>
            <a:ext cx="79451" cy="90619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0" name="Vasen aaltosulje 19">
            <a:extLst>
              <a:ext uri="{FF2B5EF4-FFF2-40B4-BE49-F238E27FC236}">
                <a16:creationId xmlns:a16="http://schemas.microsoft.com/office/drawing/2014/main" id="{9985FF87-5E99-3FF1-39BC-59AAD0D0FA05}"/>
              </a:ext>
            </a:extLst>
          </p:cNvPr>
          <p:cNvSpPr/>
          <p:nvPr/>
        </p:nvSpPr>
        <p:spPr>
          <a:xfrm rot="5400000">
            <a:off x="8138218" y="3399870"/>
            <a:ext cx="69152" cy="153290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Vasen aaltosulje 20">
            <a:extLst>
              <a:ext uri="{FF2B5EF4-FFF2-40B4-BE49-F238E27FC236}">
                <a16:creationId xmlns:a16="http://schemas.microsoft.com/office/drawing/2014/main" id="{B6476BFA-4A7F-00F8-E2F3-D0664280173F}"/>
              </a:ext>
            </a:extLst>
          </p:cNvPr>
          <p:cNvSpPr/>
          <p:nvPr/>
        </p:nvSpPr>
        <p:spPr>
          <a:xfrm rot="7186141">
            <a:off x="9119930" y="5048671"/>
            <a:ext cx="79441" cy="3744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9ED0A0C2-BDA9-1436-7CBE-5CA53CACC2DB}"/>
              </a:ext>
            </a:extLst>
          </p:cNvPr>
          <p:cNvSpPr txBox="1"/>
          <p:nvPr/>
        </p:nvSpPr>
        <p:spPr>
          <a:xfrm>
            <a:off x="6662550" y="4677794"/>
            <a:ext cx="713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Width</a:t>
            </a:r>
            <a:endParaRPr lang="en-FI" sz="1050" dirty="0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DEAAF045-B17B-E89B-E1D7-B9F7FCE00119}"/>
              </a:ext>
            </a:extLst>
          </p:cNvPr>
          <p:cNvSpPr txBox="1"/>
          <p:nvPr/>
        </p:nvSpPr>
        <p:spPr>
          <a:xfrm>
            <a:off x="7837590" y="3848095"/>
            <a:ext cx="713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Length</a:t>
            </a:r>
            <a:endParaRPr lang="en-FI" sz="1050" dirty="0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8EBF438F-C051-7022-AD93-EFDE85F6AAE9}"/>
              </a:ext>
            </a:extLst>
          </p:cNvPr>
          <p:cNvSpPr txBox="1"/>
          <p:nvPr/>
        </p:nvSpPr>
        <p:spPr>
          <a:xfrm>
            <a:off x="8895232" y="4882849"/>
            <a:ext cx="1056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Parameter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23491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006BD298-C0DB-3950-A7E8-24C28DF755CE}"/>
              </a:ext>
            </a:extLst>
          </p:cNvPr>
          <p:cNvSpPr/>
          <p:nvPr/>
        </p:nvSpPr>
        <p:spPr>
          <a:xfrm>
            <a:off x="6833637" y="3866902"/>
            <a:ext cx="1532907" cy="9173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B722B2B6-0B8B-703B-525F-6D9497E86649}"/>
              </a:ext>
            </a:extLst>
          </p:cNvPr>
          <p:cNvSpPr/>
          <p:nvPr/>
        </p:nvSpPr>
        <p:spPr>
          <a:xfrm>
            <a:off x="2460290" y="3960420"/>
            <a:ext cx="1027216" cy="694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DB78376-0C51-F824-84F5-F05307CBC65E}"/>
              </a:ext>
            </a:extLst>
          </p:cNvPr>
          <p:cNvSpPr/>
          <p:nvPr/>
        </p:nvSpPr>
        <p:spPr>
          <a:xfrm>
            <a:off x="3487506" y="4059876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FCFC4CF-8D17-B7C3-8429-EC1A561AB9CD}"/>
              </a:ext>
            </a:extLst>
          </p:cNvPr>
          <p:cNvSpPr/>
          <p:nvPr/>
        </p:nvSpPr>
        <p:spPr>
          <a:xfrm>
            <a:off x="3487506" y="4437907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A8A6EADF-1BD4-44E2-7866-11A65AF059DE}"/>
              </a:ext>
            </a:extLst>
          </p:cNvPr>
          <p:cNvSpPr/>
          <p:nvPr/>
        </p:nvSpPr>
        <p:spPr>
          <a:xfrm>
            <a:off x="6833637" y="3862317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2B8CB0D-937B-7277-DB83-403AD000945B}"/>
              </a:ext>
            </a:extLst>
          </p:cNvPr>
          <p:cNvSpPr/>
          <p:nvPr/>
        </p:nvSpPr>
        <p:spPr>
          <a:xfrm>
            <a:off x="7342909" y="4263242"/>
            <a:ext cx="132608" cy="12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9AD02622-9F14-918C-7D42-60F035B4ECAA}"/>
              </a:ext>
            </a:extLst>
          </p:cNvPr>
          <p:cNvSpPr/>
          <p:nvPr/>
        </p:nvSpPr>
        <p:spPr>
          <a:xfrm>
            <a:off x="8177675" y="3872838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29F3CE65-380F-9E34-1C47-1FBBD6B63A30}"/>
              </a:ext>
            </a:extLst>
          </p:cNvPr>
          <p:cNvSpPr/>
          <p:nvPr/>
        </p:nvSpPr>
        <p:spPr>
          <a:xfrm>
            <a:off x="6833636" y="465499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C36F68D-6BFA-F875-E5F3-ED9880BA50BF}"/>
              </a:ext>
            </a:extLst>
          </p:cNvPr>
          <p:cNvSpPr/>
          <p:nvPr/>
        </p:nvSpPr>
        <p:spPr>
          <a:xfrm>
            <a:off x="8177674" y="465499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05E3FB33-5D46-C5EB-86A0-62CE9D48CDD1}"/>
              </a:ext>
            </a:extLst>
          </p:cNvPr>
          <p:cNvSpPr/>
          <p:nvPr/>
        </p:nvSpPr>
        <p:spPr>
          <a:xfrm>
            <a:off x="6833636" y="425865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2D2B8B4-DDDB-0155-2BD7-4BBF762A5844}"/>
              </a:ext>
            </a:extLst>
          </p:cNvPr>
          <p:cNvSpPr/>
          <p:nvPr/>
        </p:nvSpPr>
        <p:spPr>
          <a:xfrm>
            <a:off x="8177673" y="4258655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EA720AD3-568F-9BD1-6AE8-1914E4317E34}"/>
              </a:ext>
            </a:extLst>
          </p:cNvPr>
          <p:cNvSpPr/>
          <p:nvPr/>
        </p:nvSpPr>
        <p:spPr>
          <a:xfrm>
            <a:off x="7505655" y="3872838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5F727649-D125-3030-9A6E-DC01A3960625}"/>
              </a:ext>
            </a:extLst>
          </p:cNvPr>
          <p:cNvSpPr/>
          <p:nvPr/>
        </p:nvSpPr>
        <p:spPr>
          <a:xfrm>
            <a:off x="7505655" y="4258183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BBEA6058-6940-B997-6884-6D953911AA56}"/>
              </a:ext>
            </a:extLst>
          </p:cNvPr>
          <p:cNvSpPr/>
          <p:nvPr/>
        </p:nvSpPr>
        <p:spPr>
          <a:xfrm>
            <a:off x="7505655" y="4649762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3011808-6103-5634-8E56-94C0D859D145}"/>
              </a:ext>
            </a:extLst>
          </p:cNvPr>
          <p:cNvCxnSpPr>
            <a:cxnSpLocks/>
          </p:cNvCxnSpPr>
          <p:nvPr/>
        </p:nvCxnSpPr>
        <p:spPr>
          <a:xfrm flipV="1">
            <a:off x="3105398" y="3629533"/>
            <a:ext cx="3728236" cy="67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uora yhdysviiva 1">
            <a:extLst>
              <a:ext uri="{FF2B5EF4-FFF2-40B4-BE49-F238E27FC236}">
                <a16:creationId xmlns:a16="http://schemas.microsoft.com/office/drawing/2014/main" id="{06BD2373-2D6B-E232-0E62-AB7392CD7AB4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1894114" y="4307773"/>
            <a:ext cx="5448795" cy="178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E50E87A9-1941-7607-357B-BE07351190F7}"/>
              </a:ext>
            </a:extLst>
          </p:cNvPr>
          <p:cNvSpPr txBox="1"/>
          <p:nvPr/>
        </p:nvSpPr>
        <p:spPr>
          <a:xfrm>
            <a:off x="2451144" y="4015122"/>
            <a:ext cx="45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AGV</a:t>
            </a:r>
            <a:endParaRPr lang="en-FI" dirty="0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5AA1BDD6-DBAE-4362-BB37-63C8CD5DB60E}"/>
              </a:ext>
            </a:extLst>
          </p:cNvPr>
          <p:cNvCxnSpPr/>
          <p:nvPr/>
        </p:nvCxnSpPr>
        <p:spPr>
          <a:xfrm>
            <a:off x="3105398" y="4223025"/>
            <a:ext cx="0" cy="18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7C092D5F-2A42-42FA-A150-41E526EF1EDC}"/>
              </a:ext>
            </a:extLst>
          </p:cNvPr>
          <p:cNvCxnSpPr>
            <a:cxnSpLocks/>
          </p:cNvCxnSpPr>
          <p:nvPr/>
        </p:nvCxnSpPr>
        <p:spPr>
          <a:xfrm flipH="1">
            <a:off x="3030188" y="4307773"/>
            <a:ext cx="15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2CCBD794-FDCA-F3B0-3852-DF87A779A7F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33636" y="3629533"/>
            <a:ext cx="0" cy="69376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Vasen aaltosulje 39">
            <a:extLst>
              <a:ext uri="{FF2B5EF4-FFF2-40B4-BE49-F238E27FC236}">
                <a16:creationId xmlns:a16="http://schemas.microsoft.com/office/drawing/2014/main" id="{93A68B79-8640-486B-8B1D-D4D5EC3FD497}"/>
              </a:ext>
            </a:extLst>
          </p:cNvPr>
          <p:cNvSpPr/>
          <p:nvPr/>
        </p:nvSpPr>
        <p:spPr>
          <a:xfrm rot="5400000">
            <a:off x="7047256" y="3000513"/>
            <a:ext cx="154228" cy="569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692B8992-BF81-BB01-7C25-1CA42F91E060}"/>
              </a:ext>
            </a:extLst>
          </p:cNvPr>
          <p:cNvSpPr txBox="1"/>
          <p:nvPr/>
        </p:nvSpPr>
        <p:spPr>
          <a:xfrm>
            <a:off x="6992763" y="29066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FI" sz="1200" dirty="0"/>
          </a:p>
        </p:txBody>
      </p:sp>
      <p:sp>
        <p:nvSpPr>
          <p:cNvPr id="42" name="Vasen aaltosulje 41">
            <a:extLst>
              <a:ext uri="{FF2B5EF4-FFF2-40B4-BE49-F238E27FC236}">
                <a16:creationId xmlns:a16="http://schemas.microsoft.com/office/drawing/2014/main" id="{5C21A7CE-59E6-AC2C-9369-8B401E84AB09}"/>
              </a:ext>
            </a:extLst>
          </p:cNvPr>
          <p:cNvSpPr/>
          <p:nvPr/>
        </p:nvSpPr>
        <p:spPr>
          <a:xfrm>
            <a:off x="6593775" y="3872838"/>
            <a:ext cx="107253" cy="44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3" name="Vasen aaltosulje 42">
            <a:extLst>
              <a:ext uri="{FF2B5EF4-FFF2-40B4-BE49-F238E27FC236}">
                <a16:creationId xmlns:a16="http://schemas.microsoft.com/office/drawing/2014/main" id="{4BB5CB27-92B9-8C25-B492-C1ABBBDDC156}"/>
              </a:ext>
            </a:extLst>
          </p:cNvPr>
          <p:cNvSpPr/>
          <p:nvPr/>
        </p:nvSpPr>
        <p:spPr>
          <a:xfrm>
            <a:off x="6591140" y="3625411"/>
            <a:ext cx="107253" cy="243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14E88BEE-CD2F-88BE-B625-EF39780DFECB}"/>
              </a:ext>
            </a:extLst>
          </p:cNvPr>
          <p:cNvSpPr txBox="1"/>
          <p:nvPr/>
        </p:nvSpPr>
        <p:spPr>
          <a:xfrm>
            <a:off x="6360381" y="39412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FI" sz="1200" dirty="0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6B3BF121-C4C2-093D-33DD-B10C67C9EA45}"/>
              </a:ext>
            </a:extLst>
          </p:cNvPr>
          <p:cNvSpPr txBox="1"/>
          <p:nvPr/>
        </p:nvSpPr>
        <p:spPr>
          <a:xfrm>
            <a:off x="6340857" y="36478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FI" sz="1200" dirty="0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5F6FF099-B32A-97E8-6E32-D42519E2CE96}"/>
              </a:ext>
            </a:extLst>
          </p:cNvPr>
          <p:cNvCxnSpPr>
            <a:cxnSpLocks/>
          </p:cNvCxnSpPr>
          <p:nvPr/>
        </p:nvCxnSpPr>
        <p:spPr>
          <a:xfrm>
            <a:off x="3105398" y="4315059"/>
            <a:ext cx="3698100" cy="6709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CA0E69D-789B-0474-ABB3-7FA3CE53BAD3}"/>
              </a:ext>
            </a:extLst>
          </p:cNvPr>
          <p:cNvCxnSpPr>
            <a:cxnSpLocks/>
          </p:cNvCxnSpPr>
          <p:nvPr/>
        </p:nvCxnSpPr>
        <p:spPr>
          <a:xfrm>
            <a:off x="6825104" y="4315059"/>
            <a:ext cx="0" cy="69376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Kaari 49">
            <a:extLst>
              <a:ext uri="{FF2B5EF4-FFF2-40B4-BE49-F238E27FC236}">
                <a16:creationId xmlns:a16="http://schemas.microsoft.com/office/drawing/2014/main" id="{97664BBD-C720-67DD-75CA-D75DF33BBAF0}"/>
              </a:ext>
            </a:extLst>
          </p:cNvPr>
          <p:cNvSpPr/>
          <p:nvPr/>
        </p:nvSpPr>
        <p:spPr>
          <a:xfrm rot="2110335">
            <a:off x="4663325" y="3910256"/>
            <a:ext cx="479013" cy="53872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022C42D2-0C72-7F23-5DC6-3546EED75B16}"/>
              </a:ext>
            </a:extLst>
          </p:cNvPr>
          <p:cNvSpPr txBox="1"/>
          <p:nvPr/>
        </p:nvSpPr>
        <p:spPr>
          <a:xfrm>
            <a:off x="5132322" y="39604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FI" sz="1200" dirty="0"/>
          </a:p>
        </p:txBody>
      </p:sp>
      <p:sp>
        <p:nvSpPr>
          <p:cNvPr id="53" name="Vasen aaltosulje 52">
            <a:extLst>
              <a:ext uri="{FF2B5EF4-FFF2-40B4-BE49-F238E27FC236}">
                <a16:creationId xmlns:a16="http://schemas.microsoft.com/office/drawing/2014/main" id="{1DBCA4AE-413B-632A-1D42-8904E3E9C324}"/>
              </a:ext>
            </a:extLst>
          </p:cNvPr>
          <p:cNvSpPr/>
          <p:nvPr/>
        </p:nvSpPr>
        <p:spPr>
          <a:xfrm rot="16200000">
            <a:off x="5149192" y="3170821"/>
            <a:ext cx="216226" cy="43038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Tekstiruutu 53">
            <a:extLst>
              <a:ext uri="{FF2B5EF4-FFF2-40B4-BE49-F238E27FC236}">
                <a16:creationId xmlns:a16="http://schemas.microsoft.com/office/drawing/2014/main" id="{F3E89B66-34AE-4274-6D73-E32A7F8D9C43}"/>
              </a:ext>
            </a:extLst>
          </p:cNvPr>
          <p:cNvSpPr txBox="1"/>
          <p:nvPr/>
        </p:nvSpPr>
        <p:spPr>
          <a:xfrm>
            <a:off x="5122166" y="54830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351927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006BD298-C0DB-3950-A7E8-24C28DF755CE}"/>
              </a:ext>
            </a:extLst>
          </p:cNvPr>
          <p:cNvSpPr/>
          <p:nvPr/>
        </p:nvSpPr>
        <p:spPr>
          <a:xfrm>
            <a:off x="6833637" y="3866902"/>
            <a:ext cx="1532907" cy="9173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B722B2B6-0B8B-703B-525F-6D9497E86649}"/>
              </a:ext>
            </a:extLst>
          </p:cNvPr>
          <p:cNvSpPr/>
          <p:nvPr/>
        </p:nvSpPr>
        <p:spPr>
          <a:xfrm>
            <a:off x="2460290" y="3960420"/>
            <a:ext cx="1027216" cy="694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DB78376-0C51-F824-84F5-F05307CBC65E}"/>
              </a:ext>
            </a:extLst>
          </p:cNvPr>
          <p:cNvSpPr/>
          <p:nvPr/>
        </p:nvSpPr>
        <p:spPr>
          <a:xfrm>
            <a:off x="3487506" y="4059876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FCFC4CF-8D17-B7C3-8429-EC1A561AB9CD}"/>
              </a:ext>
            </a:extLst>
          </p:cNvPr>
          <p:cNvSpPr/>
          <p:nvPr/>
        </p:nvSpPr>
        <p:spPr>
          <a:xfrm>
            <a:off x="3487506" y="4437907"/>
            <a:ext cx="1104405" cy="119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A8A6EADF-1BD4-44E2-7866-11A65AF059DE}"/>
              </a:ext>
            </a:extLst>
          </p:cNvPr>
          <p:cNvSpPr/>
          <p:nvPr/>
        </p:nvSpPr>
        <p:spPr>
          <a:xfrm>
            <a:off x="6833637" y="3862317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2B8CB0D-937B-7277-DB83-403AD000945B}"/>
              </a:ext>
            </a:extLst>
          </p:cNvPr>
          <p:cNvSpPr/>
          <p:nvPr/>
        </p:nvSpPr>
        <p:spPr>
          <a:xfrm>
            <a:off x="7342909" y="4263242"/>
            <a:ext cx="132608" cy="1246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9AD02622-9F14-918C-7D42-60F035B4ECAA}"/>
              </a:ext>
            </a:extLst>
          </p:cNvPr>
          <p:cNvSpPr/>
          <p:nvPr/>
        </p:nvSpPr>
        <p:spPr>
          <a:xfrm>
            <a:off x="8177675" y="3872838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29F3CE65-380F-9E34-1C47-1FBBD6B63A30}"/>
              </a:ext>
            </a:extLst>
          </p:cNvPr>
          <p:cNvSpPr/>
          <p:nvPr/>
        </p:nvSpPr>
        <p:spPr>
          <a:xfrm>
            <a:off x="6833636" y="465499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C36F68D-6BFA-F875-E5F3-ED9880BA50BF}"/>
              </a:ext>
            </a:extLst>
          </p:cNvPr>
          <p:cNvSpPr/>
          <p:nvPr/>
        </p:nvSpPr>
        <p:spPr>
          <a:xfrm>
            <a:off x="8177674" y="465499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05E3FB33-5D46-C5EB-86A0-62CE9D48CDD1}"/>
              </a:ext>
            </a:extLst>
          </p:cNvPr>
          <p:cNvSpPr/>
          <p:nvPr/>
        </p:nvSpPr>
        <p:spPr>
          <a:xfrm>
            <a:off x="6833636" y="4258656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2D2B8B4-DDDB-0155-2BD7-4BBF762A5844}"/>
              </a:ext>
            </a:extLst>
          </p:cNvPr>
          <p:cNvSpPr/>
          <p:nvPr/>
        </p:nvSpPr>
        <p:spPr>
          <a:xfrm>
            <a:off x="8177673" y="4258655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EA720AD3-568F-9BD1-6AE8-1914E4317E34}"/>
              </a:ext>
            </a:extLst>
          </p:cNvPr>
          <p:cNvSpPr/>
          <p:nvPr/>
        </p:nvSpPr>
        <p:spPr>
          <a:xfrm>
            <a:off x="7505655" y="3872838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5F727649-D125-3030-9A6E-DC01A3960625}"/>
              </a:ext>
            </a:extLst>
          </p:cNvPr>
          <p:cNvSpPr/>
          <p:nvPr/>
        </p:nvSpPr>
        <p:spPr>
          <a:xfrm>
            <a:off x="7505655" y="4258183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BBEA6058-6940-B997-6884-6D953911AA56}"/>
              </a:ext>
            </a:extLst>
          </p:cNvPr>
          <p:cNvSpPr/>
          <p:nvPr/>
        </p:nvSpPr>
        <p:spPr>
          <a:xfrm>
            <a:off x="7505655" y="4649762"/>
            <a:ext cx="188869" cy="129275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3011808-6103-5634-8E56-94C0D859D145}"/>
              </a:ext>
            </a:extLst>
          </p:cNvPr>
          <p:cNvCxnSpPr>
            <a:cxnSpLocks/>
          </p:cNvCxnSpPr>
          <p:nvPr/>
        </p:nvCxnSpPr>
        <p:spPr>
          <a:xfrm flipV="1">
            <a:off x="3105398" y="3629533"/>
            <a:ext cx="3728236" cy="67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uora yhdysviiva 1">
            <a:extLst>
              <a:ext uri="{FF2B5EF4-FFF2-40B4-BE49-F238E27FC236}">
                <a16:creationId xmlns:a16="http://schemas.microsoft.com/office/drawing/2014/main" id="{06BD2373-2D6B-E232-0E62-AB7392CD7AB4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1894114" y="4307773"/>
            <a:ext cx="5448795" cy="178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E50E87A9-1941-7607-357B-BE07351190F7}"/>
              </a:ext>
            </a:extLst>
          </p:cNvPr>
          <p:cNvSpPr txBox="1"/>
          <p:nvPr/>
        </p:nvSpPr>
        <p:spPr>
          <a:xfrm>
            <a:off x="2451144" y="4015122"/>
            <a:ext cx="45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AGV</a:t>
            </a:r>
            <a:endParaRPr lang="en-FI" dirty="0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5AA1BDD6-DBAE-4362-BB37-63C8CD5DB60E}"/>
              </a:ext>
            </a:extLst>
          </p:cNvPr>
          <p:cNvCxnSpPr/>
          <p:nvPr/>
        </p:nvCxnSpPr>
        <p:spPr>
          <a:xfrm>
            <a:off x="3105398" y="4223025"/>
            <a:ext cx="0" cy="184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7C092D5F-2A42-42FA-A150-41E526EF1EDC}"/>
              </a:ext>
            </a:extLst>
          </p:cNvPr>
          <p:cNvCxnSpPr>
            <a:cxnSpLocks/>
          </p:cNvCxnSpPr>
          <p:nvPr/>
        </p:nvCxnSpPr>
        <p:spPr>
          <a:xfrm flipH="1">
            <a:off x="3030188" y="4307773"/>
            <a:ext cx="15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5F6FF099-B32A-97E8-6E32-D42519E2CE96}"/>
              </a:ext>
            </a:extLst>
          </p:cNvPr>
          <p:cNvCxnSpPr>
            <a:cxnSpLocks/>
          </p:cNvCxnSpPr>
          <p:nvPr/>
        </p:nvCxnSpPr>
        <p:spPr>
          <a:xfrm>
            <a:off x="3105398" y="4315059"/>
            <a:ext cx="3698100" cy="6709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Kaari 49">
            <a:extLst>
              <a:ext uri="{FF2B5EF4-FFF2-40B4-BE49-F238E27FC236}">
                <a16:creationId xmlns:a16="http://schemas.microsoft.com/office/drawing/2014/main" id="{97664BBD-C720-67DD-75CA-D75DF33BBAF0}"/>
              </a:ext>
            </a:extLst>
          </p:cNvPr>
          <p:cNvSpPr/>
          <p:nvPr/>
        </p:nvSpPr>
        <p:spPr>
          <a:xfrm rot="2110335">
            <a:off x="4663325" y="3910256"/>
            <a:ext cx="479013" cy="538725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022C42D2-0C72-7F23-5DC6-3546EED75B16}"/>
              </a:ext>
            </a:extLst>
          </p:cNvPr>
          <p:cNvSpPr txBox="1"/>
          <p:nvPr/>
        </p:nvSpPr>
        <p:spPr>
          <a:xfrm>
            <a:off x="5132322" y="39604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2853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0DCC95AB-7835-45AA-AFE7-74DBE1547A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241" y="1685676"/>
            <a:ext cx="4236720" cy="248856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42552F73-5346-4B5F-9B0E-4E545C308F6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2975"/>
            <a:ext cx="5013960" cy="497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350206FA-D5E7-486B-8CF0-A1560513E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5552" y="1544210"/>
            <a:ext cx="5113020" cy="5171440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299BC9C6-7938-44C8-9ED3-BE8514678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0928" y="2443922"/>
            <a:ext cx="190500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EB57FD55-F8E9-4FDC-BFD2-155196E93F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5475" y="694000"/>
            <a:ext cx="4792980" cy="5109210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DD85F02E-CDAE-4300-BCAE-07ECBDF241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43" y="747423"/>
            <a:ext cx="3695700" cy="4909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4211E7E-B558-43C3-82C5-A4345F55F1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32243" cy="3323645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57B182B3-3040-44B7-AD66-7E474CE734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2580" y="0"/>
            <a:ext cx="4326836" cy="332364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B09C99D-59C0-44B1-8435-71F13A2D88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454400"/>
            <a:ext cx="4411345" cy="3403600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EF79551-6191-4F62-8AC5-9267AACF2A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12580" y="3397250"/>
            <a:ext cx="4485005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</Words>
  <Application>Microsoft Office PowerPoint</Application>
  <PresentationFormat>Laajakuva</PresentationFormat>
  <Paragraphs>12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Johan Pelkonen</dc:creator>
  <cp:lastModifiedBy>Johan Pelkonen</cp:lastModifiedBy>
  <cp:revision>6</cp:revision>
  <dcterms:created xsi:type="dcterms:W3CDTF">2021-08-20T10:34:07Z</dcterms:created>
  <dcterms:modified xsi:type="dcterms:W3CDTF">2023-05-12T05:45:58Z</dcterms:modified>
</cp:coreProperties>
</file>