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2.svg" ContentType="image/svg+xml"/>
  <Override PartName="/ppt/media/image14.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8"/>
  </p:notesMasterIdLst>
  <p:sldIdLst>
    <p:sldId id="257" r:id="rId3"/>
    <p:sldId id="258" r:id="rId4"/>
    <p:sldId id="259" r:id="rId5"/>
    <p:sldId id="260" r:id="rId6"/>
    <p:sldId id="294" r:id="rId7"/>
    <p:sldId id="349" r:id="rId8"/>
    <p:sldId id="265" r:id="rId9"/>
    <p:sldId id="261" r:id="rId10"/>
    <p:sldId id="295" r:id="rId11"/>
    <p:sldId id="350" r:id="rId12"/>
    <p:sldId id="290" r:id="rId13"/>
    <p:sldId id="401" r:id="rId14"/>
    <p:sldId id="351" r:id="rId15"/>
    <p:sldId id="365" r:id="rId16"/>
    <p:sldId id="362" r:id="rId17"/>
    <p:sldId id="363" r:id="rId18"/>
    <p:sldId id="364" r:id="rId19"/>
    <p:sldId id="356" r:id="rId20"/>
    <p:sldId id="327" r:id="rId21"/>
    <p:sldId id="357" r:id="rId22"/>
    <p:sldId id="358" r:id="rId23"/>
    <p:sldId id="271" r:id="rId24"/>
    <p:sldId id="262" r:id="rId25"/>
    <p:sldId id="328" r:id="rId26"/>
    <p:sldId id="333" r:id="rId27"/>
    <p:sldId id="331" r:id="rId28"/>
    <p:sldId id="366" r:id="rId29"/>
    <p:sldId id="279" r:id="rId30"/>
    <p:sldId id="394" r:id="rId31"/>
    <p:sldId id="393" r:id="rId32"/>
    <p:sldId id="392" r:id="rId33"/>
    <p:sldId id="395" r:id="rId34"/>
    <p:sldId id="277" r:id="rId35"/>
    <p:sldId id="281" r:id="rId36"/>
    <p:sldId id="289" r:id="rId37"/>
  </p:sldIdLst>
  <p:sldSz cx="12192000" cy="6858000"/>
  <p:notesSz cx="6858000" cy="9144000"/>
  <p:custDataLst>
    <p:tags r:id="rId4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1" autoAdjust="0"/>
    <p:restoredTop sz="86483" autoAdjust="0"/>
  </p:normalViewPr>
  <p:slideViewPr>
    <p:cSldViewPr snapToGrid="0">
      <p:cViewPr varScale="1">
        <p:scale>
          <a:sx n="91" d="100"/>
          <a:sy n="91" d="100"/>
        </p:scale>
        <p:origin x="80" y="54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2" Type="http://schemas.openxmlformats.org/officeDocument/2006/relationships/tags" Target="tags/tag27.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2.xml"/><Relationship Id="rId39" Type="http://schemas.openxmlformats.org/officeDocument/2006/relationships/presProps" Target="presProps.xml"/><Relationship Id="rId38" Type="http://schemas.openxmlformats.org/officeDocument/2006/relationships/notesMaster" Target="notesMasters/notesMaster1.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9A9E8B-8668-4EE9-81CF-39121E27677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DABDA-89F0-4727-B28F-05A90B0069B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grpSp>
        <p:nvGrpSpPr>
          <p:cNvPr id="16" name="Group 15"/>
          <p:cNvGrpSpPr/>
          <p:nvPr/>
        </p:nvGrpSpPr>
        <p:grpSpPr>
          <a:xfrm>
            <a:off x="1" y="0"/>
            <a:ext cx="12191996" cy="6857997"/>
            <a:chOff x="1" y="0"/>
            <a:chExt cx="12191996" cy="6857997"/>
          </a:xfrm>
        </p:grpSpPr>
        <p:grpSp>
          <p:nvGrpSpPr>
            <p:cNvPr id="15" name="Group 14"/>
            <p:cNvGrpSpPr/>
            <p:nvPr/>
          </p:nvGrpSpPr>
          <p:grpSpPr>
            <a:xfrm>
              <a:off x="1" y="0"/>
              <a:ext cx="12191996" cy="6857997"/>
              <a:chOff x="1" y="0"/>
              <a:chExt cx="12191996" cy="6857997"/>
            </a:xfrm>
          </p:grpSpPr>
          <p:grpSp>
            <p:nvGrpSpPr>
              <p:cNvPr id="10" name="Group 9"/>
              <p:cNvGrpSpPr/>
              <p:nvPr/>
            </p:nvGrpSpPr>
            <p:grpSpPr>
              <a:xfrm>
                <a:off x="1" y="0"/>
                <a:ext cx="5559994" cy="5598791"/>
                <a:chOff x="1" y="0"/>
                <a:chExt cx="5559994" cy="5598791"/>
              </a:xfrm>
            </p:grpSpPr>
            <p:sp>
              <p:nvSpPr>
                <p:cNvPr id="8" name="Freeform: Shape 7"/>
                <p:cNvSpPr/>
                <p:nvPr/>
              </p:nvSpPr>
              <p:spPr>
                <a:xfrm>
                  <a:off x="273595" y="2"/>
                  <a:ext cx="5286400" cy="5598789"/>
                </a:xfrm>
                <a:custGeom>
                  <a:avLst/>
                  <a:gdLst>
                    <a:gd name="connsiteX0" fmla="*/ 0 w 5286400"/>
                    <a:gd name="connsiteY0" fmla="*/ 0 h 5598789"/>
                    <a:gd name="connsiteX1" fmla="*/ 5286400 w 5286400"/>
                    <a:gd name="connsiteY1" fmla="*/ 0 h 5598789"/>
                    <a:gd name="connsiteX2" fmla="*/ 5285104 w 5286400"/>
                    <a:gd name="connsiteY2" fmla="*/ 52384 h 5598789"/>
                    <a:gd name="connsiteX3" fmla="*/ 4657290 w 5286400"/>
                    <a:gd name="connsiteY3" fmla="*/ 1377715 h 5598789"/>
                    <a:gd name="connsiteX4" fmla="*/ 4404861 w 5286400"/>
                    <a:gd name="connsiteY4" fmla="*/ 3030184 h 5598789"/>
                    <a:gd name="connsiteX5" fmla="*/ 3662422 w 5286400"/>
                    <a:gd name="connsiteY5" fmla="*/ 5349704 h 5598789"/>
                    <a:gd name="connsiteX6" fmla="*/ 45105 w 5286400"/>
                    <a:gd name="connsiteY6" fmla="*/ 4457124 h 5598789"/>
                    <a:gd name="connsiteX7" fmla="*/ 0 w 5286400"/>
                    <a:gd name="connsiteY7" fmla="*/ 4376013 h 5598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86400" h="5598789">
                      <a:moveTo>
                        <a:pt x="0" y="0"/>
                      </a:moveTo>
                      <a:lnTo>
                        <a:pt x="5286400" y="0"/>
                      </a:lnTo>
                      <a:lnTo>
                        <a:pt x="5285104" y="52384"/>
                      </a:lnTo>
                      <a:cubicBezTo>
                        <a:pt x="5271971" y="392440"/>
                        <a:pt x="5173262" y="1018489"/>
                        <a:pt x="4657290" y="1377715"/>
                      </a:cubicBezTo>
                      <a:cubicBezTo>
                        <a:pt x="4003944" y="1832524"/>
                        <a:pt x="3863323" y="2346455"/>
                        <a:pt x="4404861" y="3030184"/>
                      </a:cubicBezTo>
                      <a:cubicBezTo>
                        <a:pt x="4969115" y="3742716"/>
                        <a:pt x="4657290" y="4910056"/>
                        <a:pt x="3662422" y="5349704"/>
                      </a:cubicBezTo>
                      <a:cubicBezTo>
                        <a:pt x="2823003" y="5720657"/>
                        <a:pt x="894766" y="5854168"/>
                        <a:pt x="45105" y="4457124"/>
                      </a:cubicBezTo>
                      <a:lnTo>
                        <a:pt x="0" y="4376013"/>
                      </a:lnTo>
                      <a:close/>
                    </a:path>
                  </a:pathLst>
                </a:custGeom>
                <a:no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 name="Freeform: Shape 1"/>
                <p:cNvSpPr/>
                <p:nvPr/>
              </p:nvSpPr>
              <p:spPr>
                <a:xfrm>
                  <a:off x="1" y="0"/>
                  <a:ext cx="5286688" cy="5517764"/>
                </a:xfrm>
                <a:custGeom>
                  <a:avLst/>
                  <a:gdLst>
                    <a:gd name="connsiteX0" fmla="*/ 0 w 4485307"/>
                    <a:gd name="connsiteY0" fmla="*/ 0 h 4681355"/>
                    <a:gd name="connsiteX1" fmla="*/ 4485193 w 4485307"/>
                    <a:gd name="connsiteY1" fmla="*/ 0 h 4681355"/>
                    <a:gd name="connsiteX2" fmla="*/ 4485307 w 4485307"/>
                    <a:gd name="connsiteY2" fmla="*/ 19173 h 4681355"/>
                    <a:gd name="connsiteX3" fmla="*/ 3951316 w 4485307"/>
                    <a:gd name="connsiteY3" fmla="*/ 1173713 h 4681355"/>
                    <a:gd name="connsiteX4" fmla="*/ 3737151 w 4485307"/>
                    <a:gd name="connsiteY4" fmla="*/ 2546887 h 4681355"/>
                    <a:gd name="connsiteX5" fmla="*/ 3107255 w 4485307"/>
                    <a:gd name="connsiteY5" fmla="*/ 4474370 h 4681355"/>
                    <a:gd name="connsiteX6" fmla="*/ 38268 w 4485307"/>
                    <a:gd name="connsiteY6" fmla="*/ 3732651 h 4681355"/>
                    <a:gd name="connsiteX7" fmla="*/ 0 w 4485307"/>
                    <a:gd name="connsiteY7" fmla="*/ 3665249 h 4681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85307" h="4681355">
                      <a:moveTo>
                        <a:pt x="0" y="0"/>
                      </a:moveTo>
                      <a:lnTo>
                        <a:pt x="4485193" y="0"/>
                      </a:lnTo>
                      <a:lnTo>
                        <a:pt x="4485307" y="19173"/>
                      </a:lnTo>
                      <a:cubicBezTo>
                        <a:pt x="4482413" y="284615"/>
                        <a:pt x="4418258" y="855301"/>
                        <a:pt x="3951316" y="1173713"/>
                      </a:cubicBezTo>
                      <a:cubicBezTo>
                        <a:pt x="3397007" y="1551651"/>
                        <a:pt x="3277702" y="1978720"/>
                        <a:pt x="3737151" y="2546887"/>
                      </a:cubicBezTo>
                      <a:cubicBezTo>
                        <a:pt x="4215873" y="3138990"/>
                        <a:pt x="3951316" y="4109030"/>
                        <a:pt x="3107255" y="4474370"/>
                      </a:cubicBezTo>
                      <a:cubicBezTo>
                        <a:pt x="2395079" y="4782626"/>
                        <a:pt x="759133" y="4893571"/>
                        <a:pt x="38268" y="3732651"/>
                      </a:cubicBezTo>
                      <a:lnTo>
                        <a:pt x="0" y="3665249"/>
                      </a:lnTo>
                      <a:close/>
                    </a:path>
                  </a:pathLst>
                </a:custGeom>
                <a:blipFill rotWithShape="0">
                  <a:blip r:embed="rId2"/>
                  <a:srcRect/>
                  <a:stretch>
                    <a:fillRect l="-41980" r="-44160"/>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solidFill>
                      <a:schemeClr val="lt1"/>
                    </a:solidFill>
                  </a:endParaRPr>
                </a:p>
              </p:txBody>
            </p:sp>
          </p:grpSp>
          <p:grpSp>
            <p:nvGrpSpPr>
              <p:cNvPr id="11" name="Group 10"/>
              <p:cNvGrpSpPr/>
              <p:nvPr/>
            </p:nvGrpSpPr>
            <p:grpSpPr>
              <a:xfrm flipH="1" flipV="1">
                <a:off x="10891776" y="5548704"/>
                <a:ext cx="1300221" cy="1309293"/>
                <a:chOff x="1" y="0"/>
                <a:chExt cx="5559994" cy="5598791"/>
              </a:xfrm>
            </p:grpSpPr>
            <p:sp>
              <p:nvSpPr>
                <p:cNvPr id="12" name="Freeform: Shape 11"/>
                <p:cNvSpPr/>
                <p:nvPr/>
              </p:nvSpPr>
              <p:spPr>
                <a:xfrm>
                  <a:off x="273595" y="2"/>
                  <a:ext cx="5286400" cy="5598789"/>
                </a:xfrm>
                <a:custGeom>
                  <a:avLst/>
                  <a:gdLst>
                    <a:gd name="connsiteX0" fmla="*/ 0 w 5286400"/>
                    <a:gd name="connsiteY0" fmla="*/ 0 h 5598789"/>
                    <a:gd name="connsiteX1" fmla="*/ 5286400 w 5286400"/>
                    <a:gd name="connsiteY1" fmla="*/ 0 h 5598789"/>
                    <a:gd name="connsiteX2" fmla="*/ 5285104 w 5286400"/>
                    <a:gd name="connsiteY2" fmla="*/ 52384 h 5598789"/>
                    <a:gd name="connsiteX3" fmla="*/ 4657290 w 5286400"/>
                    <a:gd name="connsiteY3" fmla="*/ 1377715 h 5598789"/>
                    <a:gd name="connsiteX4" fmla="*/ 4404861 w 5286400"/>
                    <a:gd name="connsiteY4" fmla="*/ 3030184 h 5598789"/>
                    <a:gd name="connsiteX5" fmla="*/ 3662422 w 5286400"/>
                    <a:gd name="connsiteY5" fmla="*/ 5349704 h 5598789"/>
                    <a:gd name="connsiteX6" fmla="*/ 45105 w 5286400"/>
                    <a:gd name="connsiteY6" fmla="*/ 4457124 h 5598789"/>
                    <a:gd name="connsiteX7" fmla="*/ 0 w 5286400"/>
                    <a:gd name="connsiteY7" fmla="*/ 4376013 h 5598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86400" h="5598789">
                      <a:moveTo>
                        <a:pt x="0" y="0"/>
                      </a:moveTo>
                      <a:lnTo>
                        <a:pt x="5286400" y="0"/>
                      </a:lnTo>
                      <a:lnTo>
                        <a:pt x="5285104" y="52384"/>
                      </a:lnTo>
                      <a:cubicBezTo>
                        <a:pt x="5271971" y="392440"/>
                        <a:pt x="5173262" y="1018489"/>
                        <a:pt x="4657290" y="1377715"/>
                      </a:cubicBezTo>
                      <a:cubicBezTo>
                        <a:pt x="4003944" y="1832524"/>
                        <a:pt x="3863323" y="2346455"/>
                        <a:pt x="4404861" y="3030184"/>
                      </a:cubicBezTo>
                      <a:cubicBezTo>
                        <a:pt x="4969115" y="3742716"/>
                        <a:pt x="4657290" y="4910056"/>
                        <a:pt x="3662422" y="5349704"/>
                      </a:cubicBezTo>
                      <a:cubicBezTo>
                        <a:pt x="2823003" y="5720657"/>
                        <a:pt x="894766" y="5854168"/>
                        <a:pt x="45105" y="4457124"/>
                      </a:cubicBezTo>
                      <a:lnTo>
                        <a:pt x="0" y="4376013"/>
                      </a:lnTo>
                      <a:close/>
                    </a:path>
                  </a:pathLst>
                </a:custGeom>
                <a:no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Freeform: Shape 12"/>
                <p:cNvSpPr/>
                <p:nvPr/>
              </p:nvSpPr>
              <p:spPr>
                <a:xfrm>
                  <a:off x="1" y="0"/>
                  <a:ext cx="5286688" cy="5517764"/>
                </a:xfrm>
                <a:custGeom>
                  <a:avLst/>
                  <a:gdLst>
                    <a:gd name="connsiteX0" fmla="*/ 0 w 4485307"/>
                    <a:gd name="connsiteY0" fmla="*/ 0 h 4681355"/>
                    <a:gd name="connsiteX1" fmla="*/ 4485193 w 4485307"/>
                    <a:gd name="connsiteY1" fmla="*/ 0 h 4681355"/>
                    <a:gd name="connsiteX2" fmla="*/ 4485307 w 4485307"/>
                    <a:gd name="connsiteY2" fmla="*/ 19173 h 4681355"/>
                    <a:gd name="connsiteX3" fmla="*/ 3951316 w 4485307"/>
                    <a:gd name="connsiteY3" fmla="*/ 1173713 h 4681355"/>
                    <a:gd name="connsiteX4" fmla="*/ 3737151 w 4485307"/>
                    <a:gd name="connsiteY4" fmla="*/ 2546887 h 4681355"/>
                    <a:gd name="connsiteX5" fmla="*/ 3107255 w 4485307"/>
                    <a:gd name="connsiteY5" fmla="*/ 4474370 h 4681355"/>
                    <a:gd name="connsiteX6" fmla="*/ 38268 w 4485307"/>
                    <a:gd name="connsiteY6" fmla="*/ 3732651 h 4681355"/>
                    <a:gd name="connsiteX7" fmla="*/ 0 w 4485307"/>
                    <a:gd name="connsiteY7" fmla="*/ 3665249 h 4681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85307" h="4681355">
                      <a:moveTo>
                        <a:pt x="0" y="0"/>
                      </a:moveTo>
                      <a:lnTo>
                        <a:pt x="4485193" y="0"/>
                      </a:lnTo>
                      <a:lnTo>
                        <a:pt x="4485307" y="19173"/>
                      </a:lnTo>
                      <a:cubicBezTo>
                        <a:pt x="4482413" y="284615"/>
                        <a:pt x="4418258" y="855301"/>
                        <a:pt x="3951316" y="1173713"/>
                      </a:cubicBezTo>
                      <a:cubicBezTo>
                        <a:pt x="3397007" y="1551651"/>
                        <a:pt x="3277702" y="1978720"/>
                        <a:pt x="3737151" y="2546887"/>
                      </a:cubicBezTo>
                      <a:cubicBezTo>
                        <a:pt x="4215873" y="3138990"/>
                        <a:pt x="3951316" y="4109030"/>
                        <a:pt x="3107255" y="4474370"/>
                      </a:cubicBezTo>
                      <a:cubicBezTo>
                        <a:pt x="2395079" y="4782626"/>
                        <a:pt x="759133" y="4893571"/>
                        <a:pt x="38268" y="3732651"/>
                      </a:cubicBezTo>
                      <a:lnTo>
                        <a:pt x="0" y="3665249"/>
                      </a:lnTo>
                      <a:close/>
                    </a:path>
                  </a:pathLst>
                </a:custGeom>
                <a:solidFill>
                  <a:schemeClr val="accent1"/>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solidFill>
                      <a:schemeClr val="lt1"/>
                    </a:solidFill>
                  </a:endParaRPr>
                </a:p>
              </p:txBody>
            </p:sp>
          </p:grpSp>
        </p:grpSp>
        <p:sp>
          <p:nvSpPr>
            <p:cNvPr id="14" name="Oval 13"/>
            <p:cNvSpPr/>
            <p:nvPr/>
          </p:nvSpPr>
          <p:spPr>
            <a:xfrm flipH="1">
              <a:off x="11147274" y="780698"/>
              <a:ext cx="515964" cy="515964"/>
            </a:xfrm>
            <a:prstGeom prst="ellipse">
              <a:avLst/>
            </a:prstGeom>
            <a:noFill/>
            <a:ln w="666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Title 4"/>
          <p:cNvSpPr>
            <a:spLocks noGrp="1"/>
          </p:cNvSpPr>
          <p:nvPr>
            <p:ph type="ctrTitle" hasCustomPrompt="1"/>
          </p:nvPr>
        </p:nvSpPr>
        <p:spPr>
          <a:xfrm>
            <a:off x="5833877" y="2387294"/>
            <a:ext cx="5571379" cy="1347659"/>
          </a:xfrm>
          <a:prstGeom prst="rect">
            <a:avLst/>
          </a:prstGeom>
        </p:spPr>
        <p:txBody>
          <a:bodyPr wrap="square" anchor="b">
            <a:normAutofit/>
          </a:bodyPr>
          <a:lstStyle>
            <a:lvl1pPr algn="l">
              <a:lnSpc>
                <a:spcPct val="100000"/>
              </a:lnSpc>
              <a:defRPr sz="4800">
                <a:ln w="19050">
                  <a:noFill/>
                </a:ln>
                <a:solidFill>
                  <a:schemeClr val="tx1"/>
                </a:solidFill>
              </a:defRPr>
            </a:lvl1pPr>
          </a:lstStyle>
          <a:p>
            <a:pPr lvl="0"/>
            <a:r>
              <a:rPr lang="en-US"/>
              <a:t>Click to add title</a:t>
            </a:r>
            <a:endParaRPr lang="en-US"/>
          </a:p>
        </p:txBody>
      </p:sp>
      <p:sp>
        <p:nvSpPr>
          <p:cNvPr id="9" name="Subtitle 8"/>
          <p:cNvSpPr>
            <a:spLocks noGrp="1"/>
          </p:cNvSpPr>
          <p:nvPr>
            <p:ph type="subTitle" sz="quarter" idx="1" hasCustomPrompt="1"/>
          </p:nvPr>
        </p:nvSpPr>
        <p:spPr>
          <a:xfrm>
            <a:off x="5833877" y="3806030"/>
            <a:ext cx="3304278" cy="561591"/>
          </a:xfrm>
          <a:prstGeom prst="roundRect">
            <a:avLst>
              <a:gd name="adj" fmla="val 0"/>
            </a:avLst>
          </a:prstGeom>
          <a:noFill/>
          <a:ln>
            <a:noFill/>
          </a:ln>
        </p:spPr>
        <p:txBody>
          <a:bodyPr vert="horz" wrap="square" lIns="91440" tIns="45720" rIns="91440" bIns="45720" rtlCol="0" anchor="ctr" anchorCtr="0">
            <a:normAutofit/>
          </a:bodyPr>
          <a:lstStyle>
            <a:lvl1pPr marL="0" indent="0" algn="l">
              <a:lnSpc>
                <a:spcPct val="100000"/>
              </a:lnSpc>
              <a:buNone/>
              <a:defRPr lang="en-US" sz="1800" b="0" dirty="0">
                <a:solidFill>
                  <a:schemeClr val="tx1"/>
                </a:solidFill>
                <a:latin typeface="+mj-lt"/>
              </a:defRPr>
            </a:lvl1pPr>
          </a:lstStyle>
          <a:p>
            <a:pPr lvl="0"/>
            <a:r>
              <a:rPr lang="en-US" altLang="zh-CN"/>
              <a:t>Click to add subtitle</a:t>
            </a:r>
            <a:endParaRPr lang="en-US" altLang="zh-CN"/>
          </a:p>
        </p:txBody>
      </p:sp>
      <p:sp>
        <p:nvSpPr>
          <p:cNvPr id="4" name="Text Placeholder 3"/>
          <p:cNvSpPr>
            <a:spLocks noGrp="1"/>
          </p:cNvSpPr>
          <p:nvPr>
            <p:ph type="body" sz="quarter" idx="13" hasCustomPrompt="1"/>
          </p:nvPr>
        </p:nvSpPr>
        <p:spPr>
          <a:xfrm>
            <a:off x="7950475" y="4852780"/>
            <a:ext cx="1731455" cy="403868"/>
          </a:xfrm>
          <a:prstGeom prst="roundRect">
            <a:avLst>
              <a:gd name="adj" fmla="val 50000"/>
            </a:avLst>
          </a:prstGeom>
          <a:solidFill>
            <a:schemeClr val="bg1"/>
          </a:solidFill>
          <a:ln>
            <a:noFill/>
          </a:ln>
          <a:effectLst>
            <a:outerShdw blurRad="203200" dist="38100" dir="2700000" algn="tl" rotWithShape="0">
              <a:schemeClr val="accent1">
                <a:lumMod val="50000"/>
                <a:alpha val="20000"/>
              </a:schemeClr>
            </a:outerShdw>
          </a:effectLst>
        </p:spPr>
        <p:txBody>
          <a:bodyPr wrap="square" lIns="90000" anchor="ctr">
            <a:normAutofit/>
          </a:bodyPr>
          <a:lstStyle>
            <a:lvl1pPr marL="0" indent="0" algn="ctr">
              <a:lnSpc>
                <a:spcPct val="100000"/>
              </a:lnSpc>
              <a:buNone/>
              <a:defRPr sz="1200">
                <a:solidFill>
                  <a:schemeClr val="accent1"/>
                </a:solidFill>
              </a:defRPr>
            </a:lvl1pPr>
          </a:lstStyle>
          <a:p>
            <a:pPr lvl="0"/>
            <a:r>
              <a:rPr lang="en-US"/>
              <a:t>Presenter name</a:t>
            </a:r>
            <a:endParaRPr lang="en-US"/>
          </a:p>
        </p:txBody>
      </p:sp>
      <p:sp>
        <p:nvSpPr>
          <p:cNvPr id="7" name="Text Placeholder 6"/>
          <p:cNvSpPr>
            <a:spLocks noGrp="1"/>
          </p:cNvSpPr>
          <p:nvPr>
            <p:ph type="body" sz="quarter" idx="14" hasCustomPrompt="1"/>
          </p:nvPr>
        </p:nvSpPr>
        <p:spPr>
          <a:xfrm>
            <a:off x="5833877" y="4852780"/>
            <a:ext cx="1731455" cy="403868"/>
          </a:xfrm>
          <a:prstGeom prst="roundRect">
            <a:avLst>
              <a:gd name="adj" fmla="val 50000"/>
            </a:avLst>
          </a:prstGeom>
          <a:noFill/>
          <a:ln>
            <a:solidFill>
              <a:schemeClr val="accent1"/>
            </a:solidFill>
          </a:ln>
          <a:effectLst>
            <a:outerShdw blurRad="254000" dist="38100" dir="2700000" algn="tl" rotWithShape="0">
              <a:schemeClr val="accent1">
                <a:lumMod val="50000"/>
                <a:alpha val="20000"/>
              </a:schemeClr>
            </a:outerShdw>
          </a:effectLst>
        </p:spPr>
        <p:txBody>
          <a:bodyPr wrap="none" anchor="ctr">
            <a:normAutofit/>
          </a:bodyPr>
          <a:lstStyle>
            <a:lvl1pPr marL="0" indent="0" algn="ctr">
              <a:lnSpc>
                <a:spcPct val="100000"/>
              </a:lnSpc>
              <a:buNone/>
              <a:defRPr sz="1200">
                <a:solidFill>
                  <a:schemeClr val="accent1"/>
                </a:solidFill>
              </a:defRPr>
            </a:lvl1pPr>
          </a:lstStyle>
          <a:p>
            <a:pPr lvl="0"/>
            <a:r>
              <a:rPr lang="en-US"/>
              <a:t>www.officeplus.cn</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1"/>
      </p:bgRef>
    </p:bg>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660400" y="0"/>
            <a:ext cx="10858500" cy="1028700"/>
          </a:xfrm>
          <a:prstGeom prst="rect">
            <a:avLst/>
          </a:prstGeom>
        </p:spPr>
        <p:txBody>
          <a:bodyPr anchor="b" anchorCtr="0">
            <a:normAutofit/>
          </a:bodyPr>
          <a:lstStyle>
            <a:lvl1pPr>
              <a:lnSpc>
                <a:spcPct val="100000"/>
              </a:lnSpc>
              <a:defRPr>
                <a:solidFill>
                  <a:schemeClr val="tx1"/>
                </a:solidFill>
              </a:defRPr>
            </a:lvl1pPr>
          </a:lstStyle>
          <a:p>
            <a:pPr lvl="0"/>
            <a:r>
              <a:rPr lang="en-US" dirty="0"/>
              <a:t>Click to add title</a:t>
            </a:r>
            <a:endParaRPr lang="en-US" dirty="0"/>
          </a:p>
        </p:txBody>
      </p:sp>
      <p:sp>
        <p:nvSpPr>
          <p:cNvPr id="5" name="Content Placeholder 4"/>
          <p:cNvSpPr>
            <a:spLocks noGrp="1"/>
          </p:cNvSpPr>
          <p:nvPr>
            <p:ph idx="1" hasCustomPrompt="1"/>
          </p:nvPr>
        </p:nvSpPr>
        <p:spPr>
          <a:xfrm>
            <a:off x="660400" y="1092200"/>
            <a:ext cx="10858500" cy="5041900"/>
          </a:xfrm>
          <a:prstGeom prst="rect">
            <a:avLst/>
          </a:prstGeom>
        </p:spPr>
        <p:txBody>
          <a:bodyPr vert="horz" lIns="91440" tIns="45720" rIns="91440" bIns="45720" rtlCol="0">
            <a:normAutofit/>
          </a:bodyPr>
          <a:lstStyle>
            <a:lvl1pPr marL="285750" indent="-285750">
              <a:buFont typeface="Arial" panose="020B0604020202020204" pitchFamily="34" charset="0"/>
              <a:buChar char="•"/>
              <a:defRPr/>
            </a:lvl1pPr>
            <a:lvl2pPr marL="742950" indent="-285750">
              <a:buFont typeface="Arial" panose="020B0604020202020204" pitchFamily="34" charset="0"/>
              <a:buChar char="•"/>
              <a:defRPr/>
            </a:lvl2pPr>
            <a:lvl3pPr marL="1200150" indent="-285750">
              <a:buFont typeface="Arial" panose="020B0604020202020204" pitchFamily="34" charset="0"/>
              <a:buChar char="•"/>
              <a:defRPr/>
            </a:lvl3pPr>
            <a:lvl4pPr marL="1657350" indent="-285750">
              <a:buFont typeface="Arial" panose="020B0604020202020204" pitchFamily="34" charset="0"/>
              <a:buChar char="•"/>
              <a:defRPr/>
            </a:lvl4pPr>
            <a:lvl5pPr marL="2114550" indent="-285750">
              <a:buFont typeface="Arial" panose="020B0604020202020204" pitchFamily="34" charset="0"/>
              <a:buChar char="•"/>
              <a:defRPr/>
            </a:lvl5p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2" name="Date Placeholder 1"/>
          <p:cNvSpPr>
            <a:spLocks noGrp="1"/>
          </p:cNvSpPr>
          <p:nvPr>
            <p:ph type="dt" sz="half" idx="10"/>
          </p:nvPr>
        </p:nvSpPr>
        <p:spPr/>
        <p:txBody>
          <a:bodyPr/>
          <a:lstStyle/>
          <a:p>
            <a:fld id="{A9643B38-FCD2-4D0A-90BC-740ACC77290F}" type="datetime1">
              <a:rPr lang="zh-CN" altLang="en-US" smtClean="0"/>
            </a:fld>
            <a:endParaRPr lang="zh-CN" altLang="en-US"/>
          </a:p>
        </p:txBody>
      </p:sp>
      <p:sp>
        <p:nvSpPr>
          <p:cNvPr id="3" name="Footer Placeholder 2"/>
          <p:cNvSpPr>
            <a:spLocks noGrp="1"/>
          </p:cNvSpPr>
          <p:nvPr>
            <p:ph type="ftr" sz="quarter" idx="11"/>
          </p:nvPr>
        </p:nvSpPr>
        <p:spPr/>
        <p:txBody>
          <a:bodyPr/>
          <a:lstStyle/>
          <a:p>
            <a:r>
              <a:rPr lang="en-US" altLang="zh-CN"/>
              <a:t>OfficePLUS</a:t>
            </a:r>
            <a:endParaRPr lang="zh-CN" altLang="en-US"/>
          </a:p>
        </p:txBody>
      </p:sp>
      <p:sp>
        <p:nvSpPr>
          <p:cNvPr id="4" name="Slide Number Placeholder 3"/>
          <p:cNvSpPr>
            <a:spLocks noGrp="1"/>
          </p:cNvSpPr>
          <p:nvPr>
            <p:ph type="sldNum" sz="quarter" idx="12"/>
          </p:nvPr>
        </p:nvSpPr>
        <p:spPr/>
        <p:txBody>
          <a:bodyPr/>
          <a:lstStyle/>
          <a:p>
            <a:fld id="{7F65B630-C7FF-41C0-9923-C5E5E29EED81}"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genda">
    <p:bg>
      <p:bgRef idx="1001">
        <a:schemeClr val="bg1"/>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rotWithShape="0">
            <a:blip r:embed="rId2"/>
            <a:srcRect/>
            <a:stretch>
              <a:fillRect r="-360"/>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lvl="0" algn="ctr"/>
            <a:endParaRPr lang="zh-CN" altLang="en-US"/>
          </a:p>
        </p:txBody>
      </p:sp>
      <p:sp>
        <p:nvSpPr>
          <p:cNvPr id="8" name="Rectangle: Rounded Corners 7"/>
          <p:cNvSpPr/>
          <p:nvPr/>
        </p:nvSpPr>
        <p:spPr>
          <a:xfrm>
            <a:off x="392877" y="491163"/>
            <a:ext cx="11406244" cy="5875674"/>
          </a:xfrm>
          <a:prstGeom prst="roundRect">
            <a:avLst>
              <a:gd name="adj" fmla="val 188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p:cNvSpPr>
            <a:spLocks noGrp="1"/>
          </p:cNvSpPr>
          <p:nvPr>
            <p:ph type="title" hasCustomPrompt="1"/>
          </p:nvPr>
        </p:nvSpPr>
        <p:spPr>
          <a:xfrm>
            <a:off x="660399" y="1500188"/>
            <a:ext cx="2836800" cy="914400"/>
          </a:xfrm>
          <a:prstGeom prst="rect">
            <a:avLst/>
          </a:prstGeom>
        </p:spPr>
        <p:txBody>
          <a:bodyPr wrap="square" anchor="t">
            <a:normAutofit/>
          </a:bodyPr>
          <a:lstStyle>
            <a:lvl1pPr algn="r">
              <a:lnSpc>
                <a:spcPct val="100000"/>
              </a:lnSpc>
              <a:defRPr sz="2800">
                <a:solidFill>
                  <a:schemeClr val="accent1"/>
                </a:solidFill>
              </a:defRPr>
            </a:lvl1pPr>
          </a:lstStyle>
          <a:p>
            <a:pPr lvl="0"/>
            <a:r>
              <a:rPr lang="en-US"/>
              <a:t>Agenda</a:t>
            </a:r>
            <a:endParaRPr lang="en-US"/>
          </a:p>
        </p:txBody>
      </p:sp>
      <p:sp>
        <p:nvSpPr>
          <p:cNvPr id="11" name="Content Placeholder 10"/>
          <p:cNvSpPr>
            <a:spLocks noGrp="1"/>
          </p:cNvSpPr>
          <p:nvPr>
            <p:ph sz="quarter" idx="1" hasCustomPrompt="1"/>
          </p:nvPr>
        </p:nvSpPr>
        <p:spPr>
          <a:xfrm>
            <a:off x="3746500" y="1500187"/>
            <a:ext cx="7772400" cy="4633200"/>
          </a:xfrm>
          <a:prstGeom prst="rect">
            <a:avLst/>
          </a:prstGeom>
        </p:spPr>
        <p:txBody>
          <a:bodyPr wrap="square">
            <a:normAutofit/>
          </a:bodyPr>
          <a:lstStyle>
            <a:lvl1pPr marL="457200" indent="-457200">
              <a:lnSpc>
                <a:spcPct val="130000"/>
              </a:lnSpc>
              <a:buFont typeface="+mj-lt"/>
              <a:buAutoNum type="arabicPeriod"/>
              <a:defRPr sz="2400" b="0">
                <a:solidFill>
                  <a:schemeClr val="tx1"/>
                </a:solidFill>
                <a:latin typeface="+mn-lt"/>
              </a:defRPr>
            </a:lvl1pPr>
          </a:lstStyle>
          <a:p>
            <a:pPr lvl="0"/>
            <a:r>
              <a:rPr lang="en-US"/>
              <a:t>Click to add text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3" name="Date Placeholder 2"/>
          <p:cNvSpPr>
            <a:spLocks noGrp="1"/>
          </p:cNvSpPr>
          <p:nvPr>
            <p:ph type="dt" sz="half" idx="10"/>
          </p:nvPr>
        </p:nvSpPr>
        <p:spPr/>
        <p:txBody>
          <a:bodyPr/>
          <a:lstStyle/>
          <a:p>
            <a:fld id="{2A27A813-B2FD-42E1-9222-83B574E99074}" type="datetime1">
              <a:rPr lang="zh-CN" altLang="en-US" smtClean="0"/>
            </a:fld>
            <a:endParaRPr lang="en-US" altLang="zh-CN"/>
          </a:p>
        </p:txBody>
      </p:sp>
      <p:sp>
        <p:nvSpPr>
          <p:cNvPr id="4" name="Footer Placeholder 3"/>
          <p:cNvSpPr>
            <a:spLocks noGrp="1"/>
          </p:cNvSpPr>
          <p:nvPr>
            <p:ph type="ftr" sz="quarter" idx="11"/>
          </p:nvPr>
        </p:nvSpPr>
        <p:spPr/>
        <p:txBody>
          <a:bodyPr/>
          <a:lstStyle/>
          <a:p>
            <a:r>
              <a:rPr lang="en-US" altLang="zh-CN" dirty="0"/>
              <a:t>OfficePLUS</a:t>
            </a:r>
            <a:endParaRPr lang="zh-CN" altLang="en-US" dirty="0"/>
          </a:p>
        </p:txBody>
      </p:sp>
      <p:sp>
        <p:nvSpPr>
          <p:cNvPr id="5" name="Slide Number Placeholder 4"/>
          <p:cNvSpPr>
            <a:spLocks noGrp="1"/>
          </p:cNvSpPr>
          <p:nvPr>
            <p:ph type="sldNum" sz="quarter" idx="12"/>
          </p:nvPr>
        </p:nvSpPr>
        <p:spPr/>
        <p:txBody>
          <a:bodyPr/>
          <a:lstStyle/>
          <a:p>
            <a:fld id="{7F65B630-C7FF-41C0-9923-C5E5E29EED81}" type="slidenum">
              <a:rPr lang="en-US" altLang="zh-CN" smtClean="0"/>
            </a:fld>
            <a:endParaRPr lang="en-US" altLang="zh-CN"/>
          </a:p>
        </p:txBody>
      </p:sp>
      <p:grpSp>
        <p:nvGrpSpPr>
          <p:cNvPr id="13" name="Group 12"/>
          <p:cNvGrpSpPr/>
          <p:nvPr/>
        </p:nvGrpSpPr>
        <p:grpSpPr>
          <a:xfrm>
            <a:off x="2626456" y="1500188"/>
            <a:ext cx="994563" cy="4634686"/>
            <a:chOff x="2626456" y="1500188"/>
            <a:chExt cx="994563" cy="4634686"/>
          </a:xfrm>
        </p:grpSpPr>
        <p:cxnSp>
          <p:nvCxnSpPr>
            <p:cNvPr id="14" name="Straight Connector 13"/>
            <p:cNvCxnSpPr/>
            <p:nvPr/>
          </p:nvCxnSpPr>
          <p:spPr>
            <a:xfrm>
              <a:off x="3621019" y="1500188"/>
              <a:ext cx="0" cy="4633913"/>
            </a:xfrm>
            <a:prstGeom prst="line">
              <a:avLst/>
            </a:prstGeom>
            <a:solidFill>
              <a:srgbClr val="FFCC00"/>
            </a:solidFill>
            <a:ln w="3175" cap="flat" cmpd="sng" algn="ctr">
              <a:solidFill>
                <a:schemeClr val="tx1">
                  <a:alpha val="50000"/>
                </a:schemeClr>
              </a:solidFill>
              <a:prstDash val="solid"/>
              <a:round/>
              <a:headEnd type="none" w="med" len="med"/>
              <a:tailEnd type="none" w="med" len="med"/>
            </a:ln>
            <a:effectLst/>
          </p:spPr>
        </p:cxnSp>
        <p:sp>
          <p:nvSpPr>
            <p:cNvPr id="15" name="Freeform: Shape 14"/>
            <p:cNvSpPr>
              <a:spLocks noChangeAspect="1"/>
            </p:cNvSpPr>
            <p:nvPr/>
          </p:nvSpPr>
          <p:spPr bwMode="auto">
            <a:xfrm>
              <a:off x="2626456" y="5219207"/>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tx1">
                <a:alpha val="15000"/>
              </a:schemeClr>
            </a:solidFill>
            <a:ln>
              <a:noFill/>
            </a:ln>
          </p:spPr>
          <p:txBody>
            <a:bodyPr/>
            <a:lstStyle/>
            <a:p>
              <a:endParaRPr lang="zh-CN" altLang="en-US">
                <a:cs typeface="+mn-ea"/>
                <a:sym typeface="+mn-lt"/>
              </a:endParaRPr>
            </a:p>
          </p:txBody>
        </p:sp>
      </p:gr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 y="0"/>
            <a:ext cx="12191996" cy="6857997"/>
            <a:chOff x="1" y="0"/>
            <a:chExt cx="12191996" cy="6857997"/>
          </a:xfrm>
        </p:grpSpPr>
        <p:grpSp>
          <p:nvGrpSpPr>
            <p:cNvPr id="3" name="Group 2"/>
            <p:cNvGrpSpPr/>
            <p:nvPr/>
          </p:nvGrpSpPr>
          <p:grpSpPr>
            <a:xfrm>
              <a:off x="1" y="0"/>
              <a:ext cx="12191996" cy="6857997"/>
              <a:chOff x="1" y="0"/>
              <a:chExt cx="12191996" cy="6857997"/>
            </a:xfrm>
          </p:grpSpPr>
          <p:grpSp>
            <p:nvGrpSpPr>
              <p:cNvPr id="9" name="Group 8"/>
              <p:cNvGrpSpPr/>
              <p:nvPr/>
            </p:nvGrpSpPr>
            <p:grpSpPr>
              <a:xfrm>
                <a:off x="1" y="0"/>
                <a:ext cx="5559994" cy="5598791"/>
                <a:chOff x="1" y="0"/>
                <a:chExt cx="5559994" cy="5598791"/>
              </a:xfrm>
            </p:grpSpPr>
            <p:sp>
              <p:nvSpPr>
                <p:cNvPr id="13" name="Freeform: Shape 12"/>
                <p:cNvSpPr/>
                <p:nvPr/>
              </p:nvSpPr>
              <p:spPr>
                <a:xfrm>
                  <a:off x="273595" y="2"/>
                  <a:ext cx="5286400" cy="5598789"/>
                </a:xfrm>
                <a:custGeom>
                  <a:avLst/>
                  <a:gdLst>
                    <a:gd name="connsiteX0" fmla="*/ 0 w 5286400"/>
                    <a:gd name="connsiteY0" fmla="*/ 0 h 5598789"/>
                    <a:gd name="connsiteX1" fmla="*/ 5286400 w 5286400"/>
                    <a:gd name="connsiteY1" fmla="*/ 0 h 5598789"/>
                    <a:gd name="connsiteX2" fmla="*/ 5285104 w 5286400"/>
                    <a:gd name="connsiteY2" fmla="*/ 52384 h 5598789"/>
                    <a:gd name="connsiteX3" fmla="*/ 4657290 w 5286400"/>
                    <a:gd name="connsiteY3" fmla="*/ 1377715 h 5598789"/>
                    <a:gd name="connsiteX4" fmla="*/ 4404861 w 5286400"/>
                    <a:gd name="connsiteY4" fmla="*/ 3030184 h 5598789"/>
                    <a:gd name="connsiteX5" fmla="*/ 3662422 w 5286400"/>
                    <a:gd name="connsiteY5" fmla="*/ 5349704 h 5598789"/>
                    <a:gd name="connsiteX6" fmla="*/ 45105 w 5286400"/>
                    <a:gd name="connsiteY6" fmla="*/ 4457124 h 5598789"/>
                    <a:gd name="connsiteX7" fmla="*/ 0 w 5286400"/>
                    <a:gd name="connsiteY7" fmla="*/ 4376013 h 5598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86400" h="5598789">
                      <a:moveTo>
                        <a:pt x="0" y="0"/>
                      </a:moveTo>
                      <a:lnTo>
                        <a:pt x="5286400" y="0"/>
                      </a:lnTo>
                      <a:lnTo>
                        <a:pt x="5285104" y="52384"/>
                      </a:lnTo>
                      <a:cubicBezTo>
                        <a:pt x="5271971" y="392440"/>
                        <a:pt x="5173262" y="1018489"/>
                        <a:pt x="4657290" y="1377715"/>
                      </a:cubicBezTo>
                      <a:cubicBezTo>
                        <a:pt x="4003944" y="1832524"/>
                        <a:pt x="3863323" y="2346455"/>
                        <a:pt x="4404861" y="3030184"/>
                      </a:cubicBezTo>
                      <a:cubicBezTo>
                        <a:pt x="4969115" y="3742716"/>
                        <a:pt x="4657290" y="4910056"/>
                        <a:pt x="3662422" y="5349704"/>
                      </a:cubicBezTo>
                      <a:cubicBezTo>
                        <a:pt x="2823003" y="5720657"/>
                        <a:pt x="894766" y="5854168"/>
                        <a:pt x="45105" y="4457124"/>
                      </a:cubicBezTo>
                      <a:lnTo>
                        <a:pt x="0" y="4376013"/>
                      </a:lnTo>
                      <a:close/>
                    </a:path>
                  </a:pathLst>
                </a:custGeom>
                <a:no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Freeform: Shape 13"/>
                <p:cNvSpPr/>
                <p:nvPr/>
              </p:nvSpPr>
              <p:spPr>
                <a:xfrm>
                  <a:off x="1" y="0"/>
                  <a:ext cx="5286688" cy="5517764"/>
                </a:xfrm>
                <a:custGeom>
                  <a:avLst/>
                  <a:gdLst>
                    <a:gd name="connsiteX0" fmla="*/ 0 w 4485307"/>
                    <a:gd name="connsiteY0" fmla="*/ 0 h 4681355"/>
                    <a:gd name="connsiteX1" fmla="*/ 4485193 w 4485307"/>
                    <a:gd name="connsiteY1" fmla="*/ 0 h 4681355"/>
                    <a:gd name="connsiteX2" fmla="*/ 4485307 w 4485307"/>
                    <a:gd name="connsiteY2" fmla="*/ 19173 h 4681355"/>
                    <a:gd name="connsiteX3" fmla="*/ 3951316 w 4485307"/>
                    <a:gd name="connsiteY3" fmla="*/ 1173713 h 4681355"/>
                    <a:gd name="connsiteX4" fmla="*/ 3737151 w 4485307"/>
                    <a:gd name="connsiteY4" fmla="*/ 2546887 h 4681355"/>
                    <a:gd name="connsiteX5" fmla="*/ 3107255 w 4485307"/>
                    <a:gd name="connsiteY5" fmla="*/ 4474370 h 4681355"/>
                    <a:gd name="connsiteX6" fmla="*/ 38268 w 4485307"/>
                    <a:gd name="connsiteY6" fmla="*/ 3732651 h 4681355"/>
                    <a:gd name="connsiteX7" fmla="*/ 0 w 4485307"/>
                    <a:gd name="connsiteY7" fmla="*/ 3665249 h 4681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85307" h="4681355">
                      <a:moveTo>
                        <a:pt x="0" y="0"/>
                      </a:moveTo>
                      <a:lnTo>
                        <a:pt x="4485193" y="0"/>
                      </a:lnTo>
                      <a:lnTo>
                        <a:pt x="4485307" y="19173"/>
                      </a:lnTo>
                      <a:cubicBezTo>
                        <a:pt x="4482413" y="284615"/>
                        <a:pt x="4418258" y="855301"/>
                        <a:pt x="3951316" y="1173713"/>
                      </a:cubicBezTo>
                      <a:cubicBezTo>
                        <a:pt x="3397007" y="1551651"/>
                        <a:pt x="3277702" y="1978720"/>
                        <a:pt x="3737151" y="2546887"/>
                      </a:cubicBezTo>
                      <a:cubicBezTo>
                        <a:pt x="4215873" y="3138990"/>
                        <a:pt x="3951316" y="4109030"/>
                        <a:pt x="3107255" y="4474370"/>
                      </a:cubicBezTo>
                      <a:cubicBezTo>
                        <a:pt x="2395079" y="4782626"/>
                        <a:pt x="759133" y="4893571"/>
                        <a:pt x="38268" y="3732651"/>
                      </a:cubicBezTo>
                      <a:lnTo>
                        <a:pt x="0" y="3665249"/>
                      </a:lnTo>
                      <a:close/>
                    </a:path>
                  </a:pathLst>
                </a:custGeom>
                <a:blipFill rotWithShape="0">
                  <a:blip r:embed="rId2"/>
                  <a:srcRect/>
                  <a:stretch>
                    <a:fillRect l="-41980" r="-44160"/>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solidFill>
                      <a:schemeClr val="lt1"/>
                    </a:solidFill>
                  </a:endParaRPr>
                </a:p>
              </p:txBody>
            </p:sp>
          </p:grpSp>
          <p:grpSp>
            <p:nvGrpSpPr>
              <p:cNvPr id="10" name="Group 9"/>
              <p:cNvGrpSpPr/>
              <p:nvPr/>
            </p:nvGrpSpPr>
            <p:grpSpPr>
              <a:xfrm flipH="1" flipV="1">
                <a:off x="10891776" y="5548704"/>
                <a:ext cx="1300221" cy="1309293"/>
                <a:chOff x="1" y="0"/>
                <a:chExt cx="5559994" cy="5598791"/>
              </a:xfrm>
            </p:grpSpPr>
            <p:sp>
              <p:nvSpPr>
                <p:cNvPr id="11" name="Freeform: Shape 10"/>
                <p:cNvSpPr/>
                <p:nvPr/>
              </p:nvSpPr>
              <p:spPr>
                <a:xfrm>
                  <a:off x="273595" y="2"/>
                  <a:ext cx="5286400" cy="5598789"/>
                </a:xfrm>
                <a:custGeom>
                  <a:avLst/>
                  <a:gdLst>
                    <a:gd name="connsiteX0" fmla="*/ 0 w 5286400"/>
                    <a:gd name="connsiteY0" fmla="*/ 0 h 5598789"/>
                    <a:gd name="connsiteX1" fmla="*/ 5286400 w 5286400"/>
                    <a:gd name="connsiteY1" fmla="*/ 0 h 5598789"/>
                    <a:gd name="connsiteX2" fmla="*/ 5285104 w 5286400"/>
                    <a:gd name="connsiteY2" fmla="*/ 52384 h 5598789"/>
                    <a:gd name="connsiteX3" fmla="*/ 4657290 w 5286400"/>
                    <a:gd name="connsiteY3" fmla="*/ 1377715 h 5598789"/>
                    <a:gd name="connsiteX4" fmla="*/ 4404861 w 5286400"/>
                    <a:gd name="connsiteY4" fmla="*/ 3030184 h 5598789"/>
                    <a:gd name="connsiteX5" fmla="*/ 3662422 w 5286400"/>
                    <a:gd name="connsiteY5" fmla="*/ 5349704 h 5598789"/>
                    <a:gd name="connsiteX6" fmla="*/ 45105 w 5286400"/>
                    <a:gd name="connsiteY6" fmla="*/ 4457124 h 5598789"/>
                    <a:gd name="connsiteX7" fmla="*/ 0 w 5286400"/>
                    <a:gd name="connsiteY7" fmla="*/ 4376013 h 5598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86400" h="5598789">
                      <a:moveTo>
                        <a:pt x="0" y="0"/>
                      </a:moveTo>
                      <a:lnTo>
                        <a:pt x="5286400" y="0"/>
                      </a:lnTo>
                      <a:lnTo>
                        <a:pt x="5285104" y="52384"/>
                      </a:lnTo>
                      <a:cubicBezTo>
                        <a:pt x="5271971" y="392440"/>
                        <a:pt x="5173262" y="1018489"/>
                        <a:pt x="4657290" y="1377715"/>
                      </a:cubicBezTo>
                      <a:cubicBezTo>
                        <a:pt x="4003944" y="1832524"/>
                        <a:pt x="3863323" y="2346455"/>
                        <a:pt x="4404861" y="3030184"/>
                      </a:cubicBezTo>
                      <a:cubicBezTo>
                        <a:pt x="4969115" y="3742716"/>
                        <a:pt x="4657290" y="4910056"/>
                        <a:pt x="3662422" y="5349704"/>
                      </a:cubicBezTo>
                      <a:cubicBezTo>
                        <a:pt x="2823003" y="5720657"/>
                        <a:pt x="894766" y="5854168"/>
                        <a:pt x="45105" y="4457124"/>
                      </a:cubicBezTo>
                      <a:lnTo>
                        <a:pt x="0" y="4376013"/>
                      </a:lnTo>
                      <a:close/>
                    </a:path>
                  </a:pathLst>
                </a:custGeom>
                <a:no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 name="Freeform: Shape 11"/>
                <p:cNvSpPr/>
                <p:nvPr/>
              </p:nvSpPr>
              <p:spPr>
                <a:xfrm>
                  <a:off x="1" y="0"/>
                  <a:ext cx="5286688" cy="5517764"/>
                </a:xfrm>
                <a:custGeom>
                  <a:avLst/>
                  <a:gdLst>
                    <a:gd name="connsiteX0" fmla="*/ 0 w 4485307"/>
                    <a:gd name="connsiteY0" fmla="*/ 0 h 4681355"/>
                    <a:gd name="connsiteX1" fmla="*/ 4485193 w 4485307"/>
                    <a:gd name="connsiteY1" fmla="*/ 0 h 4681355"/>
                    <a:gd name="connsiteX2" fmla="*/ 4485307 w 4485307"/>
                    <a:gd name="connsiteY2" fmla="*/ 19173 h 4681355"/>
                    <a:gd name="connsiteX3" fmla="*/ 3951316 w 4485307"/>
                    <a:gd name="connsiteY3" fmla="*/ 1173713 h 4681355"/>
                    <a:gd name="connsiteX4" fmla="*/ 3737151 w 4485307"/>
                    <a:gd name="connsiteY4" fmla="*/ 2546887 h 4681355"/>
                    <a:gd name="connsiteX5" fmla="*/ 3107255 w 4485307"/>
                    <a:gd name="connsiteY5" fmla="*/ 4474370 h 4681355"/>
                    <a:gd name="connsiteX6" fmla="*/ 38268 w 4485307"/>
                    <a:gd name="connsiteY6" fmla="*/ 3732651 h 4681355"/>
                    <a:gd name="connsiteX7" fmla="*/ 0 w 4485307"/>
                    <a:gd name="connsiteY7" fmla="*/ 3665249 h 4681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85307" h="4681355">
                      <a:moveTo>
                        <a:pt x="0" y="0"/>
                      </a:moveTo>
                      <a:lnTo>
                        <a:pt x="4485193" y="0"/>
                      </a:lnTo>
                      <a:lnTo>
                        <a:pt x="4485307" y="19173"/>
                      </a:lnTo>
                      <a:cubicBezTo>
                        <a:pt x="4482413" y="284615"/>
                        <a:pt x="4418258" y="855301"/>
                        <a:pt x="3951316" y="1173713"/>
                      </a:cubicBezTo>
                      <a:cubicBezTo>
                        <a:pt x="3397007" y="1551651"/>
                        <a:pt x="3277702" y="1978720"/>
                        <a:pt x="3737151" y="2546887"/>
                      </a:cubicBezTo>
                      <a:cubicBezTo>
                        <a:pt x="4215873" y="3138990"/>
                        <a:pt x="3951316" y="4109030"/>
                        <a:pt x="3107255" y="4474370"/>
                      </a:cubicBezTo>
                      <a:cubicBezTo>
                        <a:pt x="2395079" y="4782626"/>
                        <a:pt x="759133" y="4893571"/>
                        <a:pt x="38268" y="3732651"/>
                      </a:cubicBezTo>
                      <a:lnTo>
                        <a:pt x="0" y="3665249"/>
                      </a:lnTo>
                      <a:close/>
                    </a:path>
                  </a:pathLst>
                </a:custGeom>
                <a:solidFill>
                  <a:schemeClr val="accent1"/>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solidFill>
                      <a:schemeClr val="lt1"/>
                    </a:solidFill>
                  </a:endParaRPr>
                </a:p>
              </p:txBody>
            </p:sp>
          </p:grpSp>
        </p:grpSp>
        <p:sp>
          <p:nvSpPr>
            <p:cNvPr id="7" name="Oval 6"/>
            <p:cNvSpPr/>
            <p:nvPr/>
          </p:nvSpPr>
          <p:spPr>
            <a:xfrm flipH="1">
              <a:off x="11147274" y="780698"/>
              <a:ext cx="515964" cy="515964"/>
            </a:xfrm>
            <a:prstGeom prst="ellipse">
              <a:avLst/>
            </a:prstGeom>
            <a:noFill/>
            <a:ln w="666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Title 4"/>
          <p:cNvSpPr>
            <a:spLocks noGrp="1"/>
          </p:cNvSpPr>
          <p:nvPr>
            <p:ph type="title" hasCustomPrompt="1"/>
          </p:nvPr>
        </p:nvSpPr>
        <p:spPr>
          <a:xfrm>
            <a:off x="7023100" y="2762340"/>
            <a:ext cx="4495800" cy="584775"/>
          </a:xfrm>
          <a:prstGeom prst="rect">
            <a:avLst/>
          </a:prstGeom>
        </p:spPr>
        <p:txBody>
          <a:bodyPr>
            <a:normAutofit/>
          </a:bodyPr>
          <a:lstStyle>
            <a:lvl1pPr algn="l">
              <a:lnSpc>
                <a:spcPct val="100000"/>
              </a:lnSpc>
              <a:defRPr sz="3200"/>
            </a:lvl1pPr>
          </a:lstStyle>
          <a:p>
            <a:pPr lvl="0"/>
            <a:r>
              <a:rPr lang="en-US"/>
              <a:t>Click to add title</a:t>
            </a:r>
            <a:endParaRPr lang="en-US"/>
          </a:p>
        </p:txBody>
      </p:sp>
      <p:sp>
        <p:nvSpPr>
          <p:cNvPr id="25" name="Text Placeholder 24"/>
          <p:cNvSpPr>
            <a:spLocks noGrp="1"/>
          </p:cNvSpPr>
          <p:nvPr>
            <p:ph type="body" sz="quarter" idx="1" hasCustomPrompt="1"/>
          </p:nvPr>
        </p:nvSpPr>
        <p:spPr>
          <a:xfrm>
            <a:off x="7023100" y="3358969"/>
            <a:ext cx="4495800" cy="1104991"/>
          </a:xfrm>
          <a:prstGeom prst="rect">
            <a:avLst/>
          </a:prstGeom>
        </p:spPr>
        <p:txBody>
          <a:bodyPr anchor="t">
            <a:normAutofit/>
          </a:bodyPr>
          <a:lstStyle>
            <a:lvl1pPr marL="0" indent="0" algn="l">
              <a:lnSpc>
                <a:spcPct val="120000"/>
              </a:lnSpc>
              <a:buFont typeface="+mj-lt"/>
              <a:buNone/>
              <a:defRPr sz="2000" b="0">
                <a:solidFill>
                  <a:schemeClr val="tx1"/>
                </a:solidFill>
                <a:latin typeface="+mn-lt"/>
              </a:defRPr>
            </a:lvl1pPr>
          </a:lstStyle>
          <a:p>
            <a:pPr lvl="0"/>
            <a:r>
              <a:rPr lang="en-US"/>
              <a:t>Click to add text</a:t>
            </a:r>
            <a:endParaRPr lang="en-US"/>
          </a:p>
        </p:txBody>
      </p:sp>
      <p:sp>
        <p:nvSpPr>
          <p:cNvPr id="4" name="Date Placeholder 3"/>
          <p:cNvSpPr>
            <a:spLocks noGrp="1"/>
          </p:cNvSpPr>
          <p:nvPr>
            <p:ph type="dt" sz="half" idx="10"/>
          </p:nvPr>
        </p:nvSpPr>
        <p:spPr/>
        <p:txBody>
          <a:bodyPr/>
          <a:lstStyle/>
          <a:p>
            <a:fld id="{2A27A813-B2FD-42E1-9222-83B574E99074}" type="datetime1">
              <a:rPr lang="zh-CN" altLang="en-US" smtClean="0"/>
            </a:fld>
            <a:endParaRPr lang="en-US" altLang="zh-CN"/>
          </a:p>
        </p:txBody>
      </p:sp>
      <p:sp>
        <p:nvSpPr>
          <p:cNvPr id="6" name="Footer Placeholder 5"/>
          <p:cNvSpPr>
            <a:spLocks noGrp="1"/>
          </p:cNvSpPr>
          <p:nvPr>
            <p:ph type="ftr" sz="quarter" idx="11"/>
          </p:nvPr>
        </p:nvSpPr>
        <p:spPr/>
        <p:txBody>
          <a:bodyPr/>
          <a:lstStyle/>
          <a:p>
            <a:r>
              <a:rPr lang="en-US" altLang="zh-CN"/>
              <a:t>OfficePLUS</a:t>
            </a:r>
            <a:endParaRPr lang="zh-CN" altLang="en-US"/>
          </a:p>
        </p:txBody>
      </p:sp>
      <p:sp>
        <p:nvSpPr>
          <p:cNvPr id="8" name="Slide Number Placeholder 7"/>
          <p:cNvSpPr>
            <a:spLocks noGrp="1"/>
          </p:cNvSpPr>
          <p:nvPr>
            <p:ph type="sldNum" sz="quarter" idx="12"/>
          </p:nvPr>
        </p:nvSpPr>
        <p:spPr/>
        <p:txBody>
          <a:bodyPr/>
          <a:lstStyle/>
          <a:p>
            <a:fld id="{7F65B630-C7FF-41C0-9923-C5E5E29EED81}" type="slidenum">
              <a:rPr lang="en-US" altLang="zh-CN" smtClean="0"/>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bg>
      <p:bgRef idx="1001">
        <a:schemeClr val="bg1"/>
      </p:bgRef>
    </p:bg>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p:cNvSpPr>
            <a:spLocks noGrp="1"/>
          </p:cNvSpPr>
          <p:nvPr>
            <p:ph type="title" hasCustomPrompt="1"/>
          </p:nvPr>
        </p:nvSpPr>
        <p:spPr>
          <a:xfrm>
            <a:off x="660399" y="0"/>
            <a:ext cx="10858500" cy="1028700"/>
          </a:xfrm>
          <a:prstGeom prst="rect">
            <a:avLst/>
          </a:prstGeom>
        </p:spPr>
        <p:txBody>
          <a:bodyPr anchor="b" anchorCtr="0">
            <a:normAutofit/>
          </a:bodyPr>
          <a:lstStyle>
            <a:lvl1pPr>
              <a:lnSpc>
                <a:spcPct val="100000"/>
              </a:lnSpc>
              <a:defRPr>
                <a:solidFill>
                  <a:schemeClr val="tx1"/>
                </a:solidFill>
              </a:defRPr>
            </a:lvl1pPr>
          </a:lstStyle>
          <a:p>
            <a:pPr lvl="0"/>
            <a:r>
              <a:rPr lang="en-US" dirty="0"/>
              <a:t>Click to add title</a:t>
            </a:r>
            <a:endParaRPr lang="en-US" dirty="0"/>
          </a:p>
        </p:txBody>
      </p:sp>
      <p:sp>
        <p:nvSpPr>
          <p:cNvPr id="2" name="Date Placeholder 1"/>
          <p:cNvSpPr>
            <a:spLocks noGrp="1"/>
          </p:cNvSpPr>
          <p:nvPr>
            <p:ph type="dt" sz="half" idx="10"/>
          </p:nvPr>
        </p:nvSpPr>
        <p:spPr/>
        <p:txBody>
          <a:bodyPr/>
          <a:lstStyle/>
          <a:p>
            <a:fld id="{0D3978B1-822A-48DD-9412-1B7D6807ED91}" type="datetime1">
              <a:rPr lang="zh-CN" altLang="en-US" smtClean="0"/>
            </a:fld>
            <a:endParaRPr lang="zh-CN" altLang="en-US"/>
          </a:p>
        </p:txBody>
      </p:sp>
      <p:sp>
        <p:nvSpPr>
          <p:cNvPr id="3" name="Footer Placeholder 2"/>
          <p:cNvSpPr>
            <a:spLocks noGrp="1"/>
          </p:cNvSpPr>
          <p:nvPr>
            <p:ph type="ftr" sz="quarter" idx="11"/>
          </p:nvPr>
        </p:nvSpPr>
        <p:spPr/>
        <p:txBody>
          <a:bodyPr/>
          <a:lstStyle/>
          <a:p>
            <a:r>
              <a:rPr lang="en-US" altLang="zh-CN"/>
              <a:t>OfficePLUS</a:t>
            </a:r>
            <a:endParaRPr lang="zh-CN" altLang="en-US"/>
          </a:p>
        </p:txBody>
      </p:sp>
      <p:sp>
        <p:nvSpPr>
          <p:cNvPr id="4" name="Slide Number Placeholder 3"/>
          <p:cNvSpPr>
            <a:spLocks noGrp="1"/>
          </p:cNvSpPr>
          <p:nvPr>
            <p:ph type="sldNum" sz="quarter" idx="12"/>
          </p:nvPr>
        </p:nvSpPr>
        <p:spPr/>
        <p:txBody>
          <a:bodyPr/>
          <a:lstStyle/>
          <a:p>
            <a:fld id="{7F65B630-C7FF-41C0-9923-C5E5E29EED81}"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83D36A-0885-4071-9EF1-0FE4286E17CF}" type="datetime1">
              <a:rPr lang="zh-CN" altLang="en-US" smtClean="0"/>
            </a:fld>
            <a:endParaRPr lang="en-US"/>
          </a:p>
        </p:txBody>
      </p:sp>
      <p:sp>
        <p:nvSpPr>
          <p:cNvPr id="3" name="Footer Placeholder 2"/>
          <p:cNvSpPr>
            <a:spLocks noGrp="1"/>
          </p:cNvSpPr>
          <p:nvPr>
            <p:ph type="ftr" sz="quarter" idx="11"/>
          </p:nvPr>
        </p:nvSpPr>
        <p:spPr/>
        <p:txBody>
          <a:bodyPr/>
          <a:lstStyle/>
          <a:p>
            <a:r>
              <a:rPr lang="en-US"/>
              <a:t>OfficePLUS</a:t>
            </a:r>
            <a:endParaRPr lang="en-US" dirty="0"/>
          </a:p>
        </p:txBody>
      </p:sp>
      <p:sp>
        <p:nvSpPr>
          <p:cNvPr id="4" name="Slide Number Placeholder 3"/>
          <p:cNvSpPr>
            <a:spLocks noGrp="1"/>
          </p:cNvSpPr>
          <p:nvPr>
            <p:ph type="sldNum" sz="quarter" idx="12"/>
          </p:nvPr>
        </p:nvSpPr>
        <p:spPr/>
        <p:txBody>
          <a:bodyPr/>
          <a:lstStyle/>
          <a:p>
            <a:fld id="{C8BB1146-E542-4D4E-B8E9-6919A11DDD48}"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p:cSld name="Closing">
    <p:bg>
      <p:bgPr>
        <a:solidFill>
          <a:schemeClr val="bg1"/>
        </a:solidFill>
        <a:effectLst/>
      </p:bgPr>
    </p:bg>
    <p:spTree>
      <p:nvGrpSpPr>
        <p:cNvPr id="1" name=""/>
        <p:cNvGrpSpPr/>
        <p:nvPr/>
      </p:nvGrpSpPr>
      <p:grpSpPr>
        <a:xfrm>
          <a:off x="0" y="0"/>
          <a:ext cx="0" cy="0"/>
          <a:chOff x="0" y="0"/>
          <a:chExt cx="0" cy="0"/>
        </a:xfrm>
      </p:grpSpPr>
      <p:grpSp>
        <p:nvGrpSpPr>
          <p:cNvPr id="2" name="Group 1"/>
          <p:cNvGrpSpPr/>
          <p:nvPr/>
        </p:nvGrpSpPr>
        <p:grpSpPr>
          <a:xfrm>
            <a:off x="1" y="0"/>
            <a:ext cx="12191996" cy="6857997"/>
            <a:chOff x="1" y="0"/>
            <a:chExt cx="12191996" cy="6857997"/>
          </a:xfrm>
        </p:grpSpPr>
        <p:grpSp>
          <p:nvGrpSpPr>
            <p:cNvPr id="3" name="Group 2"/>
            <p:cNvGrpSpPr/>
            <p:nvPr/>
          </p:nvGrpSpPr>
          <p:grpSpPr>
            <a:xfrm>
              <a:off x="1" y="0"/>
              <a:ext cx="12191996" cy="6857997"/>
              <a:chOff x="1" y="0"/>
              <a:chExt cx="12191996" cy="6857997"/>
            </a:xfrm>
          </p:grpSpPr>
          <p:grpSp>
            <p:nvGrpSpPr>
              <p:cNvPr id="8" name="Group 7"/>
              <p:cNvGrpSpPr/>
              <p:nvPr/>
            </p:nvGrpSpPr>
            <p:grpSpPr>
              <a:xfrm>
                <a:off x="1" y="0"/>
                <a:ext cx="5559994" cy="5598791"/>
                <a:chOff x="1" y="0"/>
                <a:chExt cx="5559994" cy="5598791"/>
              </a:xfrm>
            </p:grpSpPr>
            <p:sp>
              <p:nvSpPr>
                <p:cNvPr id="12" name="Freeform: Shape 11"/>
                <p:cNvSpPr/>
                <p:nvPr/>
              </p:nvSpPr>
              <p:spPr>
                <a:xfrm>
                  <a:off x="273595" y="2"/>
                  <a:ext cx="5286400" cy="5598789"/>
                </a:xfrm>
                <a:custGeom>
                  <a:avLst/>
                  <a:gdLst>
                    <a:gd name="connsiteX0" fmla="*/ 0 w 5286400"/>
                    <a:gd name="connsiteY0" fmla="*/ 0 h 5598789"/>
                    <a:gd name="connsiteX1" fmla="*/ 5286400 w 5286400"/>
                    <a:gd name="connsiteY1" fmla="*/ 0 h 5598789"/>
                    <a:gd name="connsiteX2" fmla="*/ 5285104 w 5286400"/>
                    <a:gd name="connsiteY2" fmla="*/ 52384 h 5598789"/>
                    <a:gd name="connsiteX3" fmla="*/ 4657290 w 5286400"/>
                    <a:gd name="connsiteY3" fmla="*/ 1377715 h 5598789"/>
                    <a:gd name="connsiteX4" fmla="*/ 4404861 w 5286400"/>
                    <a:gd name="connsiteY4" fmla="*/ 3030184 h 5598789"/>
                    <a:gd name="connsiteX5" fmla="*/ 3662422 w 5286400"/>
                    <a:gd name="connsiteY5" fmla="*/ 5349704 h 5598789"/>
                    <a:gd name="connsiteX6" fmla="*/ 45105 w 5286400"/>
                    <a:gd name="connsiteY6" fmla="*/ 4457124 h 5598789"/>
                    <a:gd name="connsiteX7" fmla="*/ 0 w 5286400"/>
                    <a:gd name="connsiteY7" fmla="*/ 4376013 h 5598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86400" h="5598789">
                      <a:moveTo>
                        <a:pt x="0" y="0"/>
                      </a:moveTo>
                      <a:lnTo>
                        <a:pt x="5286400" y="0"/>
                      </a:lnTo>
                      <a:lnTo>
                        <a:pt x="5285104" y="52384"/>
                      </a:lnTo>
                      <a:cubicBezTo>
                        <a:pt x="5271971" y="392440"/>
                        <a:pt x="5173262" y="1018489"/>
                        <a:pt x="4657290" y="1377715"/>
                      </a:cubicBezTo>
                      <a:cubicBezTo>
                        <a:pt x="4003944" y="1832524"/>
                        <a:pt x="3863323" y="2346455"/>
                        <a:pt x="4404861" y="3030184"/>
                      </a:cubicBezTo>
                      <a:cubicBezTo>
                        <a:pt x="4969115" y="3742716"/>
                        <a:pt x="4657290" y="4910056"/>
                        <a:pt x="3662422" y="5349704"/>
                      </a:cubicBezTo>
                      <a:cubicBezTo>
                        <a:pt x="2823003" y="5720657"/>
                        <a:pt x="894766" y="5854168"/>
                        <a:pt x="45105" y="4457124"/>
                      </a:cubicBezTo>
                      <a:lnTo>
                        <a:pt x="0" y="4376013"/>
                      </a:lnTo>
                      <a:close/>
                    </a:path>
                  </a:pathLst>
                </a:custGeom>
                <a:no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Freeform: Shape 12"/>
                <p:cNvSpPr/>
                <p:nvPr/>
              </p:nvSpPr>
              <p:spPr>
                <a:xfrm>
                  <a:off x="1" y="0"/>
                  <a:ext cx="5286688" cy="5517764"/>
                </a:xfrm>
                <a:custGeom>
                  <a:avLst/>
                  <a:gdLst>
                    <a:gd name="connsiteX0" fmla="*/ 0 w 4485307"/>
                    <a:gd name="connsiteY0" fmla="*/ 0 h 4681355"/>
                    <a:gd name="connsiteX1" fmla="*/ 4485193 w 4485307"/>
                    <a:gd name="connsiteY1" fmla="*/ 0 h 4681355"/>
                    <a:gd name="connsiteX2" fmla="*/ 4485307 w 4485307"/>
                    <a:gd name="connsiteY2" fmla="*/ 19173 h 4681355"/>
                    <a:gd name="connsiteX3" fmla="*/ 3951316 w 4485307"/>
                    <a:gd name="connsiteY3" fmla="*/ 1173713 h 4681355"/>
                    <a:gd name="connsiteX4" fmla="*/ 3737151 w 4485307"/>
                    <a:gd name="connsiteY4" fmla="*/ 2546887 h 4681355"/>
                    <a:gd name="connsiteX5" fmla="*/ 3107255 w 4485307"/>
                    <a:gd name="connsiteY5" fmla="*/ 4474370 h 4681355"/>
                    <a:gd name="connsiteX6" fmla="*/ 38268 w 4485307"/>
                    <a:gd name="connsiteY6" fmla="*/ 3732651 h 4681355"/>
                    <a:gd name="connsiteX7" fmla="*/ 0 w 4485307"/>
                    <a:gd name="connsiteY7" fmla="*/ 3665249 h 4681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85307" h="4681355">
                      <a:moveTo>
                        <a:pt x="0" y="0"/>
                      </a:moveTo>
                      <a:lnTo>
                        <a:pt x="4485193" y="0"/>
                      </a:lnTo>
                      <a:lnTo>
                        <a:pt x="4485307" y="19173"/>
                      </a:lnTo>
                      <a:cubicBezTo>
                        <a:pt x="4482413" y="284615"/>
                        <a:pt x="4418258" y="855301"/>
                        <a:pt x="3951316" y="1173713"/>
                      </a:cubicBezTo>
                      <a:cubicBezTo>
                        <a:pt x="3397007" y="1551651"/>
                        <a:pt x="3277702" y="1978720"/>
                        <a:pt x="3737151" y="2546887"/>
                      </a:cubicBezTo>
                      <a:cubicBezTo>
                        <a:pt x="4215873" y="3138990"/>
                        <a:pt x="3951316" y="4109030"/>
                        <a:pt x="3107255" y="4474370"/>
                      </a:cubicBezTo>
                      <a:cubicBezTo>
                        <a:pt x="2395079" y="4782626"/>
                        <a:pt x="759133" y="4893571"/>
                        <a:pt x="38268" y="3732651"/>
                      </a:cubicBezTo>
                      <a:lnTo>
                        <a:pt x="0" y="3665249"/>
                      </a:lnTo>
                      <a:close/>
                    </a:path>
                  </a:pathLst>
                </a:custGeom>
                <a:blipFill rotWithShape="0">
                  <a:blip r:embed="rId2"/>
                  <a:srcRect/>
                  <a:stretch>
                    <a:fillRect l="-41980" r="-44160"/>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solidFill>
                      <a:schemeClr val="lt1"/>
                    </a:solidFill>
                  </a:endParaRPr>
                </a:p>
              </p:txBody>
            </p:sp>
          </p:grpSp>
          <p:grpSp>
            <p:nvGrpSpPr>
              <p:cNvPr id="9" name="Group 8"/>
              <p:cNvGrpSpPr/>
              <p:nvPr/>
            </p:nvGrpSpPr>
            <p:grpSpPr>
              <a:xfrm flipH="1" flipV="1">
                <a:off x="10891776" y="5548704"/>
                <a:ext cx="1300221" cy="1309293"/>
                <a:chOff x="1" y="0"/>
                <a:chExt cx="5559994" cy="5598791"/>
              </a:xfrm>
            </p:grpSpPr>
            <p:sp>
              <p:nvSpPr>
                <p:cNvPr id="10" name="Freeform: Shape 9"/>
                <p:cNvSpPr/>
                <p:nvPr/>
              </p:nvSpPr>
              <p:spPr>
                <a:xfrm>
                  <a:off x="273595" y="2"/>
                  <a:ext cx="5286400" cy="5598789"/>
                </a:xfrm>
                <a:custGeom>
                  <a:avLst/>
                  <a:gdLst>
                    <a:gd name="connsiteX0" fmla="*/ 0 w 5286400"/>
                    <a:gd name="connsiteY0" fmla="*/ 0 h 5598789"/>
                    <a:gd name="connsiteX1" fmla="*/ 5286400 w 5286400"/>
                    <a:gd name="connsiteY1" fmla="*/ 0 h 5598789"/>
                    <a:gd name="connsiteX2" fmla="*/ 5285104 w 5286400"/>
                    <a:gd name="connsiteY2" fmla="*/ 52384 h 5598789"/>
                    <a:gd name="connsiteX3" fmla="*/ 4657290 w 5286400"/>
                    <a:gd name="connsiteY3" fmla="*/ 1377715 h 5598789"/>
                    <a:gd name="connsiteX4" fmla="*/ 4404861 w 5286400"/>
                    <a:gd name="connsiteY4" fmla="*/ 3030184 h 5598789"/>
                    <a:gd name="connsiteX5" fmla="*/ 3662422 w 5286400"/>
                    <a:gd name="connsiteY5" fmla="*/ 5349704 h 5598789"/>
                    <a:gd name="connsiteX6" fmla="*/ 45105 w 5286400"/>
                    <a:gd name="connsiteY6" fmla="*/ 4457124 h 5598789"/>
                    <a:gd name="connsiteX7" fmla="*/ 0 w 5286400"/>
                    <a:gd name="connsiteY7" fmla="*/ 4376013 h 5598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86400" h="5598789">
                      <a:moveTo>
                        <a:pt x="0" y="0"/>
                      </a:moveTo>
                      <a:lnTo>
                        <a:pt x="5286400" y="0"/>
                      </a:lnTo>
                      <a:lnTo>
                        <a:pt x="5285104" y="52384"/>
                      </a:lnTo>
                      <a:cubicBezTo>
                        <a:pt x="5271971" y="392440"/>
                        <a:pt x="5173262" y="1018489"/>
                        <a:pt x="4657290" y="1377715"/>
                      </a:cubicBezTo>
                      <a:cubicBezTo>
                        <a:pt x="4003944" y="1832524"/>
                        <a:pt x="3863323" y="2346455"/>
                        <a:pt x="4404861" y="3030184"/>
                      </a:cubicBezTo>
                      <a:cubicBezTo>
                        <a:pt x="4969115" y="3742716"/>
                        <a:pt x="4657290" y="4910056"/>
                        <a:pt x="3662422" y="5349704"/>
                      </a:cubicBezTo>
                      <a:cubicBezTo>
                        <a:pt x="2823003" y="5720657"/>
                        <a:pt x="894766" y="5854168"/>
                        <a:pt x="45105" y="4457124"/>
                      </a:cubicBezTo>
                      <a:lnTo>
                        <a:pt x="0" y="4376013"/>
                      </a:lnTo>
                      <a:close/>
                    </a:path>
                  </a:pathLst>
                </a:custGeom>
                <a:no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 name="Freeform: Shape 10"/>
                <p:cNvSpPr/>
                <p:nvPr/>
              </p:nvSpPr>
              <p:spPr>
                <a:xfrm>
                  <a:off x="1" y="0"/>
                  <a:ext cx="5286688" cy="5517764"/>
                </a:xfrm>
                <a:custGeom>
                  <a:avLst/>
                  <a:gdLst>
                    <a:gd name="connsiteX0" fmla="*/ 0 w 4485307"/>
                    <a:gd name="connsiteY0" fmla="*/ 0 h 4681355"/>
                    <a:gd name="connsiteX1" fmla="*/ 4485193 w 4485307"/>
                    <a:gd name="connsiteY1" fmla="*/ 0 h 4681355"/>
                    <a:gd name="connsiteX2" fmla="*/ 4485307 w 4485307"/>
                    <a:gd name="connsiteY2" fmla="*/ 19173 h 4681355"/>
                    <a:gd name="connsiteX3" fmla="*/ 3951316 w 4485307"/>
                    <a:gd name="connsiteY3" fmla="*/ 1173713 h 4681355"/>
                    <a:gd name="connsiteX4" fmla="*/ 3737151 w 4485307"/>
                    <a:gd name="connsiteY4" fmla="*/ 2546887 h 4681355"/>
                    <a:gd name="connsiteX5" fmla="*/ 3107255 w 4485307"/>
                    <a:gd name="connsiteY5" fmla="*/ 4474370 h 4681355"/>
                    <a:gd name="connsiteX6" fmla="*/ 38268 w 4485307"/>
                    <a:gd name="connsiteY6" fmla="*/ 3732651 h 4681355"/>
                    <a:gd name="connsiteX7" fmla="*/ 0 w 4485307"/>
                    <a:gd name="connsiteY7" fmla="*/ 3665249 h 4681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85307" h="4681355">
                      <a:moveTo>
                        <a:pt x="0" y="0"/>
                      </a:moveTo>
                      <a:lnTo>
                        <a:pt x="4485193" y="0"/>
                      </a:lnTo>
                      <a:lnTo>
                        <a:pt x="4485307" y="19173"/>
                      </a:lnTo>
                      <a:cubicBezTo>
                        <a:pt x="4482413" y="284615"/>
                        <a:pt x="4418258" y="855301"/>
                        <a:pt x="3951316" y="1173713"/>
                      </a:cubicBezTo>
                      <a:cubicBezTo>
                        <a:pt x="3397007" y="1551651"/>
                        <a:pt x="3277702" y="1978720"/>
                        <a:pt x="3737151" y="2546887"/>
                      </a:cubicBezTo>
                      <a:cubicBezTo>
                        <a:pt x="4215873" y="3138990"/>
                        <a:pt x="3951316" y="4109030"/>
                        <a:pt x="3107255" y="4474370"/>
                      </a:cubicBezTo>
                      <a:cubicBezTo>
                        <a:pt x="2395079" y="4782626"/>
                        <a:pt x="759133" y="4893571"/>
                        <a:pt x="38268" y="3732651"/>
                      </a:cubicBezTo>
                      <a:lnTo>
                        <a:pt x="0" y="3665249"/>
                      </a:lnTo>
                      <a:close/>
                    </a:path>
                  </a:pathLst>
                </a:custGeom>
                <a:solidFill>
                  <a:schemeClr val="accent1"/>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solidFill>
                      <a:schemeClr val="lt1"/>
                    </a:solidFill>
                  </a:endParaRPr>
                </a:p>
              </p:txBody>
            </p:sp>
          </p:grpSp>
        </p:grpSp>
        <p:sp>
          <p:nvSpPr>
            <p:cNvPr id="6" name="Oval 5"/>
            <p:cNvSpPr/>
            <p:nvPr/>
          </p:nvSpPr>
          <p:spPr>
            <a:xfrm flipH="1">
              <a:off x="11147274" y="780698"/>
              <a:ext cx="515964" cy="515964"/>
            </a:xfrm>
            <a:prstGeom prst="ellipse">
              <a:avLst/>
            </a:prstGeom>
            <a:noFill/>
            <a:ln w="666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Title 4"/>
          <p:cNvSpPr>
            <a:spLocks noGrp="1"/>
          </p:cNvSpPr>
          <p:nvPr>
            <p:ph type="title" hasCustomPrompt="1"/>
          </p:nvPr>
        </p:nvSpPr>
        <p:spPr>
          <a:xfrm>
            <a:off x="6186767" y="2288155"/>
            <a:ext cx="5332133" cy="1487140"/>
          </a:xfrm>
          <a:prstGeom prst="rect">
            <a:avLst/>
          </a:prstGeom>
        </p:spPr>
        <p:txBody>
          <a:bodyPr wrap="square" anchor="b">
            <a:normAutofit/>
          </a:bodyPr>
          <a:lstStyle>
            <a:lvl1pPr>
              <a:lnSpc>
                <a:spcPct val="100000"/>
              </a:lnSpc>
              <a:defRPr sz="4800">
                <a:ln w="19050">
                  <a:noFill/>
                </a:ln>
                <a:solidFill>
                  <a:schemeClr val="tx1"/>
                </a:solidFill>
              </a:defRPr>
            </a:lvl1pPr>
          </a:lstStyle>
          <a:p>
            <a:pPr lvl="0"/>
            <a:r>
              <a:rPr lang="en-US"/>
              <a:t>Click to add title</a:t>
            </a:r>
            <a:endParaRPr lang="en-US"/>
          </a:p>
        </p:txBody>
      </p:sp>
      <p:sp>
        <p:nvSpPr>
          <p:cNvPr id="4" name="Text Placeholder 3"/>
          <p:cNvSpPr>
            <a:spLocks noGrp="1"/>
          </p:cNvSpPr>
          <p:nvPr>
            <p:ph type="body" sz="quarter" idx="13" hasCustomPrompt="1"/>
          </p:nvPr>
        </p:nvSpPr>
        <p:spPr>
          <a:xfrm>
            <a:off x="8982027" y="5857100"/>
            <a:ext cx="1698670" cy="276999"/>
          </a:xfrm>
          <a:prstGeom prst="rect">
            <a:avLst/>
          </a:prstGeom>
        </p:spPr>
        <p:txBody>
          <a:bodyPr wrap="square" lIns="90000">
            <a:normAutofit/>
          </a:bodyPr>
          <a:lstStyle>
            <a:lvl1pPr marL="0" indent="0" algn="l">
              <a:lnSpc>
                <a:spcPct val="100000"/>
              </a:lnSpc>
              <a:buNone/>
              <a:defRPr sz="1200"/>
            </a:lvl1pPr>
          </a:lstStyle>
          <a:p>
            <a:pPr lvl="0"/>
            <a:r>
              <a:rPr lang="en-US"/>
              <a:t>Presenter name</a:t>
            </a:r>
            <a:endParaRPr lang="en-US"/>
          </a:p>
        </p:txBody>
      </p:sp>
      <p:sp>
        <p:nvSpPr>
          <p:cNvPr id="7" name="Text Placeholder 6"/>
          <p:cNvSpPr>
            <a:spLocks noGrp="1"/>
          </p:cNvSpPr>
          <p:nvPr>
            <p:ph type="body" sz="quarter" idx="14" hasCustomPrompt="1"/>
          </p:nvPr>
        </p:nvSpPr>
        <p:spPr>
          <a:xfrm>
            <a:off x="6186767" y="5857100"/>
            <a:ext cx="1698670" cy="276999"/>
          </a:xfrm>
          <a:prstGeom prst="rect">
            <a:avLst/>
          </a:prstGeom>
        </p:spPr>
        <p:txBody>
          <a:bodyPr wrap="none">
            <a:normAutofit/>
          </a:bodyPr>
          <a:lstStyle>
            <a:lvl1pPr marL="0" indent="0" algn="l">
              <a:lnSpc>
                <a:spcPct val="100000"/>
              </a:lnSpc>
              <a:buNone/>
              <a:defRPr sz="1200"/>
            </a:lvl1pPr>
          </a:lstStyle>
          <a:p>
            <a:pPr lvl="0"/>
            <a:r>
              <a:rPr lang="en-US"/>
              <a:t>www.officeplus.cn</a:t>
            </a:r>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0400" y="128587"/>
            <a:ext cx="10858500" cy="900112"/>
          </a:xfrm>
          <a:prstGeom prst="rect">
            <a:avLst/>
          </a:prstGeom>
        </p:spPr>
        <p:txBody>
          <a:bodyPr vert="horz" lIns="91440" tIns="45720" rIns="91440" bIns="45720" rtlCol="0" anchor="b">
            <a:normAutofit/>
          </a:bodyPr>
          <a:lstStyle/>
          <a:p>
            <a:r>
              <a:rPr lang="en-US" dirty="0"/>
              <a:t>Click to add title</a:t>
            </a:r>
            <a:endParaRPr lang="en-US" dirty="0"/>
          </a:p>
        </p:txBody>
      </p:sp>
      <p:sp>
        <p:nvSpPr>
          <p:cNvPr id="3" name="文本占位符 2"/>
          <p:cNvSpPr>
            <a:spLocks noGrp="1"/>
          </p:cNvSpPr>
          <p:nvPr>
            <p:ph type="body" idx="1"/>
          </p:nvPr>
        </p:nvSpPr>
        <p:spPr>
          <a:xfrm>
            <a:off x="660400" y="1130300"/>
            <a:ext cx="10858500" cy="5003800"/>
          </a:xfrm>
          <a:prstGeom prst="rect">
            <a:avLst/>
          </a:prstGeom>
        </p:spPr>
        <p:txBody>
          <a:bodyPr vert="horz" lIns="91440" tIns="45720" rIns="91440" bIns="45720" rtlCol="0">
            <a:normAutofit/>
          </a:bodyPr>
          <a:lstStyle/>
          <a:p>
            <a:pPr lvl="0"/>
            <a:r>
              <a:rPr lang="en-US" dirty="0"/>
              <a:t>Click to </a:t>
            </a:r>
            <a:r>
              <a:rPr lang="en-US" altLang="zh-CN" dirty="0"/>
              <a:t>add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日期占位符 3"/>
          <p:cNvSpPr>
            <a:spLocks noGrp="1"/>
          </p:cNvSpPr>
          <p:nvPr>
            <p:ph type="dt" sz="half" idx="2"/>
          </p:nvPr>
        </p:nvSpPr>
        <p:spPr>
          <a:xfrm>
            <a:off x="4718050" y="6409690"/>
            <a:ext cx="2743200" cy="274320"/>
          </a:xfrm>
          <a:prstGeom prst="rect">
            <a:avLst/>
          </a:prstGeom>
        </p:spPr>
        <p:txBody>
          <a:bodyPr vert="horz" lIns="91440" tIns="45720" rIns="91440" bIns="45720" rtlCol="0" anchor="ctr"/>
          <a:lstStyle>
            <a:lvl1pPr algn="ctr">
              <a:defRPr sz="1000">
                <a:solidFill>
                  <a:schemeClr val="tx1">
                    <a:tint val="75000"/>
                  </a:schemeClr>
                </a:solidFill>
              </a:defRPr>
            </a:lvl1pPr>
          </a:lstStyle>
          <a:p>
            <a:fld id="{E68AEBC5-1D0D-411D-9EE3-C6F41EFD080C}" type="datetime1">
              <a:rPr lang="zh-CN" altLang="en-US" smtClean="0"/>
            </a:fld>
            <a:endParaRPr lang="en-US"/>
          </a:p>
        </p:txBody>
      </p:sp>
      <p:sp>
        <p:nvSpPr>
          <p:cNvPr id="5" name="页脚占位符 4"/>
          <p:cNvSpPr>
            <a:spLocks noGrp="1"/>
          </p:cNvSpPr>
          <p:nvPr>
            <p:ph type="ftr" sz="quarter" idx="3"/>
          </p:nvPr>
        </p:nvSpPr>
        <p:spPr>
          <a:xfrm>
            <a:off x="660399" y="6409690"/>
            <a:ext cx="3657600" cy="274320"/>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OfficePLUS</a:t>
            </a:r>
            <a:endParaRPr lang="en-US" dirty="0"/>
          </a:p>
        </p:txBody>
      </p:sp>
      <p:sp>
        <p:nvSpPr>
          <p:cNvPr id="6" name="灯片编号占位符 5"/>
          <p:cNvSpPr>
            <a:spLocks noGrp="1"/>
          </p:cNvSpPr>
          <p:nvPr>
            <p:ph type="sldNum" sz="quarter" idx="4"/>
          </p:nvPr>
        </p:nvSpPr>
        <p:spPr>
          <a:xfrm>
            <a:off x="7861300" y="6409690"/>
            <a:ext cx="3657600" cy="274320"/>
          </a:xfrm>
          <a:prstGeom prst="rect">
            <a:avLst/>
          </a:prstGeom>
        </p:spPr>
        <p:txBody>
          <a:bodyPr vert="horz" lIns="91440" tIns="45720" rIns="91440" bIns="45720" rtlCol="0" anchor="ctr"/>
          <a:lstStyle>
            <a:lvl1pPr algn="r">
              <a:defRPr sz="1000">
                <a:solidFill>
                  <a:schemeClr val="tx1">
                    <a:tint val="75000"/>
                  </a:schemeClr>
                </a:solidFill>
              </a:defRPr>
            </a:lvl1pPr>
          </a:lstStyle>
          <a:p>
            <a:fld id="{C8BB1146-E542-4D4E-B8E9-6919A11DDD4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dt="0"/>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8.png"/><Relationship Id="rId1" Type="http://schemas.openxmlformats.org/officeDocument/2006/relationships/image" Target="../media/image17.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tags" Target="../tags/tag9.xml"/><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tags" Target="../tags/tag10.xml"/><Relationship Id="rId2" Type="http://schemas.openxmlformats.org/officeDocument/2006/relationships/image" Target="../media/image28.png"/><Relationship Id="rId1" Type="http://schemas.openxmlformats.org/officeDocument/2006/relationships/image" Target="../media/image27.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tags" Target="../tags/tag11.xml"/><Relationship Id="rId2" Type="http://schemas.openxmlformats.org/officeDocument/2006/relationships/image" Target="../media/image29.png"/><Relationship Id="rId1" Type="http://schemas.openxmlformats.org/officeDocument/2006/relationships/image" Target="../media/image25.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tags" Target="../tags/tag12.xml"/><Relationship Id="rId2" Type="http://schemas.openxmlformats.org/officeDocument/2006/relationships/image" Target="../media/image30.png"/><Relationship Id="rId1" Type="http://schemas.openxmlformats.org/officeDocument/2006/relationships/image" Target="../media/image26.png"/></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tags" Target="../tags/tag13.xml"/><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tags" Target="../tags/tag14.xml"/><Relationship Id="rId2" Type="http://schemas.openxmlformats.org/officeDocument/2006/relationships/image" Target="../media/image34.png"/><Relationship Id="rId1" Type="http://schemas.openxmlformats.org/officeDocument/2006/relationships/image" Target="../media/image3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tags" Target="../tags/tag15.xml"/><Relationship Id="rId2" Type="http://schemas.openxmlformats.org/officeDocument/2006/relationships/image" Target="../media/image35.png"/><Relationship Id="rId1" Type="http://schemas.openxmlformats.org/officeDocument/2006/relationships/image" Target="../media/image32.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tags" Target="../tags/tag16.xml"/><Relationship Id="rId2" Type="http://schemas.openxmlformats.org/officeDocument/2006/relationships/image" Target="../media/image36.png"/><Relationship Id="rId1" Type="http://schemas.openxmlformats.org/officeDocument/2006/relationships/image" Target="../media/image33.png"/></Relationships>
</file>

<file path=ppt/slides/_rels/slide22.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tags" Target="../tags/tag17.xml"/><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image" Target="../media/image37.png"/></Relationships>
</file>

<file path=ppt/slides/_rels/slide23.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tags" Target="../tags/tag18.xml"/><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image" Target="../media/image40.png"/></Relationships>
</file>

<file path=ppt/slides/_rels/slide24.xml.rels><?xml version="1.0" encoding="UTF-8" standalone="yes"?>
<Relationships xmlns="http://schemas.openxmlformats.org/package/2006/relationships"><Relationship Id="rId6" Type="http://schemas.openxmlformats.org/officeDocument/2006/relationships/slideLayout" Target="../slideLayouts/slideLayout5.xml"/><Relationship Id="rId5" Type="http://schemas.openxmlformats.org/officeDocument/2006/relationships/tags" Target="../tags/tag19.xml"/><Relationship Id="rId4" Type="http://schemas.openxmlformats.org/officeDocument/2006/relationships/image" Target="../media/image46.png"/><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image" Target="../media/image43.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7.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tags" Target="../tags/tag20.xml"/><Relationship Id="rId2" Type="http://schemas.openxmlformats.org/officeDocument/2006/relationships/image" Target="../media/image50.png"/><Relationship Id="rId1" Type="http://schemas.openxmlformats.org/officeDocument/2006/relationships/image" Target="../media/image49.png"/></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tags" Target="../tags/tag21.xml"/><Relationship Id="rId2" Type="http://schemas.openxmlformats.org/officeDocument/2006/relationships/image" Target="../media/image52.png"/><Relationship Id="rId1" Type="http://schemas.openxmlformats.org/officeDocument/2006/relationships/image" Target="../media/image5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tags" Target="../tags/tag22.xml"/><Relationship Id="rId2" Type="http://schemas.openxmlformats.org/officeDocument/2006/relationships/image" Target="../media/image54.png"/><Relationship Id="rId1" Type="http://schemas.openxmlformats.org/officeDocument/2006/relationships/image" Target="../media/image53.png"/></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tags" Target="../tags/tag23.xml"/><Relationship Id="rId2" Type="http://schemas.openxmlformats.org/officeDocument/2006/relationships/image" Target="../media/image56.png"/><Relationship Id="rId1" Type="http://schemas.openxmlformats.org/officeDocument/2006/relationships/image" Target="../media/image55.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7.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4.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25.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6.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tags" Target="../tags/tag4.xml"/><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5.xml"/><Relationship Id="rId8" Type="http://schemas.openxmlformats.org/officeDocument/2006/relationships/tags" Target="../tags/tag6.xml"/><Relationship Id="rId7" Type="http://schemas.openxmlformats.org/officeDocument/2006/relationships/image" Target="../media/image14.svg"/><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tags" Target="../tags/tag7.xml"/><Relationship Id="rId2" Type="http://schemas.openxmlformats.org/officeDocument/2006/relationships/image" Target="../media/image16.png"/><Relationship Id="rId1"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669711" y="1555592"/>
            <a:ext cx="7203472" cy="1936283"/>
          </a:xfrm>
        </p:spPr>
        <p:txBody>
          <a:bodyPr wrap="square">
            <a:normAutofit fontScale="90000"/>
          </a:bodyPr>
          <a:lstStyle/>
          <a:p>
            <a:r>
              <a:rPr lang="zh-CN" altLang="en-US" sz="6400" dirty="0">
                <a:solidFill>
                  <a:schemeClr val="accent1">
                    <a:lumMod val="50000"/>
                  </a:schemeClr>
                </a:solidFill>
              </a:rPr>
              <a:t>迁移学习</a:t>
            </a:r>
            <a:br>
              <a:rPr lang="zh-CN" altLang="en-US" sz="6400" dirty="0">
                <a:solidFill>
                  <a:schemeClr val="accent1">
                    <a:lumMod val="50000"/>
                  </a:schemeClr>
                </a:solidFill>
              </a:rPr>
            </a:br>
            <a:r>
              <a:rPr lang="zh-CN" altLang="en-US" sz="6400" dirty="0">
                <a:solidFill>
                  <a:schemeClr val="accent1">
                    <a:lumMod val="50000"/>
                  </a:schemeClr>
                </a:solidFill>
              </a:rPr>
              <a:t>              </a:t>
            </a:r>
            <a:r>
              <a:rPr lang="zh-CN" altLang="en-US" sz="2200" dirty="0">
                <a:solidFill>
                  <a:schemeClr val="accent1">
                    <a:lumMod val="50000"/>
                  </a:schemeClr>
                </a:solidFill>
              </a:rPr>
              <a:t>—多路径解决情感分析二分类问题</a:t>
            </a:r>
            <a:r>
              <a:rPr lang="en-US" altLang="zh-CN" sz="2200" dirty="0">
                <a:solidFill>
                  <a:schemeClr val="accent1">
                    <a:lumMod val="50000"/>
                  </a:schemeClr>
                </a:solidFill>
              </a:rPr>
              <a:t>(</a:t>
            </a:r>
            <a:r>
              <a:rPr lang="zh-CN" altLang="en-US" sz="2200" dirty="0">
                <a:solidFill>
                  <a:schemeClr val="accent1">
                    <a:lumMod val="50000"/>
                  </a:schemeClr>
                </a:solidFill>
              </a:rPr>
              <a:t>续</a:t>
            </a:r>
            <a:r>
              <a:rPr lang="en-US" altLang="zh-CN" sz="2200" dirty="0">
                <a:solidFill>
                  <a:schemeClr val="accent1">
                    <a:lumMod val="50000"/>
                  </a:schemeClr>
                </a:solidFill>
              </a:rPr>
              <a:t>)</a:t>
            </a:r>
            <a:endParaRPr lang="zh-CN" altLang="en-US" sz="2200" dirty="0"/>
          </a:p>
        </p:txBody>
      </p:sp>
      <p:sp>
        <p:nvSpPr>
          <p:cNvPr id="4" name="Text Placeholder 3"/>
          <p:cNvSpPr>
            <a:spLocks noGrp="1"/>
          </p:cNvSpPr>
          <p:nvPr>
            <p:ph type="body" sz="quarter" idx="13"/>
          </p:nvPr>
        </p:nvSpPr>
        <p:spPr>
          <a:xfrm>
            <a:off x="7540580" y="4673278"/>
            <a:ext cx="4651420" cy="589963"/>
          </a:xfrm>
        </p:spPr>
        <p:txBody>
          <a:bodyPr wrap="square">
            <a:normAutofit fontScale="80000"/>
          </a:bodyPr>
          <a:p>
            <a:pPr lvl="0"/>
            <a:r>
              <a:rPr lang="zh-CN" altLang="en-US" sz="2300" b="1"/>
              <a:t>第</a:t>
            </a:r>
            <a:r>
              <a:rPr lang="en-US" altLang="zh-CN" sz="2300" b="1"/>
              <a:t>10</a:t>
            </a:r>
            <a:r>
              <a:rPr lang="zh-CN" altLang="en-US" sz="2300" b="1"/>
              <a:t>小组</a:t>
            </a:r>
            <a:r>
              <a:rPr lang="en-US" altLang="en-US" sz="2300" b="1"/>
              <a:t> </a:t>
            </a:r>
            <a:r>
              <a:rPr lang="zh-CN" altLang="en-US" sz="2300" b="1"/>
              <a:t>林泓宇</a:t>
            </a:r>
            <a:r>
              <a:rPr lang="en-US" altLang="en-US" sz="2300" b="1"/>
              <a:t> </a:t>
            </a:r>
            <a:r>
              <a:rPr lang="zh-CN" altLang="en-US" sz="2300" b="1"/>
              <a:t>方琳涵</a:t>
            </a:r>
            <a:r>
              <a:rPr lang="en-US" altLang="en-US" sz="2300" b="1"/>
              <a:t> </a:t>
            </a:r>
            <a:r>
              <a:rPr lang="zh-CN" altLang="en-US" sz="2300" b="1"/>
              <a:t>胡造颖 陈恩茹</a:t>
            </a:r>
            <a:endParaRPr lang="en-US" sz="2300" b="1"/>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Title 32"/>
          <p:cNvSpPr>
            <a:spLocks noGrp="1"/>
          </p:cNvSpPr>
          <p:nvPr/>
        </p:nvSpPr>
        <p:spPr>
          <a:xfrm>
            <a:off x="413786" y="322727"/>
            <a:ext cx="10858500" cy="556652"/>
          </a:xfrm>
          <a:prstGeom prst="rect">
            <a:avLst/>
          </a:prstGeom>
        </p:spPr>
        <p:txBody>
          <a:bodyPr vert="horz" wrap="square" lIns="91440" tIns="45720" rIns="91440" bIns="45720" rtlCol="0" anchor="b" anchorCtr="0">
            <a:normAutofit/>
          </a:bodyPr>
          <a:lst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a:lstStyle>
          <a:p>
            <a:pPr lvl="0"/>
            <a:r>
              <a:rPr lang="zh-CN" altLang="en-US" dirty="0"/>
              <a:t>· 如何求解权重函数的参数</a:t>
            </a:r>
            <a:r>
              <a:rPr lang="en-US" altLang="zh-CN" dirty="0"/>
              <a:t>a</a:t>
            </a:r>
            <a:r>
              <a:rPr lang="zh-CN" altLang="en-US" dirty="0"/>
              <a:t>？</a:t>
            </a:r>
            <a:endParaRPr lang="en-US" sz="2000" dirty="0"/>
          </a:p>
        </p:txBody>
      </p:sp>
      <p:pic>
        <p:nvPicPr>
          <p:cNvPr id="3" name="图片 2" descr="upload_post_object_v2_1352699336"/>
          <p:cNvPicPr>
            <a:picLocks noChangeAspect="1"/>
          </p:cNvPicPr>
          <p:nvPr/>
        </p:nvPicPr>
        <p:blipFill>
          <a:blip r:embed="rId1"/>
          <a:stretch>
            <a:fillRect/>
          </a:stretch>
        </p:blipFill>
        <p:spPr>
          <a:xfrm>
            <a:off x="253259" y="1249227"/>
            <a:ext cx="11685461" cy="1615880"/>
          </a:xfrm>
          <a:prstGeom prst="rect">
            <a:avLst/>
          </a:prstGeom>
          <a:ln w="19050" cmpd="sng">
            <a:solidFill>
              <a:srgbClr val="AEB5C0">
                <a:alpha val="100000"/>
              </a:srgbClr>
            </a:solidFill>
            <a:prstDash val="solid"/>
            <a:miter lim="800000"/>
            <a:headEnd/>
            <a:tailEnd/>
          </a:ln>
        </p:spPr>
      </p:pic>
      <p:cxnSp>
        <p:nvCxnSpPr>
          <p:cNvPr id="4" name="直接箭头连接符 3"/>
          <p:cNvCxnSpPr>
            <a:stCxn id="3" idx="2"/>
          </p:cNvCxnSpPr>
          <p:nvPr userDrawn="1"/>
        </p:nvCxnSpPr>
        <p:spPr>
          <a:xfrm>
            <a:off x="6096000" y="2865319"/>
            <a:ext cx="0" cy="900430"/>
          </a:xfrm>
          <a:prstGeom prst="straightConnector1">
            <a:avLst/>
          </a:prstGeom>
          <a:ln w="25400" cap="flat" cmpd="sng" algn="ctr">
            <a:solidFill>
              <a:srgbClr val="AEB5C0">
                <a:alpha val="100000"/>
              </a:srgbClr>
            </a:solidFill>
            <a:prstDash val="solid"/>
            <a:miter lim="800000"/>
            <a:tailEnd type="triangle"/>
          </a:ln>
        </p:spPr>
        <p:style>
          <a:lnRef idx="1">
            <a:schemeClr val="accent1"/>
          </a:lnRef>
          <a:fillRef idx="0">
            <a:schemeClr val="accent1"/>
          </a:fillRef>
          <a:effectRef idx="0">
            <a:schemeClr val="accent1"/>
          </a:effectRef>
          <a:fontRef idx="minor">
            <a:schemeClr val="tx1"/>
          </a:fontRef>
        </p:style>
      </p:cxnSp>
      <p:pic>
        <p:nvPicPr>
          <p:cNvPr id="6" name="图片 5" descr="upload_post_object_v2_1393206640"/>
          <p:cNvPicPr>
            <a:picLocks noChangeAspect="1"/>
          </p:cNvPicPr>
          <p:nvPr/>
        </p:nvPicPr>
        <p:blipFill>
          <a:blip r:embed="rId2"/>
          <a:srcRect l="284" t="812"/>
          <a:stretch>
            <a:fillRect/>
          </a:stretch>
        </p:blipFill>
        <p:spPr>
          <a:xfrm>
            <a:off x="260350" y="3765762"/>
            <a:ext cx="11678421" cy="2704475"/>
          </a:xfrm>
          <a:prstGeom prst="rect">
            <a:avLst/>
          </a:prstGeom>
          <a:ln w="19050" cmpd="sng">
            <a:solidFill>
              <a:srgbClr val="AEB5C0">
                <a:alpha val="100000"/>
              </a:srgbClr>
            </a:solidFill>
            <a:prstDash val="solid"/>
            <a:miter lim="800000"/>
            <a:headEnd/>
            <a:tailEnd/>
          </a:ln>
        </p:spPr>
      </p:pic>
      <p:sp>
        <p:nvSpPr>
          <p:cNvPr id="7" name="文本框 6"/>
          <p:cNvSpPr txBox="1"/>
          <p:nvPr userDrawn="1"/>
        </p:nvSpPr>
        <p:spPr>
          <a:xfrm>
            <a:off x="6223000" y="3130731"/>
            <a:ext cx="1097280" cy="368300"/>
          </a:xfrm>
          <a:prstGeom prst="rect">
            <a:avLst/>
          </a:prstGeom>
        </p:spPr>
        <p:txBody>
          <a:bodyPr wrap="none" rtlCol="0">
            <a:spAutoFit/>
          </a:bodyPr>
          <a:p>
            <a:r>
              <a:rPr lang="zh-CN" altLang="en-US"/>
              <a:t>代码实现</a:t>
            </a:r>
            <a:endParaRPr lang="zh-CN" altLang="en-US"/>
          </a:p>
        </p:txBody>
      </p:sp>
      <p:sp>
        <p:nvSpPr>
          <p:cNvPr id="9" name="矩形 8"/>
          <p:cNvSpPr/>
          <p:nvPr userDrawn="1"/>
        </p:nvSpPr>
        <p:spPr>
          <a:xfrm>
            <a:off x="744548" y="5070019"/>
            <a:ext cx="9667388" cy="264807"/>
          </a:xfrm>
          <a:prstGeom prst="rect">
            <a:avLst/>
          </a:prstGeom>
          <a:noFill/>
          <a:ln w="19050" cap="flat" cmpd="sng" algn="ctr">
            <a:solidFill>
              <a:srgbClr val="C55A11">
                <a:alpha val="100000"/>
              </a:srgb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p>
            <a:pPr algn="ctr"/>
            <a:endParaRPr lang="zh-CN" altLang="en-US">
              <a:solidFill>
                <a:srgbClr val="000000"/>
              </a:solidFill>
            </a:endParaRPr>
          </a:p>
        </p:txBody>
      </p:sp>
      <p:sp>
        <p:nvSpPr>
          <p:cNvPr id="10" name="矩形 9"/>
          <p:cNvSpPr/>
          <p:nvPr userDrawn="1"/>
        </p:nvSpPr>
        <p:spPr>
          <a:xfrm>
            <a:off x="413808" y="4202185"/>
            <a:ext cx="7085055" cy="264807"/>
          </a:xfrm>
          <a:prstGeom prst="rect">
            <a:avLst/>
          </a:prstGeom>
          <a:noFill/>
          <a:ln w="19050" cap="flat" cmpd="sng" algn="ctr">
            <a:solidFill>
              <a:srgbClr val="C55A11">
                <a:alpha val="100000"/>
              </a:srgb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p>
            <a:pPr algn="ctr"/>
            <a:endParaRPr lang="zh-CN" alt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 name="Title 32"/>
          <p:cNvSpPr>
            <a:spLocks noGrp="1"/>
          </p:cNvSpPr>
          <p:nvPr/>
        </p:nvSpPr>
        <p:spPr>
          <a:xfrm>
            <a:off x="286786" y="195727"/>
            <a:ext cx="10858500" cy="556652"/>
          </a:xfrm>
          <a:prstGeom prst="rect">
            <a:avLst/>
          </a:prstGeom>
        </p:spPr>
        <p:txBody>
          <a:bodyPr vert="horz" wrap="square" lIns="91440" tIns="45720" rIns="91440" bIns="45720" rtlCol="0" anchor="b" anchorCtr="0">
            <a:normAutofit/>
          </a:bodyPr>
          <a:lst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a:lstStyle>
          <a:p>
            <a:pPr lvl="0"/>
            <a:r>
              <a:rPr lang="zh-CN" altLang="en-US" dirty="0"/>
              <a:t>· 策略</a:t>
            </a:r>
            <a:r>
              <a:rPr lang="en-US" altLang="zh-CN" dirty="0"/>
              <a:t>:</a:t>
            </a:r>
            <a:r>
              <a:rPr lang="zh-CN" altLang="en-US" dirty="0"/>
              <a:t>代价函数 — </a:t>
            </a:r>
            <a:r>
              <a:rPr lang="en-US" altLang="zh-CN" dirty="0"/>
              <a:t>LSC</a:t>
            </a:r>
            <a:r>
              <a:rPr lang="zh-CN" altLang="en-US" dirty="0"/>
              <a:t> </a:t>
            </a:r>
            <a:endParaRPr lang="en-US" sz="2000" dirty="0"/>
          </a:p>
        </p:txBody>
      </p:sp>
      <p:grpSp>
        <p:nvGrpSpPr>
          <p:cNvPr id="22" name="组合 21"/>
          <p:cNvGrpSpPr/>
          <p:nvPr/>
        </p:nvGrpSpPr>
        <p:grpSpPr>
          <a:xfrm>
            <a:off x="539258" y="952590"/>
            <a:ext cx="11164529" cy="5518072"/>
            <a:chOff x="7122340" y="1942739"/>
            <a:chExt cx="8574032" cy="4228576"/>
          </a:xfrm>
        </p:grpSpPr>
        <p:sp>
          <p:nvSpPr>
            <p:cNvPr id="23" name="圆角矩形 22"/>
            <p:cNvSpPr/>
            <p:nvPr/>
          </p:nvSpPr>
          <p:spPr>
            <a:xfrm>
              <a:off x="7122340" y="1942739"/>
              <a:ext cx="8574024" cy="1175333"/>
            </a:xfrm>
            <a:prstGeom prst="roundRect">
              <a:avLst>
                <a:gd name="adj" fmla="val 7400"/>
              </a:avLst>
            </a:prstGeom>
            <a:solidFill>
              <a:srgbClr val="FFFFFF"/>
            </a:solidFill>
            <a:ln w="12700" cap="rnd">
              <a:noFill/>
              <a:prstDash val="solid"/>
              <a:rou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p>
              <a:pPr algn="ctr" defTabSz="914400"/>
              <a:endParaRPr lang="zh-CN" altLang="en-US" sz="2000" b="1" dirty="0"/>
            </a:p>
          </p:txBody>
        </p:sp>
        <p:sp>
          <p:nvSpPr>
            <p:cNvPr id="24" name="文本框 23"/>
            <p:cNvSpPr txBox="1"/>
            <p:nvPr/>
          </p:nvSpPr>
          <p:spPr>
            <a:xfrm>
              <a:off x="7692046" y="2372251"/>
              <a:ext cx="2018547" cy="316395"/>
            </a:xfrm>
            <a:prstGeom prst="rect">
              <a:avLst/>
            </a:prstGeom>
            <a:noFill/>
          </p:spPr>
          <p:txBody>
            <a:bodyPr wrap="none" rtlCol="0" anchor="b">
              <a:normAutofit lnSpcReduction="10000"/>
            </a:bodyPr>
            <a:p>
              <a:pPr>
                <a:lnSpc>
                  <a:spcPct val="100000"/>
                </a:lnSpc>
              </a:pPr>
              <a:r>
                <a:rPr lang="zh-CN" altLang="en-US" sz="2000" b="1" dirty="0">
                  <a:solidFill>
                    <a:schemeClr val="bg2">
                      <a:lumMod val="10000"/>
                    </a:schemeClr>
                  </a:solidFill>
                </a:rPr>
                <a:t>平方损失的代价函数</a:t>
              </a:r>
              <a:endParaRPr lang="zh-CN" altLang="en-US" sz="2000" b="1" dirty="0">
                <a:solidFill>
                  <a:schemeClr val="bg2">
                    <a:lumMod val="10000"/>
                  </a:schemeClr>
                </a:solidFill>
              </a:endParaRPr>
            </a:p>
          </p:txBody>
        </p:sp>
        <p:sp>
          <p:nvSpPr>
            <p:cNvPr id="26" name="圆角矩形 25"/>
            <p:cNvSpPr/>
            <p:nvPr/>
          </p:nvSpPr>
          <p:spPr>
            <a:xfrm>
              <a:off x="7122340" y="3451317"/>
              <a:ext cx="8574032" cy="1175333"/>
            </a:xfrm>
            <a:prstGeom prst="roundRect">
              <a:avLst>
                <a:gd name="adj" fmla="val 7400"/>
              </a:avLst>
            </a:prstGeom>
            <a:solidFill>
              <a:srgbClr val="FFFFFF"/>
            </a:solidFill>
            <a:ln w="12700" cap="rnd">
              <a:noFill/>
              <a:prstDash val="solid"/>
              <a:rou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p>
              <a:pPr algn="ctr" defTabSz="914400"/>
              <a:endParaRPr lang="zh-CN" altLang="en-US" sz="2000" b="1" dirty="0"/>
            </a:p>
          </p:txBody>
        </p:sp>
        <p:sp>
          <p:nvSpPr>
            <p:cNvPr id="27" name="文本框 26"/>
            <p:cNvSpPr txBox="1"/>
            <p:nvPr/>
          </p:nvSpPr>
          <p:spPr>
            <a:xfrm>
              <a:off x="7700920" y="3791502"/>
              <a:ext cx="2000863" cy="393353"/>
            </a:xfrm>
            <a:prstGeom prst="rect">
              <a:avLst/>
            </a:prstGeom>
            <a:noFill/>
          </p:spPr>
          <p:txBody>
            <a:bodyPr wrap="none" rtlCol="0" anchor="b">
              <a:normAutofit/>
            </a:bodyPr>
            <a:p>
              <a:pPr>
                <a:lnSpc>
                  <a:spcPct val="100000"/>
                </a:lnSpc>
              </a:pPr>
              <a:r>
                <a:rPr lang="zh-CN" altLang="en-US" sz="2000" b="1" dirty="0">
                  <a:solidFill>
                    <a:schemeClr val="bg2">
                      <a:lumMod val="10000"/>
                    </a:schemeClr>
                  </a:solidFill>
                </a:rPr>
                <a:t>逻辑损失的代价函数</a:t>
              </a:r>
              <a:endParaRPr lang="zh-CN" altLang="en-US" sz="2000" b="1" dirty="0">
                <a:solidFill>
                  <a:schemeClr val="bg2">
                    <a:lumMod val="10000"/>
                  </a:schemeClr>
                </a:solidFill>
              </a:endParaRPr>
            </a:p>
          </p:txBody>
        </p:sp>
        <p:sp>
          <p:nvSpPr>
            <p:cNvPr id="29" name="圆角矩形 28"/>
            <p:cNvSpPr/>
            <p:nvPr/>
          </p:nvSpPr>
          <p:spPr>
            <a:xfrm>
              <a:off x="7122340" y="4995982"/>
              <a:ext cx="8574032" cy="1175333"/>
            </a:xfrm>
            <a:prstGeom prst="roundRect">
              <a:avLst>
                <a:gd name="adj" fmla="val 7400"/>
              </a:avLst>
            </a:prstGeom>
            <a:solidFill>
              <a:srgbClr val="FFFFFF"/>
            </a:solidFill>
            <a:ln w="12700" cap="rnd">
              <a:noFill/>
              <a:prstDash val="solid"/>
              <a:rou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p>
              <a:pPr algn="ctr" defTabSz="914400"/>
              <a:endParaRPr lang="zh-CN" altLang="en-US" sz="2000" b="1" dirty="0"/>
            </a:p>
          </p:txBody>
        </p:sp>
        <p:sp>
          <p:nvSpPr>
            <p:cNvPr id="30" name="文本框 29"/>
            <p:cNvSpPr txBox="1"/>
            <p:nvPr/>
          </p:nvSpPr>
          <p:spPr>
            <a:xfrm>
              <a:off x="7692046" y="5407656"/>
              <a:ext cx="2000863" cy="352053"/>
            </a:xfrm>
            <a:prstGeom prst="rect">
              <a:avLst/>
            </a:prstGeom>
            <a:noFill/>
          </p:spPr>
          <p:txBody>
            <a:bodyPr wrap="none" rtlCol="0" anchor="b">
              <a:normAutofit/>
            </a:bodyPr>
            <a:p>
              <a:pPr>
                <a:lnSpc>
                  <a:spcPct val="100000"/>
                </a:lnSpc>
              </a:pPr>
              <a:r>
                <a:rPr lang="zh-CN" altLang="en-US" sz="2000" b="1" dirty="0">
                  <a:solidFill>
                    <a:schemeClr val="bg2">
                      <a:lumMod val="10000"/>
                    </a:schemeClr>
                  </a:solidFill>
                </a:rPr>
                <a:t>合页损失的代价函数</a:t>
              </a:r>
              <a:endParaRPr lang="zh-CN" altLang="en-US" sz="2000" b="1" dirty="0">
                <a:solidFill>
                  <a:schemeClr val="bg2">
                    <a:lumMod val="10000"/>
                  </a:schemeClr>
                </a:solidFill>
              </a:endParaRPr>
            </a:p>
          </p:txBody>
        </p:sp>
        <p:sp>
          <p:nvSpPr>
            <p:cNvPr id="32" name="文本框 31"/>
            <p:cNvSpPr txBox="1"/>
            <p:nvPr/>
          </p:nvSpPr>
          <p:spPr>
            <a:xfrm>
              <a:off x="7122361" y="3724797"/>
              <a:ext cx="892251" cy="588797"/>
            </a:xfrm>
            <a:prstGeom prst="rect">
              <a:avLst/>
            </a:prstGeom>
            <a:noFill/>
          </p:spPr>
          <p:txBody>
            <a:bodyPr wrap="square" rtlCol="0">
              <a:spAutoFit/>
            </a:bodyPr>
            <a:p>
              <a:r>
                <a:rPr lang="en-US" altLang="zh-CN" sz="4400" b="1" dirty="0">
                  <a:solidFill>
                    <a:schemeClr val="accent1"/>
                  </a:solidFill>
                </a:rPr>
                <a:t>02</a:t>
              </a:r>
              <a:endParaRPr lang="en-US" altLang="zh-CN" sz="4400" b="1" dirty="0">
                <a:solidFill>
                  <a:schemeClr val="accent1"/>
                </a:solidFill>
              </a:endParaRPr>
            </a:p>
          </p:txBody>
        </p:sp>
        <p:sp>
          <p:nvSpPr>
            <p:cNvPr id="34" name="文本框 33"/>
            <p:cNvSpPr txBox="1"/>
            <p:nvPr/>
          </p:nvSpPr>
          <p:spPr>
            <a:xfrm>
              <a:off x="7122361" y="2236049"/>
              <a:ext cx="892251" cy="588797"/>
            </a:xfrm>
            <a:prstGeom prst="rect">
              <a:avLst/>
            </a:prstGeom>
            <a:noFill/>
          </p:spPr>
          <p:txBody>
            <a:bodyPr wrap="square" rtlCol="0">
              <a:spAutoFit/>
            </a:bodyPr>
            <a:p>
              <a:r>
                <a:rPr lang="en-US" altLang="zh-CN" sz="4400" b="1" dirty="0">
                  <a:solidFill>
                    <a:schemeClr val="accent3"/>
                  </a:solidFill>
                </a:rPr>
                <a:t>01</a:t>
              </a:r>
              <a:endParaRPr lang="en-US" altLang="zh-CN" sz="4400" b="1" dirty="0">
                <a:solidFill>
                  <a:schemeClr val="accent3"/>
                </a:solidFill>
              </a:endParaRPr>
            </a:p>
          </p:txBody>
        </p:sp>
        <p:sp>
          <p:nvSpPr>
            <p:cNvPr id="35" name="文本框 34"/>
            <p:cNvSpPr txBox="1"/>
            <p:nvPr/>
          </p:nvSpPr>
          <p:spPr>
            <a:xfrm>
              <a:off x="7122361" y="5289284"/>
              <a:ext cx="892251" cy="588797"/>
            </a:xfrm>
            <a:prstGeom prst="rect">
              <a:avLst/>
            </a:prstGeom>
            <a:noFill/>
          </p:spPr>
          <p:txBody>
            <a:bodyPr wrap="square" rtlCol="0">
              <a:spAutoFit/>
            </a:bodyPr>
            <a:p>
              <a:r>
                <a:rPr lang="en-US" altLang="zh-CN" sz="4400" b="1" dirty="0">
                  <a:solidFill>
                    <a:schemeClr val="accent4"/>
                  </a:solidFill>
                </a:rPr>
                <a:t>03</a:t>
              </a:r>
              <a:endParaRPr lang="en-US" altLang="zh-CN" sz="4400" b="1" dirty="0">
                <a:solidFill>
                  <a:schemeClr val="accent4"/>
                </a:solidFill>
              </a:endParaRPr>
            </a:p>
          </p:txBody>
        </p:sp>
      </p:grpSp>
      <p:pic>
        <p:nvPicPr>
          <p:cNvPr id="7" name="图片 6" descr="upload_post_object_v2_2018806714"/>
          <p:cNvPicPr>
            <a:picLocks noChangeAspect="1"/>
          </p:cNvPicPr>
          <p:nvPr/>
        </p:nvPicPr>
        <p:blipFill>
          <a:blip r:embed="rId1"/>
          <a:stretch>
            <a:fillRect/>
          </a:stretch>
        </p:blipFill>
        <p:spPr>
          <a:xfrm>
            <a:off x="4291373" y="1040783"/>
            <a:ext cx="5691145" cy="1357474"/>
          </a:xfrm>
          <a:prstGeom prst="rect">
            <a:avLst/>
          </a:prstGeom>
          <a:ln w="19050" cmpd="sng">
            <a:solidFill>
              <a:srgbClr val="AEB5C0">
                <a:alpha val="100000"/>
              </a:srgbClr>
            </a:solidFill>
            <a:prstDash val="solid"/>
            <a:miter lim="800000"/>
            <a:headEnd/>
            <a:tailEnd/>
          </a:ln>
        </p:spPr>
      </p:pic>
      <p:pic>
        <p:nvPicPr>
          <p:cNvPr id="8" name="图片 7" descr="upload_post_object_v2_3012012996"/>
          <p:cNvPicPr>
            <a:picLocks noChangeAspect="1"/>
          </p:cNvPicPr>
          <p:nvPr/>
        </p:nvPicPr>
        <p:blipFill>
          <a:blip r:embed="rId2"/>
          <a:stretch>
            <a:fillRect/>
          </a:stretch>
        </p:blipFill>
        <p:spPr>
          <a:xfrm>
            <a:off x="4291373" y="5065848"/>
            <a:ext cx="6833638" cy="1275968"/>
          </a:xfrm>
          <a:prstGeom prst="rect">
            <a:avLst/>
          </a:prstGeom>
          <a:ln w="19050" cmpd="sng">
            <a:solidFill>
              <a:srgbClr val="AEB5C0">
                <a:alpha val="100000"/>
              </a:srgbClr>
            </a:solidFill>
            <a:prstDash val="solid"/>
            <a:miter lim="800000"/>
            <a:headEnd/>
            <a:tailEnd/>
          </a:ln>
        </p:spPr>
      </p:pic>
      <p:pic>
        <p:nvPicPr>
          <p:cNvPr id="9" name="图片 8" descr="upload_post_object_v2_20077990"/>
          <p:cNvPicPr>
            <a:picLocks noChangeAspect="1"/>
          </p:cNvPicPr>
          <p:nvPr/>
        </p:nvPicPr>
        <p:blipFill>
          <a:blip r:embed="rId3"/>
          <a:stretch>
            <a:fillRect/>
          </a:stretch>
        </p:blipFill>
        <p:spPr>
          <a:xfrm>
            <a:off x="4291373" y="3042085"/>
            <a:ext cx="6833594" cy="1291976"/>
          </a:xfrm>
          <a:prstGeom prst="rect">
            <a:avLst/>
          </a:prstGeom>
          <a:ln w="19050" cmpd="sng">
            <a:solidFill>
              <a:srgbClr val="AEB5C0">
                <a:alpha val="100000"/>
              </a:srgbClr>
            </a:solidFill>
            <a:prstDash val="solid"/>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 name="Title 32"/>
          <p:cNvSpPr>
            <a:spLocks noGrp="1"/>
          </p:cNvSpPr>
          <p:nvPr/>
        </p:nvSpPr>
        <p:spPr>
          <a:xfrm>
            <a:off x="286786" y="195727"/>
            <a:ext cx="10858500" cy="556652"/>
          </a:xfrm>
          <a:prstGeom prst="rect">
            <a:avLst/>
          </a:prstGeom>
        </p:spPr>
        <p:txBody>
          <a:bodyPr vert="horz" wrap="square" lIns="91440" tIns="45720" rIns="91440" bIns="45720" rtlCol="0" anchor="b" anchorCtr="0">
            <a:normAutofit/>
          </a:bodyPr>
          <a:lst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a:lstStyle>
          <a:p>
            <a:pPr lvl="0"/>
            <a:r>
              <a:rPr lang="zh-CN" altLang="en-US" dirty="0"/>
              <a:t>· 策略</a:t>
            </a:r>
            <a:r>
              <a:rPr lang="en-US" altLang="zh-CN" dirty="0"/>
              <a:t>:</a:t>
            </a:r>
            <a:r>
              <a:rPr lang="zh-CN" altLang="en-US" dirty="0"/>
              <a:t>代价函数 — </a:t>
            </a:r>
            <a:r>
              <a:rPr lang="en-US" altLang="zh-CN" dirty="0"/>
              <a:t>IWLSC</a:t>
            </a:r>
            <a:r>
              <a:rPr lang="zh-CN" altLang="en-US" dirty="0"/>
              <a:t> </a:t>
            </a:r>
            <a:endParaRPr lang="en-US" sz="2000" dirty="0"/>
          </a:p>
        </p:txBody>
      </p:sp>
      <p:grpSp>
        <p:nvGrpSpPr>
          <p:cNvPr id="22" name="组合 21"/>
          <p:cNvGrpSpPr/>
          <p:nvPr/>
        </p:nvGrpSpPr>
        <p:grpSpPr>
          <a:xfrm>
            <a:off x="539258" y="952590"/>
            <a:ext cx="11164529" cy="5518072"/>
            <a:chOff x="7122340" y="1942739"/>
            <a:chExt cx="8574032" cy="4228576"/>
          </a:xfrm>
        </p:grpSpPr>
        <p:sp>
          <p:nvSpPr>
            <p:cNvPr id="23" name="圆角矩形 22"/>
            <p:cNvSpPr/>
            <p:nvPr/>
          </p:nvSpPr>
          <p:spPr>
            <a:xfrm>
              <a:off x="7122340" y="1942739"/>
              <a:ext cx="8574024" cy="1175333"/>
            </a:xfrm>
            <a:prstGeom prst="roundRect">
              <a:avLst>
                <a:gd name="adj" fmla="val 7400"/>
              </a:avLst>
            </a:prstGeom>
            <a:solidFill>
              <a:srgbClr val="FFFFFF"/>
            </a:solidFill>
            <a:ln w="12700" cap="rnd">
              <a:noFill/>
              <a:prstDash val="solid"/>
              <a:rou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p>
              <a:pPr algn="ctr" defTabSz="914400"/>
              <a:endParaRPr lang="zh-CN" altLang="en-US" sz="2000" b="1" dirty="0"/>
            </a:p>
          </p:txBody>
        </p:sp>
        <p:sp>
          <p:nvSpPr>
            <p:cNvPr id="24" name="文本框 23"/>
            <p:cNvSpPr txBox="1"/>
            <p:nvPr/>
          </p:nvSpPr>
          <p:spPr>
            <a:xfrm>
              <a:off x="7692046" y="2372251"/>
              <a:ext cx="2018547" cy="316395"/>
            </a:xfrm>
            <a:prstGeom prst="rect">
              <a:avLst/>
            </a:prstGeom>
            <a:noFill/>
          </p:spPr>
          <p:txBody>
            <a:bodyPr wrap="none" rtlCol="0" anchor="b">
              <a:normAutofit lnSpcReduction="10000"/>
            </a:bodyPr>
            <a:p>
              <a:pPr>
                <a:lnSpc>
                  <a:spcPct val="100000"/>
                </a:lnSpc>
              </a:pPr>
              <a:r>
                <a:rPr lang="zh-CN" altLang="en-US" sz="2000" b="1" dirty="0">
                  <a:solidFill>
                    <a:schemeClr val="bg2">
                      <a:lumMod val="10000"/>
                    </a:schemeClr>
                  </a:solidFill>
                </a:rPr>
                <a:t>平方损失的代价函数</a:t>
              </a:r>
              <a:endParaRPr lang="zh-CN" altLang="en-US" sz="2000" b="1" dirty="0">
                <a:solidFill>
                  <a:schemeClr val="bg2">
                    <a:lumMod val="10000"/>
                  </a:schemeClr>
                </a:solidFill>
              </a:endParaRPr>
            </a:p>
          </p:txBody>
        </p:sp>
        <p:sp>
          <p:nvSpPr>
            <p:cNvPr id="26" name="圆角矩形 25"/>
            <p:cNvSpPr/>
            <p:nvPr/>
          </p:nvSpPr>
          <p:spPr>
            <a:xfrm>
              <a:off x="7122340" y="3451317"/>
              <a:ext cx="8574032" cy="1175333"/>
            </a:xfrm>
            <a:prstGeom prst="roundRect">
              <a:avLst>
                <a:gd name="adj" fmla="val 7400"/>
              </a:avLst>
            </a:prstGeom>
            <a:solidFill>
              <a:srgbClr val="FFFFFF"/>
            </a:solidFill>
            <a:ln w="12700" cap="rnd">
              <a:noFill/>
              <a:prstDash val="solid"/>
              <a:rou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p>
              <a:pPr algn="ctr" defTabSz="914400"/>
              <a:endParaRPr lang="zh-CN" altLang="en-US" sz="2000" b="1" dirty="0"/>
            </a:p>
          </p:txBody>
        </p:sp>
        <p:sp>
          <p:nvSpPr>
            <p:cNvPr id="27" name="文本框 26"/>
            <p:cNvSpPr txBox="1"/>
            <p:nvPr/>
          </p:nvSpPr>
          <p:spPr>
            <a:xfrm>
              <a:off x="7700920" y="3791502"/>
              <a:ext cx="2000863" cy="393353"/>
            </a:xfrm>
            <a:prstGeom prst="rect">
              <a:avLst/>
            </a:prstGeom>
            <a:noFill/>
          </p:spPr>
          <p:txBody>
            <a:bodyPr wrap="none" rtlCol="0" anchor="b">
              <a:normAutofit/>
            </a:bodyPr>
            <a:p>
              <a:pPr>
                <a:lnSpc>
                  <a:spcPct val="100000"/>
                </a:lnSpc>
              </a:pPr>
              <a:r>
                <a:rPr lang="zh-CN" altLang="en-US" sz="2000" b="1" dirty="0">
                  <a:solidFill>
                    <a:schemeClr val="bg2">
                      <a:lumMod val="10000"/>
                    </a:schemeClr>
                  </a:solidFill>
                </a:rPr>
                <a:t>逻辑损失的代价函数</a:t>
              </a:r>
              <a:endParaRPr lang="zh-CN" altLang="en-US" sz="2000" b="1" dirty="0">
                <a:solidFill>
                  <a:schemeClr val="bg2">
                    <a:lumMod val="10000"/>
                  </a:schemeClr>
                </a:solidFill>
              </a:endParaRPr>
            </a:p>
          </p:txBody>
        </p:sp>
        <p:sp>
          <p:nvSpPr>
            <p:cNvPr id="29" name="圆角矩形 28"/>
            <p:cNvSpPr/>
            <p:nvPr/>
          </p:nvSpPr>
          <p:spPr>
            <a:xfrm>
              <a:off x="7122340" y="4995982"/>
              <a:ext cx="8574032" cy="1175333"/>
            </a:xfrm>
            <a:prstGeom prst="roundRect">
              <a:avLst>
                <a:gd name="adj" fmla="val 7400"/>
              </a:avLst>
            </a:prstGeom>
            <a:solidFill>
              <a:srgbClr val="FFFFFF"/>
            </a:solidFill>
            <a:ln w="12700" cap="rnd">
              <a:noFill/>
              <a:prstDash val="solid"/>
              <a:rou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p>
              <a:pPr algn="ctr" defTabSz="914400"/>
              <a:endParaRPr lang="zh-CN" altLang="en-US" sz="2000" b="1" dirty="0"/>
            </a:p>
          </p:txBody>
        </p:sp>
        <p:sp>
          <p:nvSpPr>
            <p:cNvPr id="30" name="文本框 29"/>
            <p:cNvSpPr txBox="1"/>
            <p:nvPr/>
          </p:nvSpPr>
          <p:spPr>
            <a:xfrm>
              <a:off x="7692046" y="5407656"/>
              <a:ext cx="2000863" cy="352053"/>
            </a:xfrm>
            <a:prstGeom prst="rect">
              <a:avLst/>
            </a:prstGeom>
            <a:noFill/>
          </p:spPr>
          <p:txBody>
            <a:bodyPr wrap="none" rtlCol="0" anchor="b">
              <a:normAutofit/>
            </a:bodyPr>
            <a:p>
              <a:pPr>
                <a:lnSpc>
                  <a:spcPct val="100000"/>
                </a:lnSpc>
              </a:pPr>
              <a:r>
                <a:rPr lang="zh-CN" altLang="en-US" sz="2000" b="1" dirty="0">
                  <a:solidFill>
                    <a:schemeClr val="bg2">
                      <a:lumMod val="10000"/>
                    </a:schemeClr>
                  </a:solidFill>
                </a:rPr>
                <a:t>合页损失的代价函数</a:t>
              </a:r>
              <a:endParaRPr lang="zh-CN" altLang="en-US" sz="2000" b="1" dirty="0">
                <a:solidFill>
                  <a:schemeClr val="bg2">
                    <a:lumMod val="10000"/>
                  </a:schemeClr>
                </a:solidFill>
              </a:endParaRPr>
            </a:p>
          </p:txBody>
        </p:sp>
        <p:sp>
          <p:nvSpPr>
            <p:cNvPr id="32" name="文本框 31"/>
            <p:cNvSpPr txBox="1"/>
            <p:nvPr/>
          </p:nvSpPr>
          <p:spPr>
            <a:xfrm>
              <a:off x="7122361" y="3724797"/>
              <a:ext cx="892251" cy="588797"/>
            </a:xfrm>
            <a:prstGeom prst="rect">
              <a:avLst/>
            </a:prstGeom>
            <a:noFill/>
          </p:spPr>
          <p:txBody>
            <a:bodyPr wrap="square" rtlCol="0">
              <a:spAutoFit/>
            </a:bodyPr>
            <a:p>
              <a:r>
                <a:rPr lang="en-US" altLang="zh-CN" sz="4400" b="1" dirty="0">
                  <a:solidFill>
                    <a:schemeClr val="accent1"/>
                  </a:solidFill>
                </a:rPr>
                <a:t>02</a:t>
              </a:r>
              <a:endParaRPr lang="en-US" altLang="zh-CN" sz="4400" b="1" dirty="0">
                <a:solidFill>
                  <a:schemeClr val="accent1"/>
                </a:solidFill>
              </a:endParaRPr>
            </a:p>
          </p:txBody>
        </p:sp>
        <p:sp>
          <p:nvSpPr>
            <p:cNvPr id="34" name="文本框 33"/>
            <p:cNvSpPr txBox="1"/>
            <p:nvPr/>
          </p:nvSpPr>
          <p:spPr>
            <a:xfrm>
              <a:off x="7122361" y="2236049"/>
              <a:ext cx="892251" cy="588797"/>
            </a:xfrm>
            <a:prstGeom prst="rect">
              <a:avLst/>
            </a:prstGeom>
            <a:noFill/>
          </p:spPr>
          <p:txBody>
            <a:bodyPr wrap="square" rtlCol="0">
              <a:spAutoFit/>
            </a:bodyPr>
            <a:p>
              <a:r>
                <a:rPr lang="en-US" altLang="zh-CN" sz="4400" b="1" dirty="0">
                  <a:solidFill>
                    <a:schemeClr val="accent3"/>
                  </a:solidFill>
                </a:rPr>
                <a:t>01</a:t>
              </a:r>
              <a:endParaRPr lang="en-US" altLang="zh-CN" sz="4400" b="1" dirty="0">
                <a:solidFill>
                  <a:schemeClr val="accent3"/>
                </a:solidFill>
              </a:endParaRPr>
            </a:p>
          </p:txBody>
        </p:sp>
        <p:sp>
          <p:nvSpPr>
            <p:cNvPr id="35" name="文本框 34"/>
            <p:cNvSpPr txBox="1"/>
            <p:nvPr/>
          </p:nvSpPr>
          <p:spPr>
            <a:xfrm>
              <a:off x="7122361" y="5289284"/>
              <a:ext cx="892251" cy="588797"/>
            </a:xfrm>
            <a:prstGeom prst="rect">
              <a:avLst/>
            </a:prstGeom>
            <a:noFill/>
          </p:spPr>
          <p:txBody>
            <a:bodyPr wrap="square" rtlCol="0">
              <a:spAutoFit/>
            </a:bodyPr>
            <a:p>
              <a:r>
                <a:rPr lang="en-US" altLang="zh-CN" sz="4400" b="1" dirty="0">
                  <a:solidFill>
                    <a:schemeClr val="accent4"/>
                  </a:solidFill>
                </a:rPr>
                <a:t>03</a:t>
              </a:r>
              <a:endParaRPr lang="en-US" altLang="zh-CN" sz="4400" b="1" dirty="0">
                <a:solidFill>
                  <a:schemeClr val="accent4"/>
                </a:solidFill>
              </a:endParaRPr>
            </a:p>
          </p:txBody>
        </p:sp>
      </p:grpSp>
      <p:pic>
        <p:nvPicPr>
          <p:cNvPr id="2" name="图片 1" descr="upload_post_object_v2_831910972"/>
          <p:cNvPicPr>
            <a:picLocks noChangeAspect="1"/>
          </p:cNvPicPr>
          <p:nvPr/>
        </p:nvPicPr>
        <p:blipFill>
          <a:blip r:embed="rId1"/>
          <a:stretch>
            <a:fillRect/>
          </a:stretch>
        </p:blipFill>
        <p:spPr>
          <a:xfrm>
            <a:off x="4291334" y="1093051"/>
            <a:ext cx="6857903" cy="1252886"/>
          </a:xfrm>
          <a:prstGeom prst="rect">
            <a:avLst/>
          </a:prstGeom>
          <a:ln w="19050" cmpd="sng">
            <a:solidFill>
              <a:srgbClr val="AEB5C0">
                <a:alpha val="100000"/>
              </a:srgbClr>
            </a:solidFill>
            <a:prstDash val="solid"/>
            <a:miter lim="800000"/>
            <a:headEnd/>
            <a:tailEnd/>
          </a:ln>
        </p:spPr>
      </p:pic>
      <p:pic>
        <p:nvPicPr>
          <p:cNvPr id="3" name="图片 2" descr="upload_post_object_v2_815481654"/>
          <p:cNvPicPr>
            <a:picLocks noChangeAspect="1"/>
          </p:cNvPicPr>
          <p:nvPr/>
        </p:nvPicPr>
        <p:blipFill>
          <a:blip r:embed="rId2"/>
          <a:stretch>
            <a:fillRect/>
          </a:stretch>
        </p:blipFill>
        <p:spPr>
          <a:xfrm>
            <a:off x="4291330" y="3178440"/>
            <a:ext cx="6866734" cy="1019281"/>
          </a:xfrm>
          <a:prstGeom prst="rect">
            <a:avLst/>
          </a:prstGeom>
          <a:ln w="19050" cmpd="sng">
            <a:solidFill>
              <a:srgbClr val="AEB5C0">
                <a:alpha val="100000"/>
              </a:srgbClr>
            </a:solidFill>
            <a:prstDash val="solid"/>
            <a:miter lim="800000"/>
            <a:headEnd/>
            <a:tailEnd/>
          </a:ln>
        </p:spPr>
      </p:pic>
      <p:pic>
        <p:nvPicPr>
          <p:cNvPr id="4" name="图片 3" descr="upload_post_object_v2_2012765639"/>
          <p:cNvPicPr>
            <a:picLocks noChangeAspect="1"/>
          </p:cNvPicPr>
          <p:nvPr/>
        </p:nvPicPr>
        <p:blipFill>
          <a:blip r:embed="rId3"/>
          <a:stretch>
            <a:fillRect/>
          </a:stretch>
        </p:blipFill>
        <p:spPr>
          <a:xfrm>
            <a:off x="4291370" y="5161983"/>
            <a:ext cx="6866692" cy="1083650"/>
          </a:xfrm>
          <a:prstGeom prst="rect">
            <a:avLst/>
          </a:prstGeom>
          <a:ln w="19050" cmpd="sng">
            <a:solidFill>
              <a:srgbClr val="AEB5C0">
                <a:alpha val="100000"/>
              </a:srgbClr>
            </a:solidFill>
            <a:prstDash val="solid"/>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4"/>
          <p:cNvSpPr>
            <a:spLocks noGrp="1"/>
          </p:cNvSpPr>
          <p:nvPr/>
        </p:nvSpPr>
        <p:spPr>
          <a:xfrm>
            <a:off x="5348507" y="1873167"/>
            <a:ext cx="5474435" cy="754120"/>
          </a:xfrm>
          <a:prstGeom prst="rect">
            <a:avLst/>
          </a:prstGeom>
        </p:spPr>
        <p:txBody>
          <a:bodyPr vert="horz" wrap="square" lIns="91440" tIns="45720" rIns="91440" bIns="45720" rtlCol="0" anchor="b">
            <a:normAutofit fontScale="25000"/>
          </a:bodyPr>
          <a:lstStyle>
            <a:lvl1pPr algn="l" defTabSz="914400" rtl="0" eaLnBrk="1" latinLnBrk="0" hangingPunct="1">
              <a:lnSpc>
                <a:spcPct val="100000"/>
              </a:lnSpc>
              <a:spcBef>
                <a:spcPct val="0"/>
              </a:spcBef>
              <a:buNone/>
              <a:defRPr sz="3200" b="1" kern="1200">
                <a:solidFill>
                  <a:schemeClr val="tx1"/>
                </a:solidFill>
                <a:latin typeface="+mj-lt"/>
                <a:ea typeface="+mj-ea"/>
                <a:cs typeface="+mj-cs"/>
              </a:defRPr>
            </a:lvl1pPr>
          </a:lstStyle>
          <a:p>
            <a:pPr lvl="0"/>
            <a:r>
              <a:rPr lang="en-US" sz="16000"/>
              <a:t>0</a:t>
            </a:r>
            <a:r>
              <a:rPr lang="en-US" altLang="zh-CN" sz="16000"/>
              <a:t>3</a:t>
            </a:r>
            <a:r>
              <a:rPr lang="en-US" sz="16000"/>
              <a:t>.</a:t>
            </a:r>
            <a:r>
              <a:rPr lang="zh-CN" altLang="en-US" sz="16000"/>
              <a:t>确定最优化函数</a:t>
            </a:r>
            <a:endParaRPr lang="en-US" sz="16000"/>
          </a:p>
        </p:txBody>
      </p:sp>
      <p:sp>
        <p:nvSpPr>
          <p:cNvPr id="13" name="文本占位符 12"/>
          <p:cNvSpPr/>
          <p:nvPr>
            <p:ph type="body" sz="quarter" idx="1"/>
          </p:nvPr>
        </p:nvSpPr>
        <p:spPr>
          <a:xfrm>
            <a:off x="5348537" y="2919157"/>
            <a:ext cx="2222100" cy="1416559"/>
          </a:xfrm>
        </p:spPr>
        <p:txBody>
          <a:bodyPr>
            <a:normAutofit lnSpcReduction="10000"/>
          </a:bodyPr>
          <a:p>
            <a:pPr marL="342900" indent="-342900" algn="l">
              <a:buFont typeface="Wingdings" charset="0"/>
              <a:buChar char="Ø"/>
            </a:pPr>
            <a:r>
              <a:rPr lang="en-US" altLang="zh-CN" b="1"/>
              <a:t>LSC</a:t>
            </a:r>
            <a:endParaRPr lang="en-US" altLang="zh-CN" b="1"/>
          </a:p>
          <a:p>
            <a:pPr marL="342900" indent="-342900" algn="l">
              <a:buFont typeface="Wingdings" charset="0"/>
              <a:buChar char="Ø"/>
            </a:pPr>
            <a:r>
              <a:rPr lang="en-US" altLang="zh-CN" b="1"/>
              <a:t>IWLSC</a:t>
            </a:r>
            <a:endParaRPr lang="zh-CN" altLang="en-US" b="1"/>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94780" y="1147326"/>
            <a:ext cx="10901093" cy="5222549"/>
            <a:chOff x="3047126" y="1481213"/>
            <a:chExt cx="8471774" cy="4301480"/>
          </a:xfrm>
        </p:grpSpPr>
        <p:grpSp>
          <p:nvGrpSpPr>
            <p:cNvPr id="87" name="Group 86"/>
            <p:cNvGrpSpPr/>
            <p:nvPr/>
          </p:nvGrpSpPr>
          <p:grpSpPr>
            <a:xfrm>
              <a:off x="3047126" y="1481213"/>
              <a:ext cx="8471773" cy="1189603"/>
              <a:chOff x="3047126" y="1274912"/>
              <a:chExt cx="8471773" cy="1189603"/>
            </a:xfrm>
          </p:grpSpPr>
          <p:sp>
            <p:nvSpPr>
              <p:cNvPr id="18" name="Rectangle: Rounded Corners 17"/>
              <p:cNvSpPr/>
              <p:nvPr/>
            </p:nvSpPr>
            <p:spPr>
              <a:xfrm>
                <a:off x="3047126" y="1274912"/>
                <a:ext cx="8471773" cy="1189603"/>
              </a:xfrm>
              <a:prstGeom prst="roundRect">
                <a:avLst/>
              </a:prstGeom>
              <a:solidFill>
                <a:schemeClr val="tx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26"/>
              <p:cNvSpPr txBox="1">
                <a:spLocks noChangeAspect="1"/>
              </p:cNvSpPr>
              <p:nvPr/>
            </p:nvSpPr>
            <p:spPr>
              <a:xfrm>
                <a:off x="3255784" y="1637684"/>
                <a:ext cx="539987" cy="464137"/>
              </a:xfrm>
              <a:prstGeom prst="roundRect">
                <a:avLst>
                  <a:gd name="adj" fmla="val 50000"/>
                </a:avLst>
              </a:prstGeom>
              <a:solidFill>
                <a:schemeClr val="accent1"/>
              </a:solidFill>
              <a:ln w="12700" cap="flat">
                <a:noFill/>
                <a:prstDash val="solid"/>
                <a:miter/>
              </a:ln>
              <a:effectLst>
                <a:outerShdw blurRad="127000" dist="63500" dir="2700000" algn="tl" rotWithShape="0">
                  <a:schemeClr val="accent1">
                    <a:alpha val="40000"/>
                  </a:schemeClr>
                </a:outerShdw>
              </a:effectLst>
            </p:spPr>
            <p:txBody>
              <a:bodyPr rtlCol="0" anchor="ctr"/>
              <a:lstStyle>
                <a:defPPr>
                  <a:defRPr lang="zh-CN"/>
                </a:defPPr>
                <a:lvl1pPr>
                  <a:defRPr>
                    <a:latin typeface="Arial" panose="020B0604020202020204" pitchFamily="34" charset="0"/>
                    <a:ea typeface="微软雅黑" panose="020B0503020204020204" pitchFamily="34" charset="-122"/>
                  </a:defRPr>
                </a:lvl1pPr>
              </a:lstStyle>
              <a:p>
                <a:endParaRPr lang="zh-CN" altLang="en-US" dirty="0">
                  <a:sym typeface="Arial" panose="020B0604020202020204" pitchFamily="34" charset="0"/>
                </a:endParaRPr>
              </a:p>
            </p:txBody>
          </p:sp>
        </p:grpSp>
        <p:grpSp>
          <p:nvGrpSpPr>
            <p:cNvPr id="88" name="Group 87"/>
            <p:cNvGrpSpPr/>
            <p:nvPr/>
          </p:nvGrpSpPr>
          <p:grpSpPr>
            <a:xfrm>
              <a:off x="3047126" y="3037399"/>
              <a:ext cx="8471774" cy="1189603"/>
              <a:chOff x="3047125" y="2628357"/>
              <a:chExt cx="8471774" cy="1189603"/>
            </a:xfrm>
          </p:grpSpPr>
          <p:sp>
            <p:nvSpPr>
              <p:cNvPr id="20" name="Rectangle: Rounded Corners 19"/>
              <p:cNvSpPr/>
              <p:nvPr/>
            </p:nvSpPr>
            <p:spPr>
              <a:xfrm>
                <a:off x="3047125" y="2628357"/>
                <a:ext cx="8471774" cy="1189603"/>
              </a:xfrm>
              <a:prstGeom prst="roundRect">
                <a:avLst/>
              </a:prstGeom>
              <a:solidFill>
                <a:schemeClr val="tx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3795770" y="2981805"/>
                <a:ext cx="2695291" cy="384376"/>
              </a:xfrm>
              <a:prstGeom prst="rect">
                <a:avLst/>
              </a:prstGeom>
              <a:noFill/>
            </p:spPr>
            <p:txBody>
              <a:bodyPr wrap="none" rtlCol="0" anchor="b">
                <a:normAutofit lnSpcReduction="10000"/>
              </a:bodyPr>
              <a:lstStyle/>
              <a:p>
                <a:pPr>
                  <a:lnSpc>
                    <a:spcPct val="100000"/>
                  </a:lnSpc>
                </a:pPr>
                <a:r>
                  <a:rPr lang="zh-CN" altLang="en-US" b="1" dirty="0">
                    <a:solidFill>
                      <a:schemeClr val="accent2"/>
                    </a:solidFill>
                  </a:rPr>
                  <a:t>逻辑损失的最优化问题</a:t>
                </a:r>
                <a:endParaRPr lang="zh-CN" altLang="en-US" b="1" dirty="0">
                  <a:solidFill>
                    <a:schemeClr val="accent2"/>
                  </a:solidFill>
                </a:endParaRPr>
              </a:p>
            </p:txBody>
          </p:sp>
        </p:grpSp>
        <p:sp>
          <p:nvSpPr>
            <p:cNvPr id="21" name="Rectangle: Rounded Corners 20"/>
            <p:cNvSpPr/>
            <p:nvPr/>
          </p:nvSpPr>
          <p:spPr>
            <a:xfrm>
              <a:off x="3047126" y="4593090"/>
              <a:ext cx="8471773" cy="1189603"/>
            </a:xfrm>
            <a:prstGeom prst="roundRect">
              <a:avLst/>
            </a:prstGeom>
            <a:solidFill>
              <a:schemeClr val="tx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Title 32"/>
          <p:cNvSpPr>
            <a:spLocks noGrp="1"/>
          </p:cNvSpPr>
          <p:nvPr>
            <p:ph type="title"/>
          </p:nvPr>
        </p:nvSpPr>
        <p:spPr>
          <a:xfrm>
            <a:off x="413786" y="322727"/>
            <a:ext cx="10858500" cy="556652"/>
          </a:xfrm>
        </p:spPr>
        <p:txBody>
          <a:bodyPr wrap="square">
            <a:normAutofit/>
          </a:bodyPr>
          <a:p>
            <a:pPr lvl="0"/>
            <a:r>
              <a:rPr lang="zh-CN" altLang="en-US" dirty="0"/>
              <a:t>· LSC 的最优化问题 </a:t>
            </a:r>
            <a:r>
              <a:rPr lang="en-US" altLang="zh-CN" sz="2000" dirty="0"/>
              <a:t>(</a:t>
            </a:r>
            <a:r>
              <a:rPr lang="zh-CN" altLang="en-US" sz="2000" dirty="0"/>
              <a:t>不采用迁移学习算法</a:t>
            </a:r>
            <a:r>
              <a:rPr lang="en-US" altLang="zh-CN" sz="2000" dirty="0"/>
              <a:t>)</a:t>
            </a:r>
            <a:endParaRPr lang="en-US" sz="2000" dirty="0"/>
          </a:p>
        </p:txBody>
      </p:sp>
      <p:sp>
        <p:nvSpPr>
          <p:cNvPr id="14" name="TextBox 26"/>
          <p:cNvSpPr txBox="1">
            <a:spLocks noChangeAspect="1"/>
          </p:cNvSpPr>
          <p:nvPr/>
        </p:nvSpPr>
        <p:spPr>
          <a:xfrm>
            <a:off x="863271" y="3465854"/>
            <a:ext cx="694847" cy="540000"/>
          </a:xfrm>
          <a:prstGeom prst="roundRect">
            <a:avLst>
              <a:gd name="adj" fmla="val 50000"/>
            </a:avLst>
          </a:prstGeom>
          <a:solidFill>
            <a:schemeClr val="accent1"/>
          </a:solidFill>
          <a:ln w="12700" cap="flat">
            <a:noFill/>
            <a:prstDash val="solid"/>
            <a:miter/>
          </a:ln>
          <a:effectLst>
            <a:outerShdw blurRad="127000" dist="63500" dir="2700000" algn="tl" rotWithShape="0">
              <a:schemeClr val="accent1">
                <a:alpha val="40000"/>
              </a:schemeClr>
            </a:outerShdw>
          </a:effectLst>
        </p:spPr>
        <p:txBody>
          <a:bodyPr rtlCol="0" anchor="ctr"/>
          <a:lstStyle>
            <a:defPPr>
              <a:defRPr lang="zh-CN"/>
            </a:defPPr>
            <a:lvl1pPr>
              <a:defRPr>
                <a:latin typeface="Arial" panose="020B0604020202020204" pitchFamily="34" charset="0"/>
                <a:ea typeface="微软雅黑" panose="020B0503020204020204" pitchFamily="34" charset="-122"/>
              </a:defRPr>
            </a:lvl1pPr>
          </a:lstStyle>
          <a:p>
            <a:endParaRPr lang="zh-CN" altLang="en-US" dirty="0">
              <a:sym typeface="Arial" panose="020B0604020202020204" pitchFamily="34" charset="0"/>
            </a:endParaRPr>
          </a:p>
        </p:txBody>
      </p:sp>
      <p:sp>
        <p:nvSpPr>
          <p:cNvPr id="15" name="TextBox 26"/>
          <p:cNvSpPr txBox="1">
            <a:spLocks noChangeAspect="1"/>
          </p:cNvSpPr>
          <p:nvPr/>
        </p:nvSpPr>
        <p:spPr>
          <a:xfrm>
            <a:off x="863271" y="5321541"/>
            <a:ext cx="694847" cy="540000"/>
          </a:xfrm>
          <a:prstGeom prst="roundRect">
            <a:avLst>
              <a:gd name="adj" fmla="val 50000"/>
            </a:avLst>
          </a:prstGeom>
          <a:solidFill>
            <a:schemeClr val="accent1"/>
          </a:solidFill>
          <a:ln w="12700" cap="flat">
            <a:noFill/>
            <a:prstDash val="solid"/>
            <a:miter/>
          </a:ln>
          <a:effectLst>
            <a:outerShdw blurRad="127000" dist="63500" dir="2700000" algn="tl" rotWithShape="0">
              <a:schemeClr val="accent1">
                <a:alpha val="40000"/>
              </a:schemeClr>
            </a:outerShdw>
          </a:effectLst>
        </p:spPr>
        <p:txBody>
          <a:bodyPr rtlCol="0" anchor="ctr"/>
          <a:lstStyle>
            <a:defPPr>
              <a:defRPr lang="zh-CN"/>
            </a:defPPr>
            <a:lvl1pPr>
              <a:defRPr>
                <a:latin typeface="Arial" panose="020B0604020202020204" pitchFamily="34" charset="0"/>
                <a:ea typeface="微软雅黑" panose="020B0503020204020204" pitchFamily="34" charset="-122"/>
              </a:defRPr>
            </a:lvl1pPr>
          </a:lstStyle>
          <a:p>
            <a:endParaRPr lang="zh-CN" altLang="en-US" dirty="0">
              <a:sym typeface="Arial" panose="020B0604020202020204" pitchFamily="34" charset="0"/>
            </a:endParaRPr>
          </a:p>
        </p:txBody>
      </p:sp>
      <p:sp>
        <p:nvSpPr>
          <p:cNvPr id="16" name="TextBox 5"/>
          <p:cNvSpPr txBox="1"/>
          <p:nvPr/>
        </p:nvSpPr>
        <p:spPr>
          <a:xfrm>
            <a:off x="1558103" y="5321589"/>
            <a:ext cx="3468178" cy="423877"/>
          </a:xfrm>
          <a:prstGeom prst="rect">
            <a:avLst/>
          </a:prstGeom>
          <a:noFill/>
        </p:spPr>
        <p:txBody>
          <a:bodyPr wrap="none" rtlCol="0" anchor="b">
            <a:normAutofit/>
          </a:bodyPr>
          <a:p>
            <a:pPr>
              <a:lnSpc>
                <a:spcPct val="100000"/>
              </a:lnSpc>
            </a:pPr>
            <a:r>
              <a:rPr lang="zh-CN" altLang="en-US" b="1" dirty="0">
                <a:solidFill>
                  <a:schemeClr val="accent2"/>
                </a:solidFill>
              </a:rPr>
              <a:t>合页损失的最优化问题</a:t>
            </a:r>
            <a:endParaRPr lang="zh-CN" altLang="en-US" b="1" dirty="0">
              <a:solidFill>
                <a:schemeClr val="accent2"/>
              </a:solidFill>
            </a:endParaRPr>
          </a:p>
        </p:txBody>
      </p:sp>
      <p:sp>
        <p:nvSpPr>
          <p:cNvPr id="17" name="TextBox 5"/>
          <p:cNvSpPr txBox="1"/>
          <p:nvPr/>
        </p:nvSpPr>
        <p:spPr>
          <a:xfrm>
            <a:off x="1558103" y="1587807"/>
            <a:ext cx="3468178" cy="452660"/>
          </a:xfrm>
          <a:prstGeom prst="rect">
            <a:avLst/>
          </a:prstGeom>
          <a:noFill/>
        </p:spPr>
        <p:txBody>
          <a:bodyPr wrap="none" rtlCol="0" anchor="b">
            <a:normAutofit/>
          </a:bodyPr>
          <a:lstStyle/>
          <a:p>
            <a:pPr>
              <a:lnSpc>
                <a:spcPct val="100000"/>
              </a:lnSpc>
            </a:pPr>
            <a:r>
              <a:rPr lang="zh-CN" altLang="en-US" b="1" dirty="0">
                <a:solidFill>
                  <a:schemeClr val="accent2"/>
                </a:solidFill>
              </a:rPr>
              <a:t>平方损失的最优化问题</a:t>
            </a:r>
            <a:endParaRPr lang="zh-CN" altLang="en-US" b="1" dirty="0">
              <a:solidFill>
                <a:schemeClr val="accent2"/>
              </a:solidFill>
            </a:endParaRPr>
          </a:p>
        </p:txBody>
      </p:sp>
      <p:pic>
        <p:nvPicPr>
          <p:cNvPr id="19" name="图片 18" descr="upload_post_object_v2_2087255860"/>
          <p:cNvPicPr>
            <a:picLocks noChangeAspect="1"/>
          </p:cNvPicPr>
          <p:nvPr/>
        </p:nvPicPr>
        <p:blipFill>
          <a:blip r:embed="rId1"/>
          <a:stretch>
            <a:fillRect/>
          </a:stretch>
        </p:blipFill>
        <p:spPr>
          <a:xfrm>
            <a:off x="4100408" y="3145351"/>
            <a:ext cx="7171859" cy="1227060"/>
          </a:xfrm>
          <a:prstGeom prst="rect">
            <a:avLst/>
          </a:prstGeom>
          <a:ln w="19050" cmpd="sng">
            <a:solidFill>
              <a:srgbClr val="AEB5C0">
                <a:alpha val="100000"/>
              </a:srgbClr>
            </a:solidFill>
            <a:prstDash val="solid"/>
            <a:miter lim="800000"/>
            <a:headEnd/>
            <a:tailEnd/>
          </a:ln>
        </p:spPr>
      </p:pic>
      <p:pic>
        <p:nvPicPr>
          <p:cNvPr id="22" name="图片 21" descr="upload_post_object_v2_2281940317"/>
          <p:cNvPicPr>
            <a:picLocks noChangeAspect="1"/>
          </p:cNvPicPr>
          <p:nvPr/>
        </p:nvPicPr>
        <p:blipFill>
          <a:blip r:embed="rId2"/>
          <a:stretch>
            <a:fillRect/>
          </a:stretch>
        </p:blipFill>
        <p:spPr>
          <a:xfrm>
            <a:off x="4100367" y="5039714"/>
            <a:ext cx="7173282" cy="1216095"/>
          </a:xfrm>
          <a:prstGeom prst="rect">
            <a:avLst/>
          </a:prstGeom>
          <a:ln w="19050" cmpd="sng">
            <a:solidFill>
              <a:srgbClr val="AEB5C0">
                <a:alpha val="100000"/>
              </a:srgbClr>
            </a:solidFill>
            <a:prstDash val="solid"/>
            <a:miter lim="800000"/>
            <a:headEnd/>
            <a:tailEnd/>
          </a:ln>
        </p:spPr>
      </p:pic>
      <p:pic>
        <p:nvPicPr>
          <p:cNvPr id="32" name="图片 31" descr="upload_post_object_v2_657278092"/>
          <p:cNvPicPr>
            <a:picLocks noChangeAspect="1"/>
          </p:cNvPicPr>
          <p:nvPr/>
        </p:nvPicPr>
        <p:blipFill>
          <a:blip r:embed="rId3"/>
          <a:stretch>
            <a:fillRect/>
          </a:stretch>
        </p:blipFill>
        <p:spPr>
          <a:xfrm>
            <a:off x="4100367" y="1234029"/>
            <a:ext cx="6009762" cy="1271019"/>
          </a:xfrm>
          <a:prstGeom prst="rect">
            <a:avLst/>
          </a:prstGeom>
          <a:ln w="19050" cmpd="sng">
            <a:solidFill>
              <a:srgbClr val="AEB5C0">
                <a:alpha val="100000"/>
              </a:srgbClr>
            </a:solidFill>
            <a:prstDash val="solid"/>
            <a:miter lim="800000"/>
            <a:headEnd/>
            <a:tailEnd/>
          </a:ln>
        </p:spPr>
      </p:pic>
    </p:spTree>
    <p:custDataLst>
      <p:tags r:id="rId4"/>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 name="Group 86"/>
          <p:cNvGrpSpPr/>
          <p:nvPr/>
        </p:nvGrpSpPr>
        <p:grpSpPr>
          <a:xfrm rot="0">
            <a:off x="594995" y="1147445"/>
            <a:ext cx="10901045" cy="4599147"/>
            <a:chOff x="3047126" y="1274912"/>
            <a:chExt cx="8471773" cy="1189603"/>
          </a:xfrm>
        </p:grpSpPr>
        <p:sp>
          <p:nvSpPr>
            <p:cNvPr id="18" name="Rectangle: Rounded Corners 17"/>
            <p:cNvSpPr/>
            <p:nvPr/>
          </p:nvSpPr>
          <p:spPr>
            <a:xfrm>
              <a:off x="3047126" y="1274912"/>
              <a:ext cx="8471773" cy="1189603"/>
            </a:xfrm>
            <a:prstGeom prst="roundRect">
              <a:avLst>
                <a:gd name="adj" fmla="val 7600"/>
              </a:avLst>
            </a:prstGeom>
            <a:solidFill>
              <a:schemeClr val="tx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26"/>
            <p:cNvSpPr txBox="1">
              <a:spLocks noChangeAspect="1"/>
            </p:cNvSpPr>
            <p:nvPr/>
          </p:nvSpPr>
          <p:spPr>
            <a:xfrm>
              <a:off x="3255581" y="1418691"/>
              <a:ext cx="539987" cy="130041"/>
            </a:xfrm>
            <a:prstGeom prst="roundRect">
              <a:avLst>
                <a:gd name="adj" fmla="val 50000"/>
              </a:avLst>
            </a:prstGeom>
            <a:solidFill>
              <a:schemeClr val="accent1"/>
            </a:solidFill>
            <a:ln w="12700" cap="flat">
              <a:noFill/>
              <a:prstDash val="solid"/>
              <a:miter/>
            </a:ln>
            <a:effectLst>
              <a:outerShdw blurRad="127000" dist="63500" dir="2700000" algn="tl" rotWithShape="0">
                <a:schemeClr val="accent1">
                  <a:alpha val="40000"/>
                </a:schemeClr>
              </a:outerShdw>
            </a:effectLst>
          </p:spPr>
          <p:txBody>
            <a:bodyPr rtlCol="0" anchor="ctr"/>
            <a:lstStyle>
              <a:defPPr>
                <a:defRPr lang="zh-CN"/>
              </a:defPPr>
              <a:lvl1pPr>
                <a:defRPr>
                  <a:latin typeface="Arial" panose="020B0604020202020204" pitchFamily="34" charset="0"/>
                  <a:ea typeface="微软雅黑" panose="020B0503020204020204" pitchFamily="34" charset="-122"/>
                </a:defRPr>
              </a:lvl1pPr>
            </a:lstStyle>
            <a:p>
              <a:endParaRPr lang="zh-CN" altLang="en-US" dirty="0">
                <a:sym typeface="Arial" panose="020B0604020202020204" pitchFamily="34" charset="0"/>
              </a:endParaRPr>
            </a:p>
          </p:txBody>
        </p:sp>
      </p:grpSp>
      <p:sp>
        <p:nvSpPr>
          <p:cNvPr id="15" name="Title 32"/>
          <p:cNvSpPr>
            <a:spLocks noGrp="1"/>
          </p:cNvSpPr>
          <p:nvPr>
            <p:ph type="title"/>
          </p:nvPr>
        </p:nvSpPr>
        <p:spPr>
          <a:xfrm>
            <a:off x="413786" y="322727"/>
            <a:ext cx="10858500" cy="556652"/>
          </a:xfrm>
        </p:spPr>
        <p:txBody>
          <a:bodyPr wrap="square">
            <a:normAutofit/>
          </a:bodyPr>
          <a:p>
            <a:pPr lvl="0"/>
            <a:r>
              <a:rPr lang="zh-CN" altLang="en-US" dirty="0"/>
              <a:t>· LSC 的最优化问题</a:t>
            </a:r>
            <a:r>
              <a:rPr lang="en-US" altLang="zh-CN" sz="2000" dirty="0"/>
              <a:t>(</a:t>
            </a:r>
            <a:r>
              <a:rPr lang="zh-CN" altLang="en-US" sz="2000" dirty="0"/>
              <a:t>不采用迁移学习算法—无加权</a:t>
            </a:r>
            <a:r>
              <a:rPr lang="en-US" altLang="zh-CN" sz="2000" dirty="0"/>
              <a:t>)</a:t>
            </a:r>
            <a:endParaRPr lang="en-US" sz="2000" dirty="0"/>
          </a:p>
        </p:txBody>
      </p:sp>
      <p:sp>
        <p:nvSpPr>
          <p:cNvPr id="22" name="TextBox 5"/>
          <p:cNvSpPr txBox="1"/>
          <p:nvPr/>
        </p:nvSpPr>
        <p:spPr>
          <a:xfrm>
            <a:off x="1558052" y="1728319"/>
            <a:ext cx="3468178" cy="452660"/>
          </a:xfrm>
          <a:prstGeom prst="rect">
            <a:avLst/>
          </a:prstGeom>
          <a:noFill/>
        </p:spPr>
        <p:txBody>
          <a:bodyPr wrap="none" rtlCol="0" anchor="b">
            <a:normAutofit/>
          </a:bodyPr>
          <a:lstStyle/>
          <a:p>
            <a:pPr>
              <a:lnSpc>
                <a:spcPct val="100000"/>
              </a:lnSpc>
            </a:pPr>
            <a:r>
              <a:rPr lang="zh-CN" altLang="en-US" b="1" dirty="0">
                <a:solidFill>
                  <a:schemeClr val="accent2"/>
                </a:solidFill>
              </a:rPr>
              <a:t>平方损失的最优化问题</a:t>
            </a:r>
            <a:endParaRPr lang="zh-CN" altLang="en-US" b="1" dirty="0">
              <a:solidFill>
                <a:schemeClr val="accent2"/>
              </a:solidFill>
            </a:endParaRPr>
          </a:p>
        </p:txBody>
      </p:sp>
      <p:pic>
        <p:nvPicPr>
          <p:cNvPr id="4" name="图片 3" descr="upload_post_object_v2_657278092"/>
          <p:cNvPicPr>
            <a:picLocks noChangeAspect="1"/>
          </p:cNvPicPr>
          <p:nvPr/>
        </p:nvPicPr>
        <p:blipFill>
          <a:blip r:embed="rId1"/>
          <a:stretch>
            <a:fillRect/>
          </a:stretch>
        </p:blipFill>
        <p:spPr>
          <a:xfrm>
            <a:off x="4171804" y="1319140"/>
            <a:ext cx="6009762" cy="1271019"/>
          </a:xfrm>
          <a:prstGeom prst="rect">
            <a:avLst/>
          </a:prstGeom>
          <a:ln w="19050" cmpd="sng">
            <a:solidFill>
              <a:srgbClr val="AEB5C0">
                <a:alpha val="100000"/>
              </a:srgbClr>
            </a:solidFill>
            <a:prstDash val="solid"/>
            <a:miter lim="800000"/>
            <a:headEnd/>
            <a:tailEnd/>
          </a:ln>
        </p:spPr>
      </p:pic>
      <p:pic>
        <p:nvPicPr>
          <p:cNvPr id="6" name="图片 5" descr="upload_post_object_v2_533607862"/>
          <p:cNvPicPr>
            <a:picLocks noChangeAspect="1"/>
          </p:cNvPicPr>
          <p:nvPr/>
        </p:nvPicPr>
        <p:blipFill>
          <a:blip r:embed="rId2"/>
          <a:srcRect l="195" t="794" r="5068"/>
          <a:stretch>
            <a:fillRect/>
          </a:stretch>
        </p:blipFill>
        <p:spPr>
          <a:xfrm>
            <a:off x="785598" y="2866405"/>
            <a:ext cx="10519839" cy="2705720"/>
          </a:xfrm>
          <a:prstGeom prst="rect">
            <a:avLst/>
          </a:prstGeom>
          <a:ln w="19050" cmpd="sng">
            <a:solidFill>
              <a:srgbClr val="AEB5C0">
                <a:alpha val="100000"/>
              </a:srgbClr>
            </a:solidFill>
            <a:prstDash val="solid"/>
            <a:miter lim="800000"/>
            <a:headEnd/>
            <a:tailEnd/>
          </a:ln>
        </p:spPr>
      </p:pic>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 name="Group 86"/>
          <p:cNvGrpSpPr/>
          <p:nvPr/>
        </p:nvGrpSpPr>
        <p:grpSpPr>
          <a:xfrm rot="0">
            <a:off x="645478" y="1445101"/>
            <a:ext cx="10901045" cy="4396741"/>
            <a:chOff x="3047126" y="1274912"/>
            <a:chExt cx="8471773" cy="1189603"/>
          </a:xfrm>
        </p:grpSpPr>
        <p:sp>
          <p:nvSpPr>
            <p:cNvPr id="18" name="Rectangle: Rounded Corners 17"/>
            <p:cNvSpPr/>
            <p:nvPr/>
          </p:nvSpPr>
          <p:spPr>
            <a:xfrm>
              <a:off x="3047126" y="1274912"/>
              <a:ext cx="8471773" cy="1189603"/>
            </a:xfrm>
            <a:prstGeom prst="roundRect">
              <a:avLst>
                <a:gd name="adj" fmla="val 6055"/>
              </a:avLst>
            </a:prstGeom>
            <a:solidFill>
              <a:schemeClr val="tx2">
                <a:alpha val="15000"/>
              </a:schemeClr>
            </a:solidFill>
            <a:ln w="1905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26"/>
            <p:cNvSpPr txBox="1">
              <a:spLocks noChangeAspect="1"/>
            </p:cNvSpPr>
            <p:nvPr/>
          </p:nvSpPr>
          <p:spPr>
            <a:xfrm>
              <a:off x="3255581" y="1418691"/>
              <a:ext cx="539987" cy="130041"/>
            </a:xfrm>
            <a:prstGeom prst="roundRect">
              <a:avLst>
                <a:gd name="adj" fmla="val 50000"/>
              </a:avLst>
            </a:prstGeom>
            <a:solidFill>
              <a:schemeClr val="accent1"/>
            </a:solidFill>
            <a:ln w="19050" cap="flat">
              <a:noFill/>
              <a:prstDash val="solid"/>
              <a:miter/>
            </a:ln>
            <a:effectLst>
              <a:outerShdw blurRad="127000" dist="63500" dir="2700000" algn="tl" rotWithShape="0">
                <a:schemeClr val="accent1">
                  <a:alpha val="40000"/>
                </a:schemeClr>
              </a:outerShdw>
            </a:effectLst>
          </p:spPr>
          <p:txBody>
            <a:bodyPr rtlCol="0" anchor="ctr"/>
            <a:lstStyle>
              <a:defPPr>
                <a:defRPr lang="zh-CN"/>
              </a:defPPr>
              <a:lvl1pPr>
                <a:defRPr>
                  <a:latin typeface="Arial" panose="020B0604020202020204" pitchFamily="34" charset="0"/>
                  <a:ea typeface="微软雅黑" panose="020B0503020204020204" pitchFamily="34" charset="-122"/>
                </a:defRPr>
              </a:lvl1pPr>
            </a:lstStyle>
            <a:p>
              <a:endParaRPr lang="zh-CN" altLang="en-US" dirty="0">
                <a:sym typeface="Arial" panose="020B0604020202020204" pitchFamily="34" charset="0"/>
              </a:endParaRPr>
            </a:p>
          </p:txBody>
        </p:sp>
      </p:grpSp>
      <p:sp>
        <p:nvSpPr>
          <p:cNvPr id="15" name="Title 32"/>
          <p:cNvSpPr>
            <a:spLocks noGrp="1"/>
          </p:cNvSpPr>
          <p:nvPr>
            <p:ph type="title"/>
          </p:nvPr>
        </p:nvSpPr>
        <p:spPr>
          <a:xfrm>
            <a:off x="413786" y="322727"/>
            <a:ext cx="10858500" cy="556652"/>
          </a:xfrm>
        </p:spPr>
        <p:txBody>
          <a:bodyPr wrap="square">
            <a:normAutofit/>
          </a:bodyPr>
          <a:p>
            <a:pPr lvl="0"/>
            <a:r>
              <a:rPr lang="zh-CN" altLang="en-US" dirty="0"/>
              <a:t>· LSC 的最优化问题</a:t>
            </a:r>
            <a:r>
              <a:rPr lang="en-US" altLang="zh-CN" sz="2000" dirty="0"/>
              <a:t>(不采用迁移学习算法—无加权)</a:t>
            </a:r>
            <a:endParaRPr lang="en-US" sz="2000" dirty="0"/>
          </a:p>
        </p:txBody>
      </p:sp>
      <p:sp>
        <p:nvSpPr>
          <p:cNvPr id="6" name="TextBox 5"/>
          <p:cNvSpPr txBox="1"/>
          <p:nvPr/>
        </p:nvSpPr>
        <p:spPr>
          <a:xfrm>
            <a:off x="1608534" y="1976557"/>
            <a:ext cx="3468178" cy="466682"/>
          </a:xfrm>
          <a:prstGeom prst="rect">
            <a:avLst/>
          </a:prstGeom>
          <a:noFill/>
        </p:spPr>
        <p:txBody>
          <a:bodyPr wrap="none" rtlCol="0" anchor="b">
            <a:normAutofit lnSpcReduction="10000"/>
          </a:bodyPr>
          <a:p>
            <a:pPr>
              <a:lnSpc>
                <a:spcPct val="100000"/>
              </a:lnSpc>
            </a:pPr>
            <a:r>
              <a:rPr lang="zh-CN" altLang="en-US" b="1" dirty="0">
                <a:solidFill>
                  <a:schemeClr val="accent2"/>
                </a:solidFill>
              </a:rPr>
              <a:t>逻辑损失的最优化问题</a:t>
            </a:r>
            <a:endParaRPr lang="zh-CN" altLang="en-US" b="1" dirty="0">
              <a:solidFill>
                <a:schemeClr val="accent2"/>
              </a:solidFill>
            </a:endParaRPr>
          </a:p>
        </p:txBody>
      </p:sp>
      <p:pic>
        <p:nvPicPr>
          <p:cNvPr id="19" name="图片 18" descr="upload_post_object_v2_2087255860"/>
          <p:cNvPicPr>
            <a:picLocks noChangeAspect="1"/>
          </p:cNvPicPr>
          <p:nvPr/>
        </p:nvPicPr>
        <p:blipFill>
          <a:blip r:embed="rId1"/>
          <a:stretch>
            <a:fillRect/>
          </a:stretch>
        </p:blipFill>
        <p:spPr>
          <a:xfrm>
            <a:off x="4100383" y="1603295"/>
            <a:ext cx="7171859" cy="1227060"/>
          </a:xfrm>
          <a:prstGeom prst="rect">
            <a:avLst/>
          </a:prstGeom>
          <a:ln w="19050" cmpd="sng">
            <a:solidFill>
              <a:srgbClr val="AEB5C0">
                <a:alpha val="100000"/>
              </a:srgbClr>
            </a:solidFill>
            <a:prstDash val="solid"/>
            <a:miter lim="800000"/>
            <a:headEnd/>
            <a:tailEnd/>
          </a:ln>
        </p:spPr>
      </p:pic>
      <p:pic>
        <p:nvPicPr>
          <p:cNvPr id="4" name="图片 3" descr="upload_post_object_v2_3850123401"/>
          <p:cNvPicPr>
            <a:picLocks noChangeAspect="1"/>
          </p:cNvPicPr>
          <p:nvPr/>
        </p:nvPicPr>
        <p:blipFill>
          <a:blip r:embed="rId2"/>
          <a:srcRect l="195" t="2166"/>
          <a:stretch>
            <a:fillRect/>
          </a:stretch>
        </p:blipFill>
        <p:spPr>
          <a:xfrm>
            <a:off x="757317" y="3407764"/>
            <a:ext cx="10677366" cy="2265023"/>
          </a:xfrm>
          <a:prstGeom prst="rect">
            <a:avLst/>
          </a:prstGeom>
          <a:ln w="12700" cmpd="sng">
            <a:solidFill>
              <a:srgbClr val="AEB5C0">
                <a:alpha val="100000"/>
              </a:srgbClr>
            </a:solidFill>
            <a:prstDash val="solid"/>
            <a:miter lim="800000"/>
            <a:headEnd/>
            <a:tailEnd/>
          </a:ln>
        </p:spPr>
      </p:pic>
    </p:spTree>
    <p:custDataLst>
      <p:tags r:id="rId3"/>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 name="Group 86"/>
          <p:cNvGrpSpPr/>
          <p:nvPr/>
        </p:nvGrpSpPr>
        <p:grpSpPr>
          <a:xfrm rot="0">
            <a:off x="645477" y="1457008"/>
            <a:ext cx="10901045" cy="4444366"/>
            <a:chOff x="3047126" y="1274912"/>
            <a:chExt cx="8471773" cy="1189603"/>
          </a:xfrm>
        </p:grpSpPr>
        <p:sp>
          <p:nvSpPr>
            <p:cNvPr id="18" name="Rectangle: Rounded Corners 17"/>
            <p:cNvSpPr/>
            <p:nvPr/>
          </p:nvSpPr>
          <p:spPr>
            <a:xfrm>
              <a:off x="3047126" y="1274912"/>
              <a:ext cx="8471773" cy="1189603"/>
            </a:xfrm>
            <a:prstGeom prst="roundRect">
              <a:avLst>
                <a:gd name="adj" fmla="val 7329"/>
              </a:avLst>
            </a:prstGeom>
            <a:solidFill>
              <a:schemeClr val="tx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26"/>
            <p:cNvSpPr txBox="1">
              <a:spLocks noChangeAspect="1"/>
            </p:cNvSpPr>
            <p:nvPr/>
          </p:nvSpPr>
          <p:spPr>
            <a:xfrm>
              <a:off x="3255581" y="1418691"/>
              <a:ext cx="539987" cy="130041"/>
            </a:xfrm>
            <a:prstGeom prst="roundRect">
              <a:avLst>
                <a:gd name="adj" fmla="val 50000"/>
              </a:avLst>
            </a:prstGeom>
            <a:solidFill>
              <a:schemeClr val="accent1"/>
            </a:solidFill>
            <a:ln w="12700" cap="flat">
              <a:noFill/>
              <a:prstDash val="solid"/>
              <a:miter/>
            </a:ln>
            <a:effectLst>
              <a:outerShdw blurRad="127000" dist="63500" dir="2700000" algn="tl" rotWithShape="0">
                <a:schemeClr val="accent1">
                  <a:alpha val="40000"/>
                </a:schemeClr>
              </a:outerShdw>
            </a:effectLst>
          </p:spPr>
          <p:txBody>
            <a:bodyPr rtlCol="0" anchor="ctr"/>
            <a:lstStyle>
              <a:defPPr>
                <a:defRPr lang="zh-CN"/>
              </a:defPPr>
              <a:lvl1pPr>
                <a:defRPr>
                  <a:latin typeface="Arial" panose="020B0604020202020204" pitchFamily="34" charset="0"/>
                  <a:ea typeface="微软雅黑" panose="020B0503020204020204" pitchFamily="34" charset="-122"/>
                </a:defRPr>
              </a:lvl1pPr>
            </a:lstStyle>
            <a:p>
              <a:endParaRPr lang="zh-CN" altLang="en-US" dirty="0">
                <a:sym typeface="Arial" panose="020B0604020202020204" pitchFamily="34" charset="0"/>
              </a:endParaRPr>
            </a:p>
          </p:txBody>
        </p:sp>
      </p:grpSp>
      <p:sp>
        <p:nvSpPr>
          <p:cNvPr id="15" name="Title 32"/>
          <p:cNvSpPr>
            <a:spLocks noGrp="1"/>
          </p:cNvSpPr>
          <p:nvPr>
            <p:ph type="title"/>
          </p:nvPr>
        </p:nvSpPr>
        <p:spPr>
          <a:xfrm>
            <a:off x="413786" y="322727"/>
            <a:ext cx="10858500" cy="556652"/>
          </a:xfrm>
        </p:spPr>
        <p:txBody>
          <a:bodyPr wrap="square">
            <a:normAutofit/>
          </a:bodyPr>
          <a:p>
            <a:pPr lvl="0"/>
            <a:r>
              <a:rPr lang="zh-CN" altLang="en-US" dirty="0"/>
              <a:t>· LSC 的最优化问题</a:t>
            </a:r>
            <a:r>
              <a:rPr lang="en-US" altLang="zh-CN" sz="2000" dirty="0"/>
              <a:t>(不采用迁移学习算法—无加权)</a:t>
            </a:r>
            <a:endParaRPr lang="en-US" sz="2000" dirty="0"/>
          </a:p>
        </p:txBody>
      </p:sp>
      <p:pic>
        <p:nvPicPr>
          <p:cNvPr id="4" name="图片 3" descr="upload_post_object_v2_2281940317"/>
          <p:cNvPicPr>
            <a:picLocks noChangeAspect="1"/>
          </p:cNvPicPr>
          <p:nvPr/>
        </p:nvPicPr>
        <p:blipFill>
          <a:blip r:embed="rId1"/>
          <a:stretch>
            <a:fillRect/>
          </a:stretch>
        </p:blipFill>
        <p:spPr>
          <a:xfrm>
            <a:off x="4098960" y="1629018"/>
            <a:ext cx="7173282" cy="1216095"/>
          </a:xfrm>
          <a:prstGeom prst="rect">
            <a:avLst/>
          </a:prstGeom>
          <a:ln w="19050" cmpd="sng">
            <a:solidFill>
              <a:srgbClr val="AEB5C0">
                <a:alpha val="100000"/>
              </a:srgbClr>
            </a:solidFill>
            <a:prstDash val="solid"/>
            <a:miter lim="800000"/>
            <a:headEnd/>
            <a:tailEnd/>
          </a:ln>
        </p:spPr>
      </p:pic>
      <p:sp>
        <p:nvSpPr>
          <p:cNvPr id="16" name="TextBox 5"/>
          <p:cNvSpPr txBox="1"/>
          <p:nvPr/>
        </p:nvSpPr>
        <p:spPr>
          <a:xfrm>
            <a:off x="1608534" y="2025127"/>
            <a:ext cx="3468178" cy="423877"/>
          </a:xfrm>
          <a:prstGeom prst="rect">
            <a:avLst/>
          </a:prstGeom>
          <a:noFill/>
        </p:spPr>
        <p:txBody>
          <a:bodyPr wrap="none" rtlCol="0" anchor="b">
            <a:normAutofit/>
          </a:bodyPr>
          <a:p>
            <a:pPr>
              <a:lnSpc>
                <a:spcPct val="100000"/>
              </a:lnSpc>
            </a:pPr>
            <a:r>
              <a:rPr lang="zh-CN" altLang="en-US" b="1" dirty="0">
                <a:solidFill>
                  <a:schemeClr val="accent2"/>
                </a:solidFill>
              </a:rPr>
              <a:t>合页损失的最优化问题</a:t>
            </a:r>
            <a:endParaRPr lang="zh-CN" altLang="en-US" b="1" dirty="0">
              <a:solidFill>
                <a:schemeClr val="accent2"/>
              </a:solidFill>
            </a:endParaRPr>
          </a:p>
        </p:txBody>
      </p:sp>
      <p:pic>
        <p:nvPicPr>
          <p:cNvPr id="5" name="图片 4" descr="upload_post_object_v2_1980689207"/>
          <p:cNvPicPr>
            <a:picLocks noChangeAspect="1"/>
          </p:cNvPicPr>
          <p:nvPr/>
        </p:nvPicPr>
        <p:blipFill>
          <a:blip r:embed="rId2"/>
          <a:srcRect l="107" t="1450" b="483"/>
          <a:stretch>
            <a:fillRect/>
          </a:stretch>
        </p:blipFill>
        <p:spPr>
          <a:xfrm>
            <a:off x="759518" y="3401854"/>
            <a:ext cx="10672964" cy="2324771"/>
          </a:xfrm>
          <a:prstGeom prst="rect">
            <a:avLst/>
          </a:prstGeom>
          <a:ln w="19050" cmpd="sng">
            <a:solidFill>
              <a:srgbClr val="AEB5C0">
                <a:alpha val="100000"/>
              </a:srgbClr>
            </a:solidFill>
            <a:prstDash val="solid"/>
            <a:miter lim="800000"/>
            <a:headEnd/>
            <a:tailEnd/>
          </a:ln>
        </p:spPr>
      </p:pic>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3"/>
          <p:cNvGrpSpPr/>
          <p:nvPr/>
        </p:nvGrpSpPr>
        <p:grpSpPr>
          <a:xfrm>
            <a:off x="594780" y="1147326"/>
            <a:ext cx="10901093" cy="5222549"/>
            <a:chOff x="3047126" y="1481213"/>
            <a:chExt cx="8471774" cy="4301480"/>
          </a:xfrm>
        </p:grpSpPr>
        <p:grpSp>
          <p:nvGrpSpPr>
            <p:cNvPr id="87" name="Group 86"/>
            <p:cNvGrpSpPr/>
            <p:nvPr/>
          </p:nvGrpSpPr>
          <p:grpSpPr>
            <a:xfrm>
              <a:off x="3047126" y="1481213"/>
              <a:ext cx="8471773" cy="1189603"/>
              <a:chOff x="3047126" y="1274912"/>
              <a:chExt cx="8471773" cy="1189603"/>
            </a:xfrm>
          </p:grpSpPr>
          <p:sp>
            <p:nvSpPr>
              <p:cNvPr id="18" name="Rectangle: Rounded Corners 17"/>
              <p:cNvSpPr/>
              <p:nvPr/>
            </p:nvSpPr>
            <p:spPr>
              <a:xfrm>
                <a:off x="3047126" y="1274912"/>
                <a:ext cx="8471773" cy="1189603"/>
              </a:xfrm>
              <a:prstGeom prst="roundRect">
                <a:avLst/>
              </a:prstGeom>
              <a:solidFill>
                <a:schemeClr val="tx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26"/>
              <p:cNvSpPr txBox="1">
                <a:spLocks noChangeAspect="1"/>
              </p:cNvSpPr>
              <p:nvPr/>
            </p:nvSpPr>
            <p:spPr>
              <a:xfrm>
                <a:off x="3255784" y="1637684"/>
                <a:ext cx="539987" cy="464137"/>
              </a:xfrm>
              <a:prstGeom prst="roundRect">
                <a:avLst>
                  <a:gd name="adj" fmla="val 50000"/>
                </a:avLst>
              </a:prstGeom>
              <a:solidFill>
                <a:schemeClr val="accent1"/>
              </a:solidFill>
              <a:ln w="12700" cap="flat">
                <a:noFill/>
                <a:prstDash val="solid"/>
                <a:miter/>
              </a:ln>
              <a:effectLst>
                <a:outerShdw blurRad="127000" dist="63500" dir="2700000" algn="tl" rotWithShape="0">
                  <a:schemeClr val="accent1">
                    <a:alpha val="40000"/>
                  </a:schemeClr>
                </a:outerShdw>
              </a:effectLst>
            </p:spPr>
            <p:txBody>
              <a:bodyPr rtlCol="0" anchor="ctr"/>
              <a:lstStyle>
                <a:defPPr>
                  <a:defRPr lang="zh-CN"/>
                </a:defPPr>
                <a:lvl1pPr>
                  <a:defRPr>
                    <a:latin typeface="Arial" panose="020B0604020202020204" pitchFamily="34" charset="0"/>
                    <a:ea typeface="微软雅黑" panose="020B0503020204020204" pitchFamily="34" charset="-122"/>
                  </a:defRPr>
                </a:lvl1pPr>
              </a:lstStyle>
              <a:p>
                <a:endParaRPr lang="zh-CN" altLang="en-US" dirty="0">
                  <a:sym typeface="Arial" panose="020B0604020202020204" pitchFamily="34" charset="0"/>
                </a:endParaRPr>
              </a:p>
            </p:txBody>
          </p:sp>
        </p:grpSp>
        <p:grpSp>
          <p:nvGrpSpPr>
            <p:cNvPr id="88" name="Group 87"/>
            <p:cNvGrpSpPr/>
            <p:nvPr/>
          </p:nvGrpSpPr>
          <p:grpSpPr>
            <a:xfrm>
              <a:off x="3047126" y="3037399"/>
              <a:ext cx="8471774" cy="1189603"/>
              <a:chOff x="3047125" y="2628357"/>
              <a:chExt cx="8471774" cy="1189603"/>
            </a:xfrm>
          </p:grpSpPr>
          <p:sp>
            <p:nvSpPr>
              <p:cNvPr id="20" name="Rectangle: Rounded Corners 19"/>
              <p:cNvSpPr/>
              <p:nvPr/>
            </p:nvSpPr>
            <p:spPr>
              <a:xfrm>
                <a:off x="3047125" y="2628357"/>
                <a:ext cx="8471774" cy="1189603"/>
              </a:xfrm>
              <a:prstGeom prst="roundRect">
                <a:avLst/>
              </a:prstGeom>
              <a:solidFill>
                <a:schemeClr val="tx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5"/>
              <p:cNvSpPr txBox="1"/>
              <p:nvPr/>
            </p:nvSpPr>
            <p:spPr>
              <a:xfrm>
                <a:off x="3795770" y="2981805"/>
                <a:ext cx="2695291" cy="384376"/>
              </a:xfrm>
              <a:prstGeom prst="rect">
                <a:avLst/>
              </a:prstGeom>
              <a:noFill/>
            </p:spPr>
            <p:txBody>
              <a:bodyPr wrap="none" rtlCol="0" anchor="b">
                <a:normAutofit lnSpcReduction="10000"/>
              </a:bodyPr>
              <a:lstStyle/>
              <a:p>
                <a:pPr>
                  <a:lnSpc>
                    <a:spcPct val="100000"/>
                  </a:lnSpc>
                </a:pPr>
                <a:r>
                  <a:rPr lang="zh-CN" altLang="en-US" b="1" dirty="0">
                    <a:solidFill>
                      <a:schemeClr val="accent2"/>
                    </a:solidFill>
                  </a:rPr>
                  <a:t>逻辑损失的最优化问题</a:t>
                </a:r>
                <a:endParaRPr lang="zh-CN" altLang="en-US" b="1" dirty="0">
                  <a:solidFill>
                    <a:schemeClr val="accent2"/>
                  </a:solidFill>
                </a:endParaRPr>
              </a:p>
            </p:txBody>
          </p:sp>
        </p:grpSp>
        <p:sp>
          <p:nvSpPr>
            <p:cNvPr id="21" name="Rectangle: Rounded Corners 20"/>
            <p:cNvSpPr/>
            <p:nvPr/>
          </p:nvSpPr>
          <p:spPr>
            <a:xfrm>
              <a:off x="3047126" y="4593090"/>
              <a:ext cx="8471773" cy="1189603"/>
            </a:xfrm>
            <a:prstGeom prst="roundRect">
              <a:avLst/>
            </a:prstGeom>
            <a:solidFill>
              <a:schemeClr val="tx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descr="upload_post_object_v2_1146114667"/>
          <p:cNvPicPr>
            <a:picLocks noChangeAspect="1"/>
          </p:cNvPicPr>
          <p:nvPr/>
        </p:nvPicPr>
        <p:blipFill>
          <a:blip r:embed="rId1"/>
          <a:stretch>
            <a:fillRect/>
          </a:stretch>
        </p:blipFill>
        <p:spPr>
          <a:xfrm>
            <a:off x="4100091" y="1227965"/>
            <a:ext cx="7172176" cy="1283147"/>
          </a:xfrm>
          <a:prstGeom prst="rect">
            <a:avLst/>
          </a:prstGeom>
          <a:ln w="19050" cmpd="sng">
            <a:solidFill>
              <a:srgbClr val="AEB5C0">
                <a:alpha val="100000"/>
              </a:srgbClr>
            </a:solidFill>
            <a:prstDash val="solid"/>
            <a:miter lim="800000"/>
            <a:headEnd/>
            <a:tailEnd/>
          </a:ln>
        </p:spPr>
      </p:pic>
      <p:sp>
        <p:nvSpPr>
          <p:cNvPr id="15" name="Title 32"/>
          <p:cNvSpPr>
            <a:spLocks noGrp="1"/>
          </p:cNvSpPr>
          <p:nvPr>
            <p:ph type="title"/>
          </p:nvPr>
        </p:nvSpPr>
        <p:spPr>
          <a:xfrm>
            <a:off x="413786" y="322727"/>
            <a:ext cx="10858500" cy="556652"/>
          </a:xfrm>
        </p:spPr>
        <p:txBody>
          <a:bodyPr wrap="square">
            <a:normAutofit/>
          </a:bodyPr>
          <a:p>
            <a:pPr lvl="0"/>
            <a:r>
              <a:rPr lang="zh-CN" altLang="en-US" dirty="0"/>
              <a:t>· IWLSC 的最优化问题</a:t>
            </a:r>
            <a:r>
              <a:rPr lang="en-US" altLang="zh-CN" sz="2000" dirty="0"/>
              <a:t>(</a:t>
            </a:r>
            <a:r>
              <a:rPr lang="zh-CN" altLang="en-US" sz="2000" dirty="0"/>
              <a:t>采用迁移学习算法—加权</a:t>
            </a:r>
            <a:r>
              <a:rPr lang="en-US" altLang="zh-CN" sz="2000" dirty="0"/>
              <a:t>)</a:t>
            </a:r>
            <a:endParaRPr lang="en-US" sz="2000" dirty="0"/>
          </a:p>
        </p:txBody>
      </p:sp>
      <p:sp>
        <p:nvSpPr>
          <p:cNvPr id="16" name="TextBox 26"/>
          <p:cNvSpPr txBox="1">
            <a:spLocks noChangeAspect="1"/>
          </p:cNvSpPr>
          <p:nvPr/>
        </p:nvSpPr>
        <p:spPr>
          <a:xfrm>
            <a:off x="863271" y="3465854"/>
            <a:ext cx="694847" cy="540000"/>
          </a:xfrm>
          <a:prstGeom prst="roundRect">
            <a:avLst>
              <a:gd name="adj" fmla="val 50000"/>
            </a:avLst>
          </a:prstGeom>
          <a:solidFill>
            <a:schemeClr val="accent1"/>
          </a:solidFill>
          <a:ln w="12700" cap="flat">
            <a:noFill/>
            <a:prstDash val="solid"/>
            <a:miter/>
          </a:ln>
          <a:effectLst>
            <a:outerShdw blurRad="127000" dist="63500" dir="2700000" algn="tl" rotWithShape="0">
              <a:schemeClr val="accent1">
                <a:alpha val="40000"/>
              </a:schemeClr>
            </a:outerShdw>
          </a:effectLst>
        </p:spPr>
        <p:txBody>
          <a:bodyPr rtlCol="0" anchor="ctr"/>
          <a:lstStyle>
            <a:defPPr>
              <a:defRPr lang="zh-CN"/>
            </a:defPPr>
            <a:lvl1pPr>
              <a:defRPr>
                <a:latin typeface="Arial" panose="020B0604020202020204" pitchFamily="34" charset="0"/>
                <a:ea typeface="微软雅黑" panose="020B0503020204020204" pitchFamily="34" charset="-122"/>
              </a:defRPr>
            </a:lvl1pPr>
          </a:lstStyle>
          <a:p>
            <a:endParaRPr lang="zh-CN" altLang="en-US" dirty="0">
              <a:sym typeface="Arial" panose="020B0604020202020204" pitchFamily="34" charset="0"/>
            </a:endParaRPr>
          </a:p>
        </p:txBody>
      </p:sp>
      <p:sp>
        <p:nvSpPr>
          <p:cNvPr id="17" name="TextBox 26"/>
          <p:cNvSpPr txBox="1">
            <a:spLocks noChangeAspect="1"/>
          </p:cNvSpPr>
          <p:nvPr/>
        </p:nvSpPr>
        <p:spPr>
          <a:xfrm>
            <a:off x="863271" y="5321541"/>
            <a:ext cx="694847" cy="540000"/>
          </a:xfrm>
          <a:prstGeom prst="roundRect">
            <a:avLst>
              <a:gd name="adj" fmla="val 50000"/>
            </a:avLst>
          </a:prstGeom>
          <a:solidFill>
            <a:schemeClr val="accent1"/>
          </a:solidFill>
          <a:ln w="12700" cap="flat">
            <a:noFill/>
            <a:prstDash val="solid"/>
            <a:miter/>
          </a:ln>
          <a:effectLst>
            <a:outerShdw blurRad="127000" dist="63500" dir="2700000" algn="tl" rotWithShape="0">
              <a:schemeClr val="accent1">
                <a:alpha val="40000"/>
              </a:schemeClr>
            </a:outerShdw>
          </a:effectLst>
        </p:spPr>
        <p:txBody>
          <a:bodyPr rtlCol="0" anchor="ctr"/>
          <a:lstStyle>
            <a:defPPr>
              <a:defRPr lang="zh-CN"/>
            </a:defPPr>
            <a:lvl1pPr>
              <a:defRPr>
                <a:latin typeface="Arial" panose="020B0604020202020204" pitchFamily="34" charset="0"/>
                <a:ea typeface="微软雅黑" panose="020B0503020204020204" pitchFamily="34" charset="-122"/>
              </a:defRPr>
            </a:lvl1pPr>
          </a:lstStyle>
          <a:p>
            <a:endParaRPr lang="zh-CN" altLang="en-US" dirty="0">
              <a:sym typeface="Arial" panose="020B0604020202020204" pitchFamily="34" charset="0"/>
            </a:endParaRPr>
          </a:p>
        </p:txBody>
      </p:sp>
      <p:sp>
        <p:nvSpPr>
          <p:cNvPr id="19" name="TextBox 5"/>
          <p:cNvSpPr txBox="1"/>
          <p:nvPr/>
        </p:nvSpPr>
        <p:spPr>
          <a:xfrm>
            <a:off x="1558103" y="5321589"/>
            <a:ext cx="3468178" cy="423877"/>
          </a:xfrm>
          <a:prstGeom prst="rect">
            <a:avLst/>
          </a:prstGeom>
          <a:noFill/>
        </p:spPr>
        <p:txBody>
          <a:bodyPr wrap="none" rtlCol="0" anchor="b">
            <a:normAutofit/>
          </a:bodyPr>
          <a:p>
            <a:pPr>
              <a:lnSpc>
                <a:spcPct val="100000"/>
              </a:lnSpc>
            </a:pPr>
            <a:r>
              <a:rPr lang="zh-CN" altLang="en-US" b="1" dirty="0">
                <a:solidFill>
                  <a:schemeClr val="accent2"/>
                </a:solidFill>
              </a:rPr>
              <a:t>合页损失的最优化问题</a:t>
            </a:r>
            <a:endParaRPr lang="zh-CN" altLang="en-US" b="1" dirty="0">
              <a:solidFill>
                <a:schemeClr val="accent2"/>
              </a:solidFill>
            </a:endParaRPr>
          </a:p>
        </p:txBody>
      </p:sp>
      <p:sp>
        <p:nvSpPr>
          <p:cNvPr id="22" name="TextBox 5"/>
          <p:cNvSpPr txBox="1"/>
          <p:nvPr/>
        </p:nvSpPr>
        <p:spPr>
          <a:xfrm>
            <a:off x="1558103" y="1587807"/>
            <a:ext cx="3468178" cy="452660"/>
          </a:xfrm>
          <a:prstGeom prst="rect">
            <a:avLst/>
          </a:prstGeom>
          <a:noFill/>
        </p:spPr>
        <p:txBody>
          <a:bodyPr wrap="none" rtlCol="0" anchor="b">
            <a:normAutofit/>
          </a:bodyPr>
          <a:lstStyle/>
          <a:p>
            <a:pPr>
              <a:lnSpc>
                <a:spcPct val="100000"/>
              </a:lnSpc>
            </a:pPr>
            <a:r>
              <a:rPr lang="zh-CN" altLang="en-US" b="1" dirty="0">
                <a:solidFill>
                  <a:schemeClr val="accent2"/>
                </a:solidFill>
              </a:rPr>
              <a:t>平方损失的最优化问题</a:t>
            </a:r>
            <a:endParaRPr lang="zh-CN" altLang="en-US" b="1" dirty="0">
              <a:solidFill>
                <a:schemeClr val="accent2"/>
              </a:solidFill>
            </a:endParaRPr>
          </a:p>
        </p:txBody>
      </p:sp>
      <p:pic>
        <p:nvPicPr>
          <p:cNvPr id="25" name="图片 24" descr="upload_post_object_v2_367715928"/>
          <p:cNvPicPr>
            <a:picLocks noChangeAspect="1"/>
          </p:cNvPicPr>
          <p:nvPr/>
        </p:nvPicPr>
        <p:blipFill>
          <a:blip r:embed="rId2"/>
          <a:stretch>
            <a:fillRect/>
          </a:stretch>
        </p:blipFill>
        <p:spPr>
          <a:xfrm>
            <a:off x="4100137" y="3203547"/>
            <a:ext cx="7172130" cy="1064613"/>
          </a:xfrm>
          <a:prstGeom prst="rect">
            <a:avLst/>
          </a:prstGeom>
          <a:ln w="19050" cmpd="sng">
            <a:solidFill>
              <a:srgbClr val="AEB5C0">
                <a:alpha val="100000"/>
              </a:srgbClr>
            </a:solidFill>
            <a:prstDash val="solid"/>
            <a:miter lim="800000"/>
            <a:headEnd/>
            <a:tailEnd/>
          </a:ln>
        </p:spPr>
      </p:pic>
      <p:pic>
        <p:nvPicPr>
          <p:cNvPr id="26" name="图片 25" descr="upload_post_object_v2_3560442224"/>
          <p:cNvPicPr>
            <a:picLocks noChangeAspect="1"/>
          </p:cNvPicPr>
          <p:nvPr/>
        </p:nvPicPr>
        <p:blipFill>
          <a:blip r:embed="rId3"/>
          <a:stretch>
            <a:fillRect/>
          </a:stretch>
        </p:blipFill>
        <p:spPr>
          <a:xfrm>
            <a:off x="4100137" y="5087439"/>
            <a:ext cx="7172130" cy="1120645"/>
          </a:xfrm>
          <a:prstGeom prst="rect">
            <a:avLst/>
          </a:prstGeom>
          <a:ln w="19050" cmpd="sng">
            <a:solidFill>
              <a:srgbClr val="AEB5C0">
                <a:alpha val="100000"/>
              </a:srgbClr>
            </a:solidFill>
            <a:prstDash val="solid"/>
            <a:miter lim="800000"/>
            <a:headEnd/>
            <a:tailEnd/>
          </a:ln>
        </p:spPr>
      </p:pic>
    </p:spTree>
    <p:custDataLst>
      <p:tags r:id="rId4"/>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 name="Group 86"/>
          <p:cNvGrpSpPr/>
          <p:nvPr/>
        </p:nvGrpSpPr>
        <p:grpSpPr>
          <a:xfrm rot="0">
            <a:off x="594995" y="1147445"/>
            <a:ext cx="10901045" cy="4456271"/>
            <a:chOff x="3047126" y="1274912"/>
            <a:chExt cx="8471773" cy="1189603"/>
          </a:xfrm>
        </p:grpSpPr>
        <p:sp>
          <p:nvSpPr>
            <p:cNvPr id="18" name="Rectangle: Rounded Corners 17"/>
            <p:cNvSpPr/>
            <p:nvPr/>
          </p:nvSpPr>
          <p:spPr>
            <a:xfrm>
              <a:off x="3047126" y="1274912"/>
              <a:ext cx="8471773" cy="1189603"/>
            </a:xfrm>
            <a:prstGeom prst="roundRect">
              <a:avLst>
                <a:gd name="adj" fmla="val 7577"/>
              </a:avLst>
            </a:prstGeom>
            <a:solidFill>
              <a:schemeClr val="tx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26"/>
            <p:cNvSpPr txBox="1">
              <a:spLocks noChangeAspect="1"/>
            </p:cNvSpPr>
            <p:nvPr/>
          </p:nvSpPr>
          <p:spPr>
            <a:xfrm>
              <a:off x="3255581" y="1418691"/>
              <a:ext cx="539987" cy="130041"/>
            </a:xfrm>
            <a:prstGeom prst="roundRect">
              <a:avLst>
                <a:gd name="adj" fmla="val 50000"/>
              </a:avLst>
            </a:prstGeom>
            <a:solidFill>
              <a:schemeClr val="accent1"/>
            </a:solidFill>
            <a:ln w="12700" cap="flat">
              <a:noFill/>
              <a:prstDash val="solid"/>
              <a:miter/>
            </a:ln>
            <a:effectLst>
              <a:outerShdw blurRad="127000" dist="63500" dir="2700000" algn="tl" rotWithShape="0">
                <a:schemeClr val="accent1">
                  <a:alpha val="40000"/>
                </a:schemeClr>
              </a:outerShdw>
            </a:effectLst>
          </p:spPr>
          <p:txBody>
            <a:bodyPr rtlCol="0" anchor="ctr"/>
            <a:lstStyle>
              <a:defPPr>
                <a:defRPr lang="zh-CN"/>
              </a:defPPr>
              <a:lvl1pPr>
                <a:defRPr>
                  <a:latin typeface="Arial" panose="020B0604020202020204" pitchFamily="34" charset="0"/>
                  <a:ea typeface="微软雅黑" panose="020B0503020204020204" pitchFamily="34" charset="-122"/>
                </a:defRPr>
              </a:lvl1pPr>
            </a:lstStyle>
            <a:p>
              <a:endParaRPr lang="zh-CN" altLang="en-US" dirty="0">
                <a:sym typeface="Arial" panose="020B0604020202020204" pitchFamily="34" charset="0"/>
              </a:endParaRPr>
            </a:p>
          </p:txBody>
        </p:sp>
      </p:grpSp>
      <p:pic>
        <p:nvPicPr>
          <p:cNvPr id="2" name="图片 1" descr="upload_post_object_v2_1146114667"/>
          <p:cNvPicPr>
            <a:picLocks noChangeAspect="1"/>
          </p:cNvPicPr>
          <p:nvPr/>
        </p:nvPicPr>
        <p:blipFill>
          <a:blip r:embed="rId1"/>
          <a:stretch>
            <a:fillRect/>
          </a:stretch>
        </p:blipFill>
        <p:spPr>
          <a:xfrm>
            <a:off x="4100066" y="1288072"/>
            <a:ext cx="7172176" cy="1283147"/>
          </a:xfrm>
          <a:prstGeom prst="rect">
            <a:avLst/>
          </a:prstGeom>
          <a:ln w="19050" cmpd="sng">
            <a:solidFill>
              <a:srgbClr val="AEB5C0">
                <a:alpha val="100000"/>
              </a:srgbClr>
            </a:solidFill>
            <a:prstDash val="solid"/>
            <a:miter lim="800000"/>
            <a:headEnd/>
            <a:tailEnd/>
          </a:ln>
        </p:spPr>
      </p:pic>
      <p:sp>
        <p:nvSpPr>
          <p:cNvPr id="15" name="Title 32"/>
          <p:cNvSpPr>
            <a:spLocks noGrp="1"/>
          </p:cNvSpPr>
          <p:nvPr>
            <p:ph type="title"/>
          </p:nvPr>
        </p:nvSpPr>
        <p:spPr>
          <a:xfrm>
            <a:off x="413786" y="322727"/>
            <a:ext cx="10858500" cy="556652"/>
          </a:xfrm>
        </p:spPr>
        <p:txBody>
          <a:bodyPr wrap="square">
            <a:normAutofit/>
          </a:bodyPr>
          <a:p>
            <a:pPr lvl="0"/>
            <a:r>
              <a:rPr lang="zh-CN" altLang="en-US" dirty="0"/>
              <a:t>· IWLSC 的最优化问题</a:t>
            </a:r>
            <a:r>
              <a:rPr lang="en-US" altLang="zh-CN" sz="2000" dirty="0"/>
              <a:t>(</a:t>
            </a:r>
            <a:r>
              <a:rPr lang="zh-CN" altLang="en-US" sz="2000" dirty="0"/>
              <a:t>采用迁移学习算法—加权</a:t>
            </a:r>
            <a:r>
              <a:rPr lang="en-US" altLang="zh-CN" sz="2000" dirty="0"/>
              <a:t>)</a:t>
            </a:r>
            <a:endParaRPr lang="en-US" sz="2000" dirty="0"/>
          </a:p>
        </p:txBody>
      </p:sp>
      <p:sp>
        <p:nvSpPr>
          <p:cNvPr id="22" name="TextBox 5"/>
          <p:cNvSpPr txBox="1"/>
          <p:nvPr/>
        </p:nvSpPr>
        <p:spPr>
          <a:xfrm>
            <a:off x="1558052" y="1686044"/>
            <a:ext cx="3468178" cy="452660"/>
          </a:xfrm>
          <a:prstGeom prst="rect">
            <a:avLst/>
          </a:prstGeom>
          <a:noFill/>
        </p:spPr>
        <p:txBody>
          <a:bodyPr wrap="none" rtlCol="0" anchor="b">
            <a:normAutofit/>
          </a:bodyPr>
          <a:lstStyle/>
          <a:p>
            <a:pPr>
              <a:lnSpc>
                <a:spcPct val="100000"/>
              </a:lnSpc>
            </a:pPr>
            <a:r>
              <a:rPr lang="zh-CN" altLang="en-US" b="1" dirty="0">
                <a:solidFill>
                  <a:schemeClr val="accent2"/>
                </a:solidFill>
              </a:rPr>
              <a:t>平方损失的最优化问题</a:t>
            </a:r>
            <a:endParaRPr lang="zh-CN" altLang="en-US" b="1" dirty="0">
              <a:solidFill>
                <a:schemeClr val="accent2"/>
              </a:solidFill>
            </a:endParaRPr>
          </a:p>
        </p:txBody>
      </p:sp>
      <p:pic>
        <p:nvPicPr>
          <p:cNvPr id="3" name="图片 2" descr="upload_post_object_v2_2872630677"/>
          <p:cNvPicPr>
            <a:picLocks noChangeAspect="1"/>
          </p:cNvPicPr>
          <p:nvPr/>
        </p:nvPicPr>
        <p:blipFill>
          <a:blip r:embed="rId2"/>
          <a:srcRect l="260" t="879" b="43320"/>
          <a:stretch>
            <a:fillRect/>
          </a:stretch>
        </p:blipFill>
        <p:spPr>
          <a:xfrm>
            <a:off x="745214" y="3402698"/>
            <a:ext cx="10600607" cy="2015505"/>
          </a:xfrm>
          <a:prstGeom prst="rect">
            <a:avLst/>
          </a:prstGeom>
          <a:ln w="19050" cmpd="sng">
            <a:solidFill>
              <a:srgbClr val="AEB5C0">
                <a:alpha val="100000"/>
              </a:srgbClr>
            </a:solidFill>
            <a:prstDash val="solid"/>
            <a:miter lim="800000"/>
            <a:headEnd/>
            <a:tailEnd/>
          </a:ln>
        </p:spPr>
      </p:pic>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p:cNvGrpSpPr/>
          <p:nvPr/>
        </p:nvGrpSpPr>
        <p:grpSpPr>
          <a:xfrm>
            <a:off x="1068614" y="772395"/>
            <a:ext cx="9855544" cy="1568450"/>
            <a:chOff x="660400" y="1161068"/>
            <a:chExt cx="8590080" cy="6085700"/>
          </a:xfrm>
        </p:grpSpPr>
        <p:grpSp>
          <p:nvGrpSpPr>
            <p:cNvPr id="2" name="Group 1"/>
            <p:cNvGrpSpPr/>
            <p:nvPr/>
          </p:nvGrpSpPr>
          <p:grpSpPr>
            <a:xfrm>
              <a:off x="660400" y="1161068"/>
              <a:ext cx="2896704" cy="6085700"/>
              <a:chOff x="660400" y="1161068"/>
              <a:chExt cx="2896704" cy="6085700"/>
            </a:xfrm>
          </p:grpSpPr>
          <p:sp>
            <p:nvSpPr>
              <p:cNvPr id="3" name="TextBox 2"/>
              <p:cNvSpPr txBox="1"/>
              <p:nvPr/>
            </p:nvSpPr>
            <p:spPr>
              <a:xfrm>
                <a:off x="660400" y="1161068"/>
                <a:ext cx="2896704" cy="6085700"/>
              </a:xfrm>
              <a:prstGeom prst="rect">
                <a:avLst/>
              </a:prstGeom>
              <a:noFill/>
            </p:spPr>
            <p:txBody>
              <a:bodyPr wrap="square" lIns="0" rtlCol="0">
                <a:noAutofit/>
              </a:bodyPr>
              <a:lstStyle>
                <a:defPPr>
                  <a:defRPr lang="zh-CN"/>
                </a:defPPr>
                <a:lvl1pPr>
                  <a:defRPr kumimoji="0" sz="1400" b="1" i="0" u="none" strike="noStrike" cap="none" spc="0" normalizeH="0" baseline="0">
                    <a:ln>
                      <a:noFill/>
                    </a:ln>
                    <a:solidFill>
                      <a:schemeClr val="accent1"/>
                    </a:solidFill>
                    <a:effectLst/>
                    <a:uLnTx/>
                    <a:uFillTx/>
                  </a:defRPr>
                </a:lvl1pPr>
              </a:lstStyle>
              <a:p>
                <a:pPr>
                  <a:lnSpc>
                    <a:spcPct val="100000"/>
                  </a:lnSpc>
                </a:pPr>
                <a:r>
                  <a:rPr kumimoji="1" lang="en-US" altLang="zh-CN" sz="4800">
                    <a:solidFill>
                      <a:schemeClr val="tx1"/>
                    </a:solidFill>
                  </a:rPr>
                  <a:t>Contents</a:t>
                </a:r>
                <a:endParaRPr lang="en-US" altLang="zh-CN" sz="4800">
                  <a:solidFill>
                    <a:schemeClr val="tx1"/>
                  </a:solidFill>
                </a:endParaRPr>
              </a:p>
            </p:txBody>
          </p:sp>
        </p:grpSp>
        <p:sp>
          <p:nvSpPr>
            <p:cNvPr id="28" name="Rectangle 27"/>
            <p:cNvSpPr/>
            <p:nvPr/>
          </p:nvSpPr>
          <p:spPr>
            <a:xfrm>
              <a:off x="7591218" y="4037281"/>
              <a:ext cx="1659262" cy="2924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20000"/>
                </a:lnSpc>
              </a:pPr>
              <a:endParaRPr kumimoji="1" lang="zh-CN" altLang="en-US" sz="1200" dirty="0">
                <a:solidFill>
                  <a:schemeClr val="tx1"/>
                </a:solidFill>
              </a:endParaRPr>
            </a:p>
          </p:txBody>
        </p:sp>
      </p:grpSp>
      <p:sp>
        <p:nvSpPr>
          <p:cNvPr id="4" name="TextBox 7"/>
          <p:cNvSpPr txBox="1"/>
          <p:nvPr/>
        </p:nvSpPr>
        <p:spPr>
          <a:xfrm>
            <a:off x="1216887" y="2158909"/>
            <a:ext cx="1110453" cy="922020"/>
          </a:xfrm>
          <a:prstGeom prst="rect">
            <a:avLst/>
          </a:prstGeom>
          <a:noFill/>
        </p:spPr>
        <p:txBody>
          <a:bodyPr wrap="square" lIns="91440" tIns="45720" rIns="91440" bIns="45720" rtlCol="0" anchor="ctr" anchorCtr="0">
            <a:spAutoFit/>
          </a:bodyPr>
          <a:p>
            <a:pPr algn="r"/>
            <a:r>
              <a:rPr kumimoji="1" lang="en-US" altLang="zh-CN" sz="5400" b="1" dirty="0">
                <a:solidFill>
                  <a:schemeClr val="tx2"/>
                </a:solidFill>
              </a:rPr>
              <a:t>01</a:t>
            </a:r>
            <a:endParaRPr kumimoji="1" lang="zh-CN" altLang="en-US" sz="5400" b="1" dirty="0">
              <a:solidFill>
                <a:schemeClr val="tx2"/>
              </a:solidFill>
            </a:endParaRPr>
          </a:p>
        </p:txBody>
      </p:sp>
      <p:sp>
        <p:nvSpPr>
          <p:cNvPr id="36" name="Rectangle 9"/>
          <p:cNvSpPr/>
          <p:nvPr/>
        </p:nvSpPr>
        <p:spPr>
          <a:xfrm>
            <a:off x="2327366" y="2350226"/>
            <a:ext cx="3561622" cy="6813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marL="171450" indent="-171450">
              <a:lnSpc>
                <a:spcPct val="120000"/>
              </a:lnSpc>
              <a:buFont typeface="Wingdings" charset="0"/>
              <a:buChar char="p"/>
            </a:pPr>
            <a:r>
              <a:rPr kumimoji="1" lang="zh-CN" altLang="en-US" sz="1600" dirty="0">
                <a:solidFill>
                  <a:schemeClr val="tx1"/>
                </a:solidFill>
              </a:rPr>
              <a:t>权重函数—非线性核函数假设空间</a:t>
            </a:r>
            <a:endParaRPr kumimoji="1" lang="zh-CN" altLang="en-US" sz="1600" dirty="0">
              <a:solidFill>
                <a:schemeClr val="tx1"/>
              </a:solidFill>
            </a:endParaRPr>
          </a:p>
          <a:p>
            <a:pPr marL="171450" indent="-171450">
              <a:lnSpc>
                <a:spcPct val="120000"/>
              </a:lnSpc>
              <a:buFont typeface="Wingdings" charset="0"/>
              <a:buChar char="p"/>
            </a:pPr>
            <a:r>
              <a:rPr kumimoji="1" lang="zh-CN" altLang="en-US" sz="1600" dirty="0">
                <a:solidFill>
                  <a:schemeClr val="tx1"/>
                </a:solidFill>
              </a:rPr>
              <a:t>分类函数—线性假设空间</a:t>
            </a:r>
            <a:endParaRPr kumimoji="1" lang="zh-CN" altLang="en-US" sz="1600" dirty="0">
              <a:solidFill>
                <a:schemeClr val="tx1"/>
              </a:solidFill>
            </a:endParaRPr>
          </a:p>
          <a:p>
            <a:pPr marL="171450" indent="-171450">
              <a:lnSpc>
                <a:spcPct val="120000"/>
              </a:lnSpc>
              <a:buFont typeface="Wingdings" charset="0"/>
              <a:buChar char="p"/>
            </a:pPr>
            <a:endParaRPr kumimoji="1" lang="zh-CN" altLang="en-US" sz="1600" dirty="0">
              <a:solidFill>
                <a:schemeClr val="tx1"/>
              </a:solidFill>
            </a:endParaRPr>
          </a:p>
        </p:txBody>
      </p:sp>
      <p:sp>
        <p:nvSpPr>
          <p:cNvPr id="38" name="Rectangle 8"/>
          <p:cNvSpPr/>
          <p:nvPr/>
        </p:nvSpPr>
        <p:spPr>
          <a:xfrm>
            <a:off x="2327366" y="2013041"/>
            <a:ext cx="1630953" cy="3371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00000"/>
              </a:lnSpc>
            </a:pPr>
            <a:r>
              <a:rPr kumimoji="1" lang="zh-CN" altLang="en-US" sz="2000" b="1" dirty="0">
                <a:solidFill>
                  <a:schemeClr val="tx1"/>
                </a:solidFill>
              </a:rPr>
              <a:t>假设空间</a:t>
            </a:r>
            <a:endParaRPr kumimoji="1" lang="zh-CN" altLang="en-US" sz="2000" b="1" dirty="0">
              <a:solidFill>
                <a:schemeClr val="tx1"/>
              </a:solidFill>
            </a:endParaRPr>
          </a:p>
        </p:txBody>
      </p:sp>
      <p:sp>
        <p:nvSpPr>
          <p:cNvPr id="39" name="Rectangle 14"/>
          <p:cNvSpPr/>
          <p:nvPr/>
        </p:nvSpPr>
        <p:spPr>
          <a:xfrm>
            <a:off x="7894864" y="2010501"/>
            <a:ext cx="1624340" cy="3987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00000"/>
              </a:lnSpc>
            </a:pPr>
            <a:r>
              <a:rPr kumimoji="1" lang="zh-CN" altLang="en-US" sz="2000" b="1" dirty="0">
                <a:solidFill>
                  <a:schemeClr val="tx1"/>
                </a:solidFill>
              </a:rPr>
              <a:t>损失函数</a:t>
            </a:r>
            <a:endParaRPr kumimoji="1" lang="zh-CN" altLang="en-US" sz="2000" b="1" dirty="0">
              <a:solidFill>
                <a:schemeClr val="tx1"/>
              </a:solidFill>
            </a:endParaRPr>
          </a:p>
        </p:txBody>
      </p:sp>
      <p:sp>
        <p:nvSpPr>
          <p:cNvPr id="40" name="Rectangle 15"/>
          <p:cNvSpPr/>
          <p:nvPr/>
        </p:nvSpPr>
        <p:spPr>
          <a:xfrm>
            <a:off x="7894864" y="2411866"/>
            <a:ext cx="1903700" cy="9759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marL="171450" indent="-171450">
              <a:lnSpc>
                <a:spcPct val="120000"/>
              </a:lnSpc>
              <a:buFont typeface="Wingdings" charset="0"/>
              <a:buChar char="p"/>
            </a:pPr>
            <a:r>
              <a:rPr kumimoji="1" lang="zh-CN" altLang="en-US" sz="1600" dirty="0">
                <a:solidFill>
                  <a:schemeClr val="tx1"/>
                </a:solidFill>
              </a:rPr>
              <a:t>平方损失</a:t>
            </a:r>
            <a:endParaRPr kumimoji="1" lang="zh-CN" altLang="en-US" sz="1600" dirty="0">
              <a:solidFill>
                <a:schemeClr val="tx1"/>
              </a:solidFill>
            </a:endParaRPr>
          </a:p>
          <a:p>
            <a:pPr marL="171450" indent="-171450">
              <a:lnSpc>
                <a:spcPct val="120000"/>
              </a:lnSpc>
              <a:buFont typeface="Wingdings" charset="0"/>
              <a:buChar char="p"/>
            </a:pPr>
            <a:r>
              <a:rPr kumimoji="1" lang="zh-CN" altLang="en-US" sz="1600" dirty="0">
                <a:solidFill>
                  <a:schemeClr val="tx1"/>
                </a:solidFill>
              </a:rPr>
              <a:t>合页损失</a:t>
            </a:r>
            <a:endParaRPr kumimoji="1" lang="zh-CN" altLang="en-US" sz="1600" dirty="0">
              <a:solidFill>
                <a:schemeClr val="tx1"/>
              </a:solidFill>
            </a:endParaRPr>
          </a:p>
          <a:p>
            <a:pPr marL="171450" indent="-171450">
              <a:lnSpc>
                <a:spcPct val="120000"/>
              </a:lnSpc>
              <a:buFont typeface="Wingdings" charset="0"/>
              <a:buChar char="p"/>
            </a:pPr>
            <a:r>
              <a:rPr kumimoji="1" lang="zh-CN" altLang="en-US" sz="1600" dirty="0">
                <a:solidFill>
                  <a:schemeClr val="tx1"/>
                </a:solidFill>
              </a:rPr>
              <a:t>逻辑损失</a:t>
            </a:r>
            <a:endParaRPr kumimoji="1" lang="zh-CN" altLang="en-US" sz="1600" dirty="0">
              <a:solidFill>
                <a:schemeClr val="tx1"/>
              </a:solidFill>
            </a:endParaRPr>
          </a:p>
        </p:txBody>
      </p:sp>
      <p:sp>
        <p:nvSpPr>
          <p:cNvPr id="42" name="Rectangle 21"/>
          <p:cNvSpPr/>
          <p:nvPr/>
        </p:nvSpPr>
        <p:spPr>
          <a:xfrm>
            <a:off x="2327366" y="4734721"/>
            <a:ext cx="1903699" cy="6813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marL="285750" indent="-285750">
              <a:lnSpc>
                <a:spcPct val="120000"/>
              </a:lnSpc>
              <a:buFont typeface="Wingdings" charset="0"/>
              <a:buChar char="p"/>
            </a:pPr>
            <a:r>
              <a:rPr kumimoji="1" lang="zh-CN" altLang="en-US" sz="1600" dirty="0">
                <a:solidFill>
                  <a:schemeClr val="tx1"/>
                </a:solidFill>
              </a:rPr>
              <a:t>L-BFGS-B</a:t>
            </a:r>
            <a:endParaRPr kumimoji="1" lang="zh-CN" altLang="en-US" sz="1600" dirty="0">
              <a:solidFill>
                <a:schemeClr val="tx1"/>
              </a:solidFill>
            </a:endParaRPr>
          </a:p>
          <a:p>
            <a:pPr indent="0">
              <a:lnSpc>
                <a:spcPct val="120000"/>
              </a:lnSpc>
              <a:buNone/>
            </a:pPr>
            <a:endParaRPr kumimoji="1" lang="zh-CN" altLang="en-US" sz="1600" dirty="0">
              <a:solidFill>
                <a:schemeClr val="tx1"/>
              </a:solidFill>
            </a:endParaRPr>
          </a:p>
        </p:txBody>
      </p:sp>
      <p:sp>
        <p:nvSpPr>
          <p:cNvPr id="43" name="Rectangle 20"/>
          <p:cNvSpPr/>
          <p:nvPr/>
        </p:nvSpPr>
        <p:spPr>
          <a:xfrm>
            <a:off x="2327366" y="4332124"/>
            <a:ext cx="2330574" cy="3987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00000"/>
              </a:lnSpc>
            </a:pPr>
            <a:r>
              <a:rPr kumimoji="1" lang="zh-CN" altLang="en-US" sz="2000" b="1" dirty="0">
                <a:solidFill>
                  <a:schemeClr val="tx1"/>
                </a:solidFill>
              </a:rPr>
              <a:t>优化算法</a:t>
            </a:r>
            <a:endParaRPr kumimoji="1" lang="zh-CN" altLang="en-US" sz="2000" b="1" dirty="0">
              <a:solidFill>
                <a:schemeClr val="tx1"/>
              </a:solidFill>
            </a:endParaRPr>
          </a:p>
        </p:txBody>
      </p:sp>
      <p:sp>
        <p:nvSpPr>
          <p:cNvPr id="44" name="TextBox 19"/>
          <p:cNvSpPr txBox="1"/>
          <p:nvPr/>
        </p:nvSpPr>
        <p:spPr>
          <a:xfrm>
            <a:off x="1216887" y="4291965"/>
            <a:ext cx="1110452" cy="922020"/>
          </a:xfrm>
          <a:prstGeom prst="rect">
            <a:avLst/>
          </a:prstGeom>
          <a:noFill/>
        </p:spPr>
        <p:txBody>
          <a:bodyPr wrap="square" lIns="91440" tIns="45720" rIns="91440" bIns="45720" rtlCol="0" anchor="ctr" anchorCtr="0">
            <a:spAutoFit/>
          </a:bodyPr>
          <a:p>
            <a:pPr algn="r"/>
            <a:r>
              <a:rPr kumimoji="1" lang="en-US" altLang="zh-CN" sz="5400" b="1">
                <a:solidFill>
                  <a:schemeClr val="tx2"/>
                </a:solidFill>
              </a:rPr>
              <a:t>03</a:t>
            </a:r>
            <a:endParaRPr kumimoji="1" lang="zh-CN" altLang="en-US" sz="5400" b="1" dirty="0">
              <a:solidFill>
                <a:schemeClr val="tx2"/>
              </a:solidFill>
            </a:endParaRPr>
          </a:p>
        </p:txBody>
      </p:sp>
      <p:sp>
        <p:nvSpPr>
          <p:cNvPr id="45" name="Rectangle 26"/>
          <p:cNvSpPr/>
          <p:nvPr/>
        </p:nvSpPr>
        <p:spPr>
          <a:xfrm>
            <a:off x="7894864" y="4334691"/>
            <a:ext cx="2172716" cy="3799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00000"/>
              </a:lnSpc>
            </a:pPr>
            <a:r>
              <a:rPr kumimoji="1" lang="zh-CN" altLang="en-US" sz="2000" b="1" dirty="0">
                <a:solidFill>
                  <a:schemeClr val="tx1"/>
                </a:solidFill>
              </a:rPr>
              <a:t>学期总结与致谢</a:t>
            </a:r>
            <a:endParaRPr kumimoji="1" lang="zh-CN" altLang="en-US" sz="2000" b="1" dirty="0">
              <a:solidFill>
                <a:schemeClr val="tx1"/>
              </a:solidFill>
            </a:endParaRPr>
          </a:p>
        </p:txBody>
      </p:sp>
      <p:sp>
        <p:nvSpPr>
          <p:cNvPr id="46" name="TextBox 25"/>
          <p:cNvSpPr txBox="1"/>
          <p:nvPr/>
        </p:nvSpPr>
        <p:spPr>
          <a:xfrm>
            <a:off x="6784385" y="4330881"/>
            <a:ext cx="1110453" cy="922020"/>
          </a:xfrm>
          <a:prstGeom prst="rect">
            <a:avLst/>
          </a:prstGeom>
          <a:noFill/>
        </p:spPr>
        <p:txBody>
          <a:bodyPr wrap="square" lIns="91440" tIns="45720" rIns="91440" bIns="45720" rtlCol="0" anchor="ctr" anchorCtr="0">
            <a:spAutoFit/>
          </a:bodyPr>
          <a:p>
            <a:pPr algn="r"/>
            <a:r>
              <a:rPr kumimoji="1" lang="en-US" altLang="zh-CN" sz="5400" b="1" dirty="0">
                <a:solidFill>
                  <a:schemeClr val="tx2"/>
                </a:solidFill>
              </a:rPr>
              <a:t>04</a:t>
            </a:r>
            <a:endParaRPr kumimoji="1" lang="zh-CN" altLang="en-US" sz="5400" b="1" dirty="0">
              <a:solidFill>
                <a:schemeClr val="tx2"/>
              </a:solidFill>
            </a:endParaRPr>
          </a:p>
        </p:txBody>
      </p:sp>
      <p:sp>
        <p:nvSpPr>
          <p:cNvPr id="47" name="TextBox 19"/>
          <p:cNvSpPr txBox="1"/>
          <p:nvPr/>
        </p:nvSpPr>
        <p:spPr>
          <a:xfrm>
            <a:off x="6784385" y="2158909"/>
            <a:ext cx="1110452" cy="922020"/>
          </a:xfrm>
          <a:prstGeom prst="rect">
            <a:avLst/>
          </a:prstGeom>
          <a:noFill/>
        </p:spPr>
        <p:txBody>
          <a:bodyPr wrap="square" lIns="91440" tIns="45720" rIns="91440" bIns="45720" rtlCol="0" anchor="ctr" anchorCtr="0">
            <a:spAutoFit/>
          </a:bodyPr>
          <a:p>
            <a:pPr algn="r"/>
            <a:r>
              <a:rPr kumimoji="1" lang="en-US" altLang="zh-CN" sz="5400" b="1">
                <a:solidFill>
                  <a:schemeClr val="tx2"/>
                </a:solidFill>
              </a:rPr>
              <a:t>02</a:t>
            </a:r>
            <a:endParaRPr kumimoji="1" lang="zh-CN" altLang="en-US" sz="5400" b="1" dirty="0">
              <a:solidFill>
                <a:schemeClr val="tx2"/>
              </a:solidFill>
            </a:endParaRPr>
          </a:p>
        </p:txBody>
      </p:sp>
      <p:sp>
        <p:nvSpPr>
          <p:cNvPr id="48" name="Rectangle 15"/>
          <p:cNvSpPr/>
          <p:nvPr/>
        </p:nvSpPr>
        <p:spPr>
          <a:xfrm>
            <a:off x="7894864" y="4714603"/>
            <a:ext cx="1903700" cy="6813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marL="171450" indent="-171450">
              <a:lnSpc>
                <a:spcPct val="120000"/>
              </a:lnSpc>
              <a:buFont typeface="Wingdings" charset="0"/>
              <a:buChar char="p"/>
            </a:pPr>
            <a:r>
              <a:rPr kumimoji="1" lang="zh-CN" altLang="en-US" sz="1600" dirty="0">
                <a:solidFill>
                  <a:schemeClr val="tx1"/>
                </a:solidFill>
              </a:rPr>
              <a:t>组员心得</a:t>
            </a:r>
            <a:endParaRPr kumimoji="1" lang="zh-CN" altLang="en-US" sz="1600" dirty="0">
              <a:solidFill>
                <a:schemeClr val="tx1"/>
              </a:solidFill>
            </a:endParaRPr>
          </a:p>
          <a:p>
            <a:pPr marL="171450" indent="-171450">
              <a:lnSpc>
                <a:spcPct val="120000"/>
              </a:lnSpc>
              <a:buFont typeface="Wingdings" charset="0"/>
              <a:buChar char="p"/>
            </a:pPr>
            <a:r>
              <a:rPr kumimoji="1" lang="zh-CN" altLang="en-US" sz="1600" dirty="0">
                <a:solidFill>
                  <a:schemeClr val="tx1"/>
                </a:solidFill>
              </a:rPr>
              <a:t>全员致谢</a:t>
            </a:r>
            <a:endParaRPr kumimoji="1" lang="zh-CN" altLang="en-US" sz="1600" dirty="0">
              <a:solidFill>
                <a:schemeClr val="tx1"/>
              </a:solidFill>
            </a:endParaRP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 name="Group 86"/>
          <p:cNvGrpSpPr/>
          <p:nvPr/>
        </p:nvGrpSpPr>
        <p:grpSpPr>
          <a:xfrm rot="0">
            <a:off x="594995" y="1147445"/>
            <a:ext cx="10901045" cy="4218147"/>
            <a:chOff x="3047126" y="1274912"/>
            <a:chExt cx="8471773" cy="1189603"/>
          </a:xfrm>
        </p:grpSpPr>
        <p:sp>
          <p:nvSpPr>
            <p:cNvPr id="18" name="Rectangle: Rounded Corners 17"/>
            <p:cNvSpPr/>
            <p:nvPr/>
          </p:nvSpPr>
          <p:spPr>
            <a:xfrm>
              <a:off x="3047126" y="1274912"/>
              <a:ext cx="8471773" cy="1189603"/>
            </a:xfrm>
            <a:prstGeom prst="roundRect">
              <a:avLst>
                <a:gd name="adj" fmla="val 6593"/>
              </a:avLst>
            </a:prstGeom>
            <a:solidFill>
              <a:schemeClr val="tx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26"/>
            <p:cNvSpPr txBox="1">
              <a:spLocks noChangeAspect="1"/>
            </p:cNvSpPr>
            <p:nvPr/>
          </p:nvSpPr>
          <p:spPr>
            <a:xfrm>
              <a:off x="3255581" y="1418691"/>
              <a:ext cx="539987" cy="130041"/>
            </a:xfrm>
            <a:prstGeom prst="roundRect">
              <a:avLst>
                <a:gd name="adj" fmla="val 50000"/>
              </a:avLst>
            </a:prstGeom>
            <a:solidFill>
              <a:schemeClr val="accent1"/>
            </a:solidFill>
            <a:ln w="12700" cap="flat">
              <a:noFill/>
              <a:prstDash val="solid"/>
              <a:miter/>
            </a:ln>
            <a:effectLst>
              <a:outerShdw blurRad="127000" dist="63500" dir="2700000" algn="tl" rotWithShape="0">
                <a:schemeClr val="accent1">
                  <a:alpha val="40000"/>
                </a:schemeClr>
              </a:outerShdw>
            </a:effectLst>
          </p:spPr>
          <p:txBody>
            <a:bodyPr rtlCol="0" anchor="ctr"/>
            <a:lstStyle>
              <a:defPPr>
                <a:defRPr lang="zh-CN"/>
              </a:defPPr>
              <a:lvl1pPr>
                <a:defRPr>
                  <a:latin typeface="Arial" panose="020B0604020202020204" pitchFamily="34" charset="0"/>
                  <a:ea typeface="微软雅黑" panose="020B0503020204020204" pitchFamily="34" charset="-122"/>
                </a:defRPr>
              </a:lvl1pPr>
            </a:lstStyle>
            <a:p>
              <a:endParaRPr lang="zh-CN" altLang="en-US" dirty="0">
                <a:sym typeface="Arial" panose="020B0604020202020204" pitchFamily="34" charset="0"/>
              </a:endParaRPr>
            </a:p>
          </p:txBody>
        </p:sp>
      </p:grpSp>
      <p:sp>
        <p:nvSpPr>
          <p:cNvPr id="15" name="Title 32"/>
          <p:cNvSpPr>
            <a:spLocks noGrp="1"/>
          </p:cNvSpPr>
          <p:nvPr>
            <p:ph type="title"/>
          </p:nvPr>
        </p:nvSpPr>
        <p:spPr>
          <a:xfrm>
            <a:off x="413786" y="322727"/>
            <a:ext cx="10858500" cy="556652"/>
          </a:xfrm>
        </p:spPr>
        <p:txBody>
          <a:bodyPr wrap="square">
            <a:normAutofit/>
          </a:bodyPr>
          <a:p>
            <a:pPr lvl="0"/>
            <a:r>
              <a:rPr lang="zh-CN" altLang="en-US" dirty="0"/>
              <a:t>· IWLSC 的最优化问题</a:t>
            </a:r>
            <a:r>
              <a:rPr lang="en-US" altLang="zh-CN" sz="2000" dirty="0"/>
              <a:t>(</a:t>
            </a:r>
            <a:r>
              <a:rPr lang="zh-CN" altLang="en-US" sz="2000" dirty="0"/>
              <a:t>采用迁移学习算法—加权</a:t>
            </a:r>
            <a:r>
              <a:rPr lang="en-US" altLang="zh-CN" sz="2000" dirty="0"/>
              <a:t>)</a:t>
            </a:r>
            <a:endParaRPr lang="en-US" sz="2000" dirty="0"/>
          </a:p>
        </p:txBody>
      </p:sp>
      <p:sp>
        <p:nvSpPr>
          <p:cNvPr id="11" name="TextBox 5"/>
          <p:cNvSpPr txBox="1"/>
          <p:nvPr/>
        </p:nvSpPr>
        <p:spPr>
          <a:xfrm>
            <a:off x="1558052" y="1657231"/>
            <a:ext cx="3468178" cy="466682"/>
          </a:xfrm>
          <a:prstGeom prst="rect">
            <a:avLst/>
          </a:prstGeom>
          <a:noFill/>
        </p:spPr>
        <p:txBody>
          <a:bodyPr wrap="none" rtlCol="0" anchor="b">
            <a:normAutofit lnSpcReduction="10000"/>
          </a:bodyPr>
          <a:p>
            <a:pPr>
              <a:lnSpc>
                <a:spcPct val="100000"/>
              </a:lnSpc>
            </a:pPr>
            <a:r>
              <a:rPr lang="zh-CN" altLang="en-US" b="1" dirty="0">
                <a:solidFill>
                  <a:schemeClr val="accent2"/>
                </a:solidFill>
              </a:rPr>
              <a:t>逻辑损失的最优化问题</a:t>
            </a:r>
            <a:endParaRPr lang="zh-CN" altLang="en-US" b="1" dirty="0">
              <a:solidFill>
                <a:schemeClr val="accent2"/>
              </a:solidFill>
            </a:endParaRPr>
          </a:p>
        </p:txBody>
      </p:sp>
      <p:pic>
        <p:nvPicPr>
          <p:cNvPr id="25" name="图片 24" descr="upload_post_object_v2_367715928"/>
          <p:cNvPicPr>
            <a:picLocks noChangeAspect="1"/>
          </p:cNvPicPr>
          <p:nvPr/>
        </p:nvPicPr>
        <p:blipFill>
          <a:blip r:embed="rId1"/>
          <a:stretch>
            <a:fillRect/>
          </a:stretch>
        </p:blipFill>
        <p:spPr>
          <a:xfrm>
            <a:off x="4100112" y="1355549"/>
            <a:ext cx="7172130" cy="1064613"/>
          </a:xfrm>
          <a:prstGeom prst="rect">
            <a:avLst/>
          </a:prstGeom>
          <a:ln w="19050" cmpd="sng">
            <a:solidFill>
              <a:srgbClr val="AEB5C0">
                <a:alpha val="100000"/>
              </a:srgbClr>
            </a:solidFill>
            <a:prstDash val="solid"/>
            <a:miter lim="800000"/>
            <a:headEnd/>
            <a:tailEnd/>
          </a:ln>
        </p:spPr>
      </p:pic>
      <p:pic>
        <p:nvPicPr>
          <p:cNvPr id="4" name="图片 3" descr="upload_post_object_v2_1198132096"/>
          <p:cNvPicPr>
            <a:picLocks noChangeAspect="1"/>
          </p:cNvPicPr>
          <p:nvPr/>
        </p:nvPicPr>
        <p:blipFill>
          <a:blip r:embed="rId2"/>
          <a:srcRect l="98" t="1682" r="-98" b="1121"/>
          <a:stretch>
            <a:fillRect/>
          </a:stretch>
        </p:blipFill>
        <p:spPr>
          <a:xfrm>
            <a:off x="795694" y="3336550"/>
            <a:ext cx="10600611" cy="1795064"/>
          </a:xfrm>
          <a:prstGeom prst="rect">
            <a:avLst/>
          </a:prstGeom>
          <a:ln w="19050" cmpd="sng">
            <a:solidFill>
              <a:srgbClr val="AEB5C0">
                <a:alpha val="100000"/>
              </a:srgbClr>
            </a:solidFill>
            <a:prstDash val="solid"/>
            <a:miter lim="800000"/>
            <a:headEnd/>
            <a:tailEnd/>
          </a:ln>
        </p:spPr>
      </p:pic>
    </p:spTree>
    <p:custDataLst>
      <p:tags r:id="rId3"/>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 name="Group 86"/>
          <p:cNvGrpSpPr/>
          <p:nvPr/>
        </p:nvGrpSpPr>
        <p:grpSpPr>
          <a:xfrm rot="0">
            <a:off x="594995" y="1147445"/>
            <a:ext cx="10901045" cy="4372928"/>
            <a:chOff x="3047126" y="1274912"/>
            <a:chExt cx="8471773" cy="1189603"/>
          </a:xfrm>
        </p:grpSpPr>
        <p:sp>
          <p:nvSpPr>
            <p:cNvPr id="18" name="Rectangle: Rounded Corners 17"/>
            <p:cNvSpPr/>
            <p:nvPr/>
          </p:nvSpPr>
          <p:spPr>
            <a:xfrm>
              <a:off x="3047126" y="1274912"/>
              <a:ext cx="8471773" cy="1189603"/>
            </a:xfrm>
            <a:prstGeom prst="roundRect">
              <a:avLst>
                <a:gd name="adj" fmla="val 10444"/>
              </a:avLst>
            </a:prstGeom>
            <a:solidFill>
              <a:schemeClr val="tx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26"/>
            <p:cNvSpPr txBox="1">
              <a:spLocks noChangeAspect="1"/>
            </p:cNvSpPr>
            <p:nvPr/>
          </p:nvSpPr>
          <p:spPr>
            <a:xfrm>
              <a:off x="3255581" y="1418691"/>
              <a:ext cx="539987" cy="130041"/>
            </a:xfrm>
            <a:prstGeom prst="roundRect">
              <a:avLst>
                <a:gd name="adj" fmla="val 50000"/>
              </a:avLst>
            </a:prstGeom>
            <a:solidFill>
              <a:schemeClr val="accent1"/>
            </a:solidFill>
            <a:ln w="12700" cap="flat">
              <a:noFill/>
              <a:prstDash val="solid"/>
              <a:miter/>
            </a:ln>
            <a:effectLst>
              <a:outerShdw blurRad="127000" dist="63500" dir="2700000" algn="tl" rotWithShape="0">
                <a:schemeClr val="accent1">
                  <a:alpha val="40000"/>
                </a:schemeClr>
              </a:outerShdw>
            </a:effectLst>
          </p:spPr>
          <p:txBody>
            <a:bodyPr rtlCol="0" anchor="ctr"/>
            <a:lstStyle>
              <a:defPPr>
                <a:defRPr lang="zh-CN"/>
              </a:defPPr>
              <a:lvl1pPr>
                <a:defRPr>
                  <a:latin typeface="Arial" panose="020B0604020202020204" pitchFamily="34" charset="0"/>
                  <a:ea typeface="微软雅黑" panose="020B0503020204020204" pitchFamily="34" charset="-122"/>
                </a:defRPr>
              </a:lvl1pPr>
            </a:lstStyle>
            <a:p>
              <a:endParaRPr lang="zh-CN" altLang="en-US" dirty="0">
                <a:sym typeface="Arial" panose="020B0604020202020204" pitchFamily="34" charset="0"/>
              </a:endParaRPr>
            </a:p>
          </p:txBody>
        </p:sp>
      </p:grpSp>
      <p:sp>
        <p:nvSpPr>
          <p:cNvPr id="15" name="Title 32"/>
          <p:cNvSpPr>
            <a:spLocks noGrp="1"/>
          </p:cNvSpPr>
          <p:nvPr>
            <p:ph type="title"/>
          </p:nvPr>
        </p:nvSpPr>
        <p:spPr>
          <a:xfrm>
            <a:off x="413786" y="322727"/>
            <a:ext cx="10858500" cy="556652"/>
          </a:xfrm>
        </p:spPr>
        <p:txBody>
          <a:bodyPr wrap="square">
            <a:normAutofit/>
          </a:bodyPr>
          <a:p>
            <a:pPr lvl="0"/>
            <a:r>
              <a:rPr lang="zh-CN" altLang="en-US" dirty="0"/>
              <a:t>· IWLSC 的最优化问题</a:t>
            </a:r>
            <a:r>
              <a:rPr lang="en-US" altLang="zh-CN" sz="2000" dirty="0"/>
              <a:t>(</a:t>
            </a:r>
            <a:r>
              <a:rPr lang="zh-CN" altLang="en-US" sz="2000" dirty="0"/>
              <a:t>采用迁移学习算法—加权</a:t>
            </a:r>
            <a:r>
              <a:rPr lang="en-US" altLang="zh-CN" sz="2000" dirty="0"/>
              <a:t>)</a:t>
            </a:r>
            <a:endParaRPr lang="en-US" sz="2000" dirty="0"/>
          </a:p>
        </p:txBody>
      </p:sp>
      <p:sp>
        <p:nvSpPr>
          <p:cNvPr id="19" name="TextBox 5"/>
          <p:cNvSpPr txBox="1"/>
          <p:nvPr/>
        </p:nvSpPr>
        <p:spPr>
          <a:xfrm>
            <a:off x="1558052" y="1675924"/>
            <a:ext cx="3468178" cy="423877"/>
          </a:xfrm>
          <a:prstGeom prst="rect">
            <a:avLst/>
          </a:prstGeom>
          <a:noFill/>
        </p:spPr>
        <p:txBody>
          <a:bodyPr wrap="none" rtlCol="0" anchor="b">
            <a:normAutofit/>
          </a:bodyPr>
          <a:p>
            <a:pPr>
              <a:lnSpc>
                <a:spcPct val="100000"/>
              </a:lnSpc>
            </a:pPr>
            <a:r>
              <a:rPr lang="zh-CN" altLang="en-US" b="1" dirty="0">
                <a:solidFill>
                  <a:schemeClr val="accent2"/>
                </a:solidFill>
              </a:rPr>
              <a:t>合页损失的最优化问题</a:t>
            </a:r>
            <a:endParaRPr lang="zh-CN" altLang="en-US" b="1" dirty="0">
              <a:solidFill>
                <a:schemeClr val="accent2"/>
              </a:solidFill>
            </a:endParaRPr>
          </a:p>
        </p:txBody>
      </p:sp>
      <p:pic>
        <p:nvPicPr>
          <p:cNvPr id="26" name="图片 25" descr="upload_post_object_v2_3560442224"/>
          <p:cNvPicPr>
            <a:picLocks noChangeAspect="1"/>
          </p:cNvPicPr>
          <p:nvPr/>
        </p:nvPicPr>
        <p:blipFill>
          <a:blip r:embed="rId1"/>
          <a:stretch>
            <a:fillRect/>
          </a:stretch>
        </p:blipFill>
        <p:spPr>
          <a:xfrm>
            <a:off x="4077371" y="1480052"/>
            <a:ext cx="7172130" cy="1120645"/>
          </a:xfrm>
          <a:prstGeom prst="rect">
            <a:avLst/>
          </a:prstGeom>
          <a:ln w="19050" cmpd="sng">
            <a:solidFill>
              <a:srgbClr val="AEB5C0">
                <a:alpha val="100000"/>
              </a:srgbClr>
            </a:solidFill>
            <a:prstDash val="solid"/>
            <a:miter lim="800000"/>
            <a:headEnd/>
            <a:tailEnd/>
          </a:ln>
        </p:spPr>
      </p:pic>
      <p:pic>
        <p:nvPicPr>
          <p:cNvPr id="6" name="图片 5" descr="upload_post_object_v2_3965523383"/>
          <p:cNvPicPr>
            <a:picLocks noChangeAspect="1"/>
          </p:cNvPicPr>
          <p:nvPr/>
        </p:nvPicPr>
        <p:blipFill>
          <a:blip r:embed="rId2"/>
          <a:srcRect l="293" t="1689" b="-1126"/>
          <a:stretch>
            <a:fillRect/>
          </a:stretch>
        </p:blipFill>
        <p:spPr>
          <a:xfrm>
            <a:off x="841534" y="3541290"/>
            <a:ext cx="10407968" cy="1800242"/>
          </a:xfrm>
          <a:prstGeom prst="rect">
            <a:avLst/>
          </a:prstGeom>
          <a:ln w="19050" cmpd="sng">
            <a:solidFill>
              <a:srgbClr val="AEB5C0">
                <a:alpha val="100000"/>
              </a:srgbClr>
            </a:solidFill>
            <a:prstDash val="solid"/>
            <a:miter lim="800000"/>
            <a:headEnd/>
            <a:tailEnd/>
          </a:ln>
        </p:spPr>
      </p:pic>
    </p:spTree>
    <p:custDataLst>
      <p:tags r:id="rId3"/>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userDrawn="1"/>
        </p:nvSpPr>
        <p:spPr>
          <a:xfrm>
            <a:off x="10108152" y="5431102"/>
            <a:ext cx="2152998" cy="1519051"/>
          </a:xfrm>
          <a:prstGeom prst="rect">
            <a:avLst/>
          </a:prstGeom>
          <a:solidFill>
            <a:srgbClr val="FFFFFF">
              <a:alpha val="100000"/>
            </a:srgbClr>
          </a:solidFill>
          <a:ln w="12700" cap="flat" cmpd="sng" algn="ctr">
            <a:solidFill>
              <a:srgbClr val="FFFFFF">
                <a:alpha val="100000"/>
              </a:srgb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p>
            <a:pPr algn="ctr"/>
            <a:endParaRPr lang="zh-CN" altLang="en-US">
              <a:solidFill>
                <a:srgbClr val="000000"/>
              </a:solidFill>
            </a:endParaRPr>
          </a:p>
        </p:txBody>
      </p:sp>
      <p:sp>
        <p:nvSpPr>
          <p:cNvPr id="5" name="Title 4"/>
          <p:cNvSpPr>
            <a:spLocks noGrp="1"/>
          </p:cNvSpPr>
          <p:nvPr>
            <p:ph type="title"/>
          </p:nvPr>
        </p:nvSpPr>
        <p:spPr>
          <a:xfrm>
            <a:off x="5342125" y="898149"/>
            <a:ext cx="5842863" cy="802489"/>
          </a:xfrm>
        </p:spPr>
        <p:txBody>
          <a:bodyPr wrap="square">
            <a:normAutofit fontScale="90000"/>
          </a:bodyPr>
          <a:lstStyle/>
          <a:p>
            <a:pPr lvl="0"/>
            <a:r>
              <a:rPr lang="en-US" sz="4400"/>
              <a:t>0</a:t>
            </a:r>
            <a:r>
              <a:rPr lang="en-US" altLang="zh-CN" sz="4400"/>
              <a:t>4</a:t>
            </a:r>
            <a:r>
              <a:rPr lang="en-US" sz="4400"/>
              <a:t>.</a:t>
            </a:r>
            <a:r>
              <a:rPr lang="zh-CN" altLang="en-US" sz="4400"/>
              <a:t>优化算法—L-BFGS-B</a:t>
            </a:r>
            <a:endParaRPr lang="zh-CN" altLang="en-US" sz="4400"/>
          </a:p>
        </p:txBody>
      </p:sp>
      <p:sp>
        <p:nvSpPr>
          <p:cNvPr id="9" name="文本占位符 8"/>
          <p:cNvSpPr/>
          <p:nvPr>
            <p:ph type="body" sz="quarter" idx="1"/>
          </p:nvPr>
        </p:nvSpPr>
        <p:spPr/>
        <p:txBody>
          <a:bodyPr/>
          <a:p>
            <a:endParaRPr lang="zh-CN" altLang="en-US"/>
          </a:p>
        </p:txBody>
      </p:sp>
      <p:pic>
        <p:nvPicPr>
          <p:cNvPr id="3" name="图片 2" descr="upload_post_object_v2_2851519312"/>
          <p:cNvPicPr>
            <a:picLocks noChangeAspect="1"/>
          </p:cNvPicPr>
          <p:nvPr/>
        </p:nvPicPr>
        <p:blipFill>
          <a:blip r:embed="rId1"/>
          <a:stretch>
            <a:fillRect/>
          </a:stretch>
        </p:blipFill>
        <p:spPr>
          <a:xfrm>
            <a:off x="5722369" y="4028189"/>
            <a:ext cx="6297576" cy="1161133"/>
          </a:xfrm>
          <a:prstGeom prst="rect">
            <a:avLst/>
          </a:prstGeom>
          <a:ln w="19050" cmpd="sng">
            <a:solidFill>
              <a:srgbClr val="AEB5C0">
                <a:alpha val="100000"/>
              </a:srgbClr>
            </a:solidFill>
            <a:prstDash val="solid"/>
            <a:miter lim="800000"/>
            <a:headEnd/>
            <a:tailEnd/>
          </a:ln>
        </p:spPr>
      </p:pic>
      <p:pic>
        <p:nvPicPr>
          <p:cNvPr id="4" name="图片 3" descr="upload_post_object_v2_229803161"/>
          <p:cNvPicPr>
            <a:picLocks noChangeAspect="1"/>
          </p:cNvPicPr>
          <p:nvPr/>
        </p:nvPicPr>
        <p:blipFill>
          <a:blip r:embed="rId2"/>
          <a:stretch>
            <a:fillRect/>
          </a:stretch>
        </p:blipFill>
        <p:spPr>
          <a:xfrm>
            <a:off x="5722369" y="5590772"/>
            <a:ext cx="6297590" cy="1043038"/>
          </a:xfrm>
          <a:prstGeom prst="rect">
            <a:avLst/>
          </a:prstGeom>
          <a:ln w="19050" cmpd="sng">
            <a:solidFill>
              <a:srgbClr val="AEB5C0">
                <a:alpha val="100000"/>
              </a:srgbClr>
            </a:solidFill>
            <a:prstDash val="solid"/>
            <a:miter lim="800000"/>
            <a:headEnd/>
            <a:tailEnd/>
          </a:ln>
        </p:spPr>
      </p:pic>
      <p:pic>
        <p:nvPicPr>
          <p:cNvPr id="6" name="图片 5" descr="upload_post_object_v2_2759251378"/>
          <p:cNvPicPr>
            <a:picLocks noChangeAspect="1"/>
          </p:cNvPicPr>
          <p:nvPr/>
        </p:nvPicPr>
        <p:blipFill>
          <a:blip r:embed="rId3"/>
          <a:stretch>
            <a:fillRect/>
          </a:stretch>
        </p:blipFill>
        <p:spPr>
          <a:xfrm>
            <a:off x="5722369" y="2246947"/>
            <a:ext cx="5233216" cy="1539461"/>
          </a:xfrm>
          <a:prstGeom prst="rect">
            <a:avLst/>
          </a:prstGeom>
          <a:ln w="19050" cmpd="sng">
            <a:solidFill>
              <a:srgbClr val="AEB5C0">
                <a:alpha val="100000"/>
              </a:srgbClr>
            </a:solidFill>
            <a:prstDash val="solid"/>
            <a:miter lim="800000"/>
            <a:headEnd/>
            <a:tailEnd/>
          </a:ln>
        </p:spPr>
      </p:pic>
      <p:cxnSp>
        <p:nvCxnSpPr>
          <p:cNvPr id="7" name="直接箭头连接符 6"/>
          <p:cNvCxnSpPr/>
          <p:nvPr userDrawn="1"/>
        </p:nvCxnSpPr>
        <p:spPr>
          <a:xfrm>
            <a:off x="5409000" y="2246947"/>
            <a:ext cx="0" cy="4559289"/>
          </a:xfrm>
          <a:prstGeom prst="straightConnector1">
            <a:avLst/>
          </a:prstGeom>
          <a:ln w="19050" cap="flat" cmpd="sng" algn="ctr">
            <a:solidFill>
              <a:srgbClr val="9DC3E6">
                <a:alpha val="100000"/>
              </a:srgbClr>
            </a:solidFill>
            <a:prstDash val="solid"/>
            <a:miter lim="800000"/>
            <a:tailEnd type="triangle"/>
          </a:ln>
        </p:spPr>
        <p:style>
          <a:lnRef idx="1">
            <a:schemeClr val="accent1"/>
          </a:lnRef>
          <a:fillRef idx="0">
            <a:schemeClr val="accent1"/>
          </a:fillRef>
          <a:effectRef idx="0">
            <a:schemeClr val="accent1"/>
          </a:effectRef>
          <a:fontRef idx="minor">
            <a:schemeClr val="tx1"/>
          </a:fontRef>
        </p:style>
      </p:cxnSp>
    </p:spTree>
    <p:custDataLst>
      <p:tags r:id="rId4"/>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p:cNvSpPr>
            <a:spLocks noGrp="1"/>
          </p:cNvSpPr>
          <p:nvPr/>
        </p:nvSpPr>
        <p:spPr>
          <a:xfrm>
            <a:off x="263759" y="0"/>
            <a:ext cx="10858500" cy="556652"/>
          </a:xfrm>
          <a:prstGeom prst="rect">
            <a:avLst/>
          </a:prstGeom>
        </p:spPr>
        <p:txBody>
          <a:bodyPr vert="horz" wrap="square" lIns="91440" tIns="45720" rIns="91440" bIns="45720" rtlCol="0" anchor="b" anchorCtr="0">
            <a:normAutofit/>
          </a:bodyPr>
          <a:lst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a:lstStyle>
          <a:p>
            <a:pPr lvl="0"/>
            <a:r>
              <a:rPr lang="zh-CN" altLang="en-US" dirty="0"/>
              <a:t>· 算法</a:t>
            </a:r>
            <a:r>
              <a:rPr lang="en-US" altLang="zh-CN" dirty="0"/>
              <a:t>:</a:t>
            </a:r>
            <a:r>
              <a:rPr lang="zh-CN" altLang="en-US" dirty="0"/>
              <a:t>优化算法  — </a:t>
            </a:r>
            <a:r>
              <a:rPr lang="zh-CN" altLang="en-US" sz="2000" dirty="0"/>
              <a:t> 通过最优化问题并采用L-BFGS-B算法求解权重</a:t>
            </a:r>
            <a:r>
              <a:rPr lang="en-US" altLang="zh-CN" sz="2000" dirty="0"/>
              <a:t>W</a:t>
            </a:r>
            <a:endParaRPr lang="zh-CN" altLang="en-US" sz="2000" dirty="0"/>
          </a:p>
        </p:txBody>
      </p:sp>
      <p:sp>
        <p:nvSpPr>
          <p:cNvPr id="3" name="TextBox 3"/>
          <p:cNvSpPr txBox="1"/>
          <p:nvPr/>
        </p:nvSpPr>
        <p:spPr>
          <a:xfrm rot="12120000" flipH="1" flipV="1">
            <a:off x="7149938" y="1564362"/>
            <a:ext cx="4950150" cy="848143"/>
          </a:xfrm>
          <a:prstGeom prst="rect">
            <a:avLst/>
          </a:prstGeom>
          <a:noFill/>
          <a:ln w="19050" cmpd="sng">
            <a:solidFill>
              <a:srgbClr val="C55A11">
                <a:alpha val="100000"/>
              </a:srgbClr>
            </a:solidFill>
            <a:prstDash val="solid"/>
            <a:miter lim="800000"/>
          </a:ln>
        </p:spPr>
        <p:txBody>
          <a:bodyPr wrap="square">
            <a:noAutofit/>
          </a:bodyPr>
          <a:p>
            <a:pPr marL="0" marR="0" lvl="0" indent="0" algn="ctr" defTabSz="913765" rtl="0" eaLnBrk="1" fontAlgn="auto" latinLnBrk="0" hangingPunct="1">
              <a:lnSpc>
                <a:spcPct val="100000"/>
              </a:lnSpc>
              <a:spcBef>
                <a:spcPts val="0"/>
              </a:spcBef>
              <a:spcAft>
                <a:spcPts val="0"/>
              </a:spcAft>
              <a:buClrTx/>
              <a:buSzPct val="25000"/>
              <a:buFontTx/>
              <a:buNone/>
              <a:defRPr/>
            </a:pPr>
            <a:r>
              <a:rPr kumimoji="0" lang="en-US" altLang="zh-CN" sz="2000" b="1" i="0" u="none" strike="noStrike" kern="1200" cap="none" spc="0" normalizeH="0" baseline="0" noProof="0" dirty="0">
                <a:ln>
                  <a:noFill/>
                </a:ln>
                <a:effectLst/>
                <a:uLnTx/>
                <a:uFillTx/>
              </a:rPr>
              <a:t>有限内存的</a:t>
            </a:r>
            <a:endParaRPr kumimoji="0" lang="en-US" altLang="zh-CN" sz="2000" b="1" i="0" u="none" strike="noStrike" kern="1200" cap="none" spc="0" normalizeH="0" baseline="0" noProof="0" dirty="0">
              <a:ln>
                <a:noFill/>
              </a:ln>
              <a:effectLst/>
              <a:uLnTx/>
              <a:uFillTx/>
            </a:endParaRPr>
          </a:p>
          <a:p>
            <a:pPr marL="0" marR="0" lvl="0" indent="0" algn="ctr" defTabSz="913765" rtl="0" eaLnBrk="1" fontAlgn="auto" latinLnBrk="0" hangingPunct="1">
              <a:lnSpc>
                <a:spcPct val="100000"/>
              </a:lnSpc>
              <a:spcBef>
                <a:spcPts val="0"/>
              </a:spcBef>
              <a:spcAft>
                <a:spcPts val="0"/>
              </a:spcAft>
              <a:buClrTx/>
              <a:buSzPct val="25000"/>
              <a:buFontTx/>
              <a:buNone/>
              <a:defRPr/>
            </a:pPr>
            <a:r>
              <a:rPr kumimoji="0" lang="en-US" altLang="zh-CN" sz="2000" b="1" i="0" u="none" strike="noStrike" kern="1200" cap="none" spc="0" normalizeH="0" baseline="0" noProof="0" dirty="0">
                <a:ln>
                  <a:noFill/>
                </a:ln>
                <a:effectLst/>
                <a:uLnTx/>
                <a:uFillTx/>
              </a:rPr>
              <a:t>Broyden-Fletcher-Goldfarb-Shanno算法</a:t>
            </a:r>
            <a:endParaRPr kumimoji="0" lang="en-US" altLang="zh-CN" sz="2000" b="1" i="0" u="none" strike="noStrike" kern="1200" cap="none" spc="0" normalizeH="0" baseline="0" noProof="0" dirty="0">
              <a:ln>
                <a:noFill/>
              </a:ln>
              <a:effectLst/>
              <a:uLnTx/>
              <a:uFillTx/>
            </a:endParaRPr>
          </a:p>
        </p:txBody>
      </p:sp>
      <p:pic>
        <p:nvPicPr>
          <p:cNvPr id="34" name="图片 33" descr="upload_post_object_v2_1348278935"/>
          <p:cNvPicPr>
            <a:picLocks noChangeAspect="1"/>
          </p:cNvPicPr>
          <p:nvPr/>
        </p:nvPicPr>
        <p:blipFill>
          <a:blip r:embed="rId1"/>
          <a:stretch>
            <a:fillRect/>
          </a:stretch>
        </p:blipFill>
        <p:spPr>
          <a:xfrm>
            <a:off x="414481" y="683299"/>
            <a:ext cx="6631003" cy="2750830"/>
          </a:xfrm>
          <a:prstGeom prst="rect">
            <a:avLst/>
          </a:prstGeom>
          <a:ln w="19050" cmpd="sng">
            <a:solidFill>
              <a:srgbClr val="AEB5C0">
                <a:alpha val="100000"/>
              </a:srgbClr>
            </a:solidFill>
            <a:prstDash val="solid"/>
            <a:miter lim="800000"/>
            <a:headEnd/>
            <a:tailEnd/>
          </a:ln>
        </p:spPr>
      </p:pic>
      <p:pic>
        <p:nvPicPr>
          <p:cNvPr id="35" name="图片 34" descr="upload_post_object_v2_131002818"/>
          <p:cNvPicPr>
            <a:picLocks noChangeAspect="1"/>
          </p:cNvPicPr>
          <p:nvPr/>
        </p:nvPicPr>
        <p:blipFill>
          <a:blip r:embed="rId2"/>
          <a:stretch>
            <a:fillRect/>
          </a:stretch>
        </p:blipFill>
        <p:spPr>
          <a:xfrm>
            <a:off x="414481" y="3560776"/>
            <a:ext cx="6631049" cy="3217095"/>
          </a:xfrm>
          <a:prstGeom prst="rect">
            <a:avLst/>
          </a:prstGeom>
          <a:ln w="19050" cmpd="sng">
            <a:solidFill>
              <a:srgbClr val="AEB5C0">
                <a:alpha val="100000"/>
              </a:srgbClr>
            </a:solidFill>
            <a:prstDash val="solid"/>
            <a:miter lim="800000"/>
            <a:headEnd/>
            <a:tailEnd/>
          </a:ln>
        </p:spPr>
      </p:pic>
      <p:pic>
        <p:nvPicPr>
          <p:cNvPr id="4" name="图片 3" descr="upload_post_object_v2_2930604862"/>
          <p:cNvPicPr>
            <a:picLocks noChangeAspect="1"/>
          </p:cNvPicPr>
          <p:nvPr/>
        </p:nvPicPr>
        <p:blipFill>
          <a:blip r:embed="rId3"/>
          <a:srcRect l="22518" t="3713" r="928" b="2867"/>
          <a:stretch>
            <a:fillRect/>
          </a:stretch>
        </p:blipFill>
        <p:spPr>
          <a:xfrm>
            <a:off x="7461065" y="3560802"/>
            <a:ext cx="4327895" cy="3217122"/>
          </a:xfrm>
          <a:prstGeom prst="rect">
            <a:avLst/>
          </a:prstGeom>
          <a:ln w="19050" cmpd="sng">
            <a:solidFill>
              <a:srgbClr val="AEB5C0">
                <a:alpha val="100000"/>
              </a:srgbClr>
            </a:solidFill>
            <a:prstDash val="solid"/>
            <a:miter lim="800000"/>
            <a:headEnd/>
            <a:tailEnd/>
          </a:ln>
        </p:spPr>
      </p:pic>
    </p:spTree>
    <p:custDataLst>
      <p:tags r:id="rId4"/>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p:cNvSpPr>
            <a:spLocks noGrp="1"/>
          </p:cNvSpPr>
          <p:nvPr/>
        </p:nvSpPr>
        <p:spPr>
          <a:xfrm>
            <a:off x="263759" y="0"/>
            <a:ext cx="10858500" cy="556652"/>
          </a:xfrm>
          <a:prstGeom prst="rect">
            <a:avLst/>
          </a:prstGeom>
        </p:spPr>
        <p:txBody>
          <a:bodyPr vert="horz" wrap="square" lIns="91440" tIns="45720" rIns="91440" bIns="45720" rtlCol="0" anchor="b" anchorCtr="0">
            <a:normAutofit/>
          </a:bodyPr>
          <a:lst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a:lstStyle>
          <a:p>
            <a:pPr lvl="0"/>
            <a:r>
              <a:rPr lang="zh-CN" altLang="en-US" dirty="0"/>
              <a:t>· 算法</a:t>
            </a:r>
            <a:r>
              <a:rPr lang="en-US" altLang="zh-CN" dirty="0"/>
              <a:t>:</a:t>
            </a:r>
            <a:r>
              <a:rPr lang="zh-CN" altLang="en-US" dirty="0"/>
              <a:t>优化算法  — </a:t>
            </a:r>
            <a:r>
              <a:rPr lang="zh-CN" altLang="en-US" sz="2000" dirty="0"/>
              <a:t> 通过最优化问题并采用L-BFGS-B算法求解权重</a:t>
            </a:r>
            <a:r>
              <a:rPr lang="en-US" altLang="zh-CN" sz="2000" dirty="0"/>
              <a:t>W</a:t>
            </a:r>
            <a:endParaRPr lang="zh-CN" altLang="en-US" sz="2000" dirty="0"/>
          </a:p>
        </p:txBody>
      </p:sp>
      <p:sp>
        <p:nvSpPr>
          <p:cNvPr id="3" name="TextBox 3"/>
          <p:cNvSpPr txBox="1"/>
          <p:nvPr/>
        </p:nvSpPr>
        <p:spPr>
          <a:xfrm rot="10800000" flipH="1" flipV="1">
            <a:off x="263771" y="763892"/>
            <a:ext cx="6291013" cy="387609"/>
          </a:xfrm>
          <a:prstGeom prst="rect">
            <a:avLst/>
          </a:prstGeom>
          <a:noFill/>
          <a:ln w="19050" cmpd="sng">
            <a:solidFill>
              <a:srgbClr val="AEB5C0">
                <a:alpha val="100000"/>
              </a:srgbClr>
            </a:solidFill>
            <a:prstDash val="solid"/>
            <a:miter lim="800000"/>
          </a:ln>
        </p:spPr>
        <p:txBody>
          <a:bodyPr wrap="square">
            <a:noAutofit/>
          </a:bodyPr>
          <a:p>
            <a:pPr marL="0" marR="0" lvl="0" indent="0" algn="ctr" defTabSz="913765" rtl="0" eaLnBrk="1" fontAlgn="auto" latinLnBrk="0" hangingPunct="1">
              <a:lnSpc>
                <a:spcPct val="100000"/>
              </a:lnSpc>
              <a:spcBef>
                <a:spcPts val="0"/>
              </a:spcBef>
              <a:spcAft>
                <a:spcPts val="0"/>
              </a:spcAft>
              <a:buClrTx/>
              <a:buSzPct val="25000"/>
              <a:buFontTx/>
              <a:buNone/>
              <a:defRPr/>
            </a:pPr>
            <a:r>
              <a:rPr kumimoji="0" lang="en-US" altLang="zh-CN" sz="2000" b="1" i="0" u="none" strike="noStrike" kern="1200" cap="none" spc="0" normalizeH="0" baseline="0" noProof="0" dirty="0">
                <a:ln>
                  <a:noFill/>
                </a:ln>
                <a:effectLst/>
                <a:uLnTx/>
                <a:uFillTx/>
              </a:rPr>
              <a:t>有限内存的Broyden-Fletcher-Goldfarb-Shanno算法</a:t>
            </a:r>
            <a:endParaRPr kumimoji="0" lang="en-US" altLang="zh-CN" sz="2000" b="1" i="0" u="none" strike="noStrike" kern="1200" cap="none" spc="0" normalizeH="0" baseline="0" noProof="0" dirty="0">
              <a:ln>
                <a:noFill/>
              </a:ln>
              <a:effectLst/>
              <a:uLnTx/>
              <a:uFillTx/>
            </a:endParaRPr>
          </a:p>
        </p:txBody>
      </p:sp>
      <p:pic>
        <p:nvPicPr>
          <p:cNvPr id="2" name="图片 1" descr="upload_post_object_v2_2518455916"/>
          <p:cNvPicPr>
            <a:picLocks noChangeAspect="1"/>
          </p:cNvPicPr>
          <p:nvPr/>
        </p:nvPicPr>
        <p:blipFill>
          <a:blip r:embed="rId1"/>
          <a:stretch>
            <a:fillRect/>
          </a:stretch>
        </p:blipFill>
        <p:spPr>
          <a:xfrm>
            <a:off x="263771" y="1358742"/>
            <a:ext cx="6659457" cy="2148716"/>
          </a:xfrm>
          <a:prstGeom prst="rect">
            <a:avLst/>
          </a:prstGeom>
          <a:ln w="19050" cmpd="sng">
            <a:solidFill>
              <a:srgbClr val="AEB5C0">
                <a:alpha val="100000"/>
              </a:srgbClr>
            </a:solidFill>
            <a:prstDash val="solid"/>
            <a:miter lim="800000"/>
            <a:headEnd/>
            <a:tailEnd/>
          </a:ln>
        </p:spPr>
      </p:pic>
      <p:pic>
        <p:nvPicPr>
          <p:cNvPr id="4" name="图片 3" descr="upload_post_object_v2_1344755015"/>
          <p:cNvPicPr>
            <a:picLocks noChangeAspect="1"/>
          </p:cNvPicPr>
          <p:nvPr/>
        </p:nvPicPr>
        <p:blipFill>
          <a:blip r:embed="rId2"/>
          <a:stretch>
            <a:fillRect/>
          </a:stretch>
        </p:blipFill>
        <p:spPr>
          <a:xfrm>
            <a:off x="263771" y="3817355"/>
            <a:ext cx="8738620" cy="2505526"/>
          </a:xfrm>
          <a:prstGeom prst="rect">
            <a:avLst/>
          </a:prstGeom>
          <a:ln w="19050" cmpd="sng">
            <a:solidFill>
              <a:srgbClr val="AEB5C0">
                <a:alpha val="100000"/>
              </a:srgbClr>
            </a:solidFill>
            <a:prstDash val="solid"/>
            <a:miter lim="800000"/>
            <a:headEnd/>
            <a:tailEnd/>
          </a:ln>
        </p:spPr>
      </p:pic>
      <p:sp>
        <p:nvSpPr>
          <p:cNvPr id="13" name="左大括号 12"/>
          <p:cNvSpPr/>
          <p:nvPr userDrawn="1"/>
        </p:nvSpPr>
        <p:spPr>
          <a:xfrm>
            <a:off x="7449911" y="1691776"/>
            <a:ext cx="163286" cy="1578429"/>
          </a:xfrm>
          <a:prstGeom prst="leftBrace">
            <a:avLst/>
          </a:prstGeom>
          <a:ln w="19050" cap="flat" cmpd="sng" algn="ctr">
            <a:solidFill>
              <a:srgbClr val="AEB5C0">
                <a:alpha val="100000"/>
              </a:srgbClr>
            </a:solidFill>
            <a:prstDash val="solid"/>
            <a:miter lim="800000"/>
          </a:ln>
        </p:spPr>
        <p:style>
          <a:lnRef idx="1">
            <a:schemeClr val="accent1"/>
          </a:lnRef>
          <a:fillRef idx="0">
            <a:schemeClr val="accent1"/>
          </a:fillRef>
          <a:effectRef idx="0">
            <a:schemeClr val="accent1"/>
          </a:effectRef>
          <a:fontRef idx="minor">
            <a:schemeClr val="tx1"/>
          </a:fontRef>
        </p:style>
        <p:txBody>
          <a:bodyPr rtlCol="0" anchor="ctr">
            <a:noAutofit/>
          </a:bodyPr>
          <a:p>
            <a:pPr algn="ctr"/>
            <a:endParaRPr lang="zh-CN" altLang="en-US"/>
          </a:p>
        </p:txBody>
      </p:sp>
      <p:cxnSp>
        <p:nvCxnSpPr>
          <p:cNvPr id="14" name="直接连接符 13"/>
          <p:cNvCxnSpPr>
            <a:endCxn id="13" idx="1"/>
          </p:cNvCxnSpPr>
          <p:nvPr userDrawn="1"/>
        </p:nvCxnSpPr>
        <p:spPr>
          <a:xfrm flipV="1">
            <a:off x="3692071" y="2480990"/>
            <a:ext cx="3757840" cy="2109152"/>
          </a:xfrm>
          <a:prstGeom prst="line">
            <a:avLst/>
          </a:prstGeom>
          <a:ln w="19050" cap="flat" cmpd="sng" algn="ctr">
            <a:solidFill>
              <a:srgbClr val="FF0000">
                <a:alpha val="100000"/>
              </a:srgbClr>
            </a:solidFill>
            <a:prstDash val="dash"/>
            <a:miter lim="800000"/>
            <a:headEnd type="oval"/>
            <a:tailEnd type="triangle"/>
          </a:ln>
        </p:spPr>
        <p:style>
          <a:lnRef idx="1">
            <a:schemeClr val="accent1"/>
          </a:lnRef>
          <a:fillRef idx="0">
            <a:schemeClr val="accent1"/>
          </a:fillRef>
          <a:effectRef idx="0">
            <a:schemeClr val="accent1"/>
          </a:effectRef>
          <a:fontRef idx="minor">
            <a:schemeClr val="tx1"/>
          </a:fontRef>
        </p:style>
      </p:cxnSp>
      <p:pic>
        <p:nvPicPr>
          <p:cNvPr id="15" name="图片 14" descr="upload_post_object_v2_1481654544"/>
          <p:cNvPicPr>
            <a:picLocks noChangeAspect="1"/>
          </p:cNvPicPr>
          <p:nvPr/>
        </p:nvPicPr>
        <p:blipFill>
          <a:blip r:embed="rId3"/>
          <a:srcRect b="5024"/>
          <a:stretch>
            <a:fillRect/>
          </a:stretch>
        </p:blipFill>
        <p:spPr>
          <a:xfrm>
            <a:off x="7613196" y="1722436"/>
            <a:ext cx="4497161" cy="1517108"/>
          </a:xfrm>
          <a:prstGeom prst="rect">
            <a:avLst/>
          </a:prstGeom>
          <a:ln w="12700" cmpd="sng">
            <a:solidFill>
              <a:srgbClr val="FF0000">
                <a:alpha val="100000"/>
              </a:srgbClr>
            </a:solidFill>
            <a:prstDash val="dash"/>
            <a:miter lim="800000"/>
            <a:headEnd/>
            <a:tailEnd/>
          </a:ln>
        </p:spPr>
      </p:pic>
      <p:pic>
        <p:nvPicPr>
          <p:cNvPr id="16" name="图片 15" descr="upload_post_object_v2_3598874357"/>
          <p:cNvPicPr>
            <a:picLocks noChangeAspect="1"/>
          </p:cNvPicPr>
          <p:nvPr/>
        </p:nvPicPr>
        <p:blipFill>
          <a:blip r:embed="rId4"/>
          <a:srcRect r="41439"/>
          <a:stretch>
            <a:fillRect/>
          </a:stretch>
        </p:blipFill>
        <p:spPr>
          <a:xfrm>
            <a:off x="9336883" y="3817348"/>
            <a:ext cx="2773474" cy="2505483"/>
          </a:xfrm>
          <a:prstGeom prst="rect">
            <a:avLst/>
          </a:prstGeom>
          <a:ln w="19050" cmpd="sng">
            <a:solidFill>
              <a:srgbClr val="AEB5C0">
                <a:alpha val="100000"/>
              </a:srgbClr>
            </a:solidFill>
            <a:prstDash val="solid"/>
            <a:miter lim="800000"/>
            <a:headEnd/>
            <a:tailEnd/>
          </a:ln>
        </p:spPr>
      </p:pic>
      <p:cxnSp>
        <p:nvCxnSpPr>
          <p:cNvPr id="17" name="肘形连接符 16"/>
          <p:cNvCxnSpPr>
            <a:endCxn id="16" idx="0"/>
          </p:cNvCxnSpPr>
          <p:nvPr userDrawn="1"/>
        </p:nvCxnSpPr>
        <p:spPr>
          <a:xfrm rot="5400000">
            <a:off x="10449090" y="3539643"/>
            <a:ext cx="552236" cy="3175"/>
          </a:xfrm>
          <a:prstGeom prst="bentConnector3">
            <a:avLst>
              <a:gd name="adj1" fmla="val 50114"/>
            </a:avLst>
          </a:prstGeom>
          <a:ln w="19050" cap="flat" cmpd="sng" algn="ctr">
            <a:solidFill>
              <a:srgbClr val="FF0000">
                <a:alpha val="100000"/>
              </a:srgbClr>
            </a:solidFill>
            <a:prstDash val="dash"/>
            <a:miter lim="800000"/>
            <a:headEnd type="triangle"/>
            <a:tailEnd type="triangle"/>
          </a:ln>
        </p:spPr>
        <p:style>
          <a:lnRef idx="1">
            <a:schemeClr val="accent1"/>
          </a:lnRef>
          <a:fillRef idx="0">
            <a:schemeClr val="accent1"/>
          </a:fillRef>
          <a:effectRef idx="0">
            <a:schemeClr val="accent1"/>
          </a:effectRef>
          <a:fontRef idx="minor">
            <a:schemeClr val="tx1"/>
          </a:fontRef>
        </p:style>
      </p:cxnSp>
    </p:spTree>
    <p:custDataLst>
      <p:tags r:id="rId5"/>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 name="Title 32"/>
          <p:cNvSpPr>
            <a:spLocks noGrp="1"/>
          </p:cNvSpPr>
          <p:nvPr/>
        </p:nvSpPr>
        <p:spPr>
          <a:xfrm>
            <a:off x="252246" y="161187"/>
            <a:ext cx="10858500" cy="556652"/>
          </a:xfrm>
          <a:prstGeom prst="rect">
            <a:avLst/>
          </a:prstGeom>
        </p:spPr>
        <p:txBody>
          <a:bodyPr vert="horz" wrap="square" lIns="91440" tIns="45720" rIns="91440" bIns="45720" rtlCol="0" anchor="b" anchorCtr="0">
            <a:normAutofit/>
          </a:bodyPr>
          <a:lst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a:lstStyle>
          <a:p>
            <a:pPr lvl="0"/>
            <a:r>
              <a:rPr lang="zh-CN" altLang="en-US" dirty="0"/>
              <a:t>· 算法</a:t>
            </a:r>
            <a:r>
              <a:rPr lang="en-US" altLang="zh-CN" dirty="0"/>
              <a:t>:</a:t>
            </a:r>
            <a:r>
              <a:rPr lang="zh-CN" altLang="en-US" dirty="0"/>
              <a:t>优化算法流程总结</a:t>
            </a:r>
            <a:endParaRPr lang="zh-CN" altLang="en-US" sz="2000" dirty="0"/>
          </a:p>
        </p:txBody>
      </p:sp>
      <p:pic>
        <p:nvPicPr>
          <p:cNvPr id="3" name="图片 2" descr="upload_post_object_v2_3966922994"/>
          <p:cNvPicPr>
            <a:picLocks noChangeAspect="1"/>
          </p:cNvPicPr>
          <p:nvPr/>
        </p:nvPicPr>
        <p:blipFill>
          <a:blip r:embed="rId1"/>
          <a:stretch>
            <a:fillRect/>
          </a:stretch>
        </p:blipFill>
        <p:spPr>
          <a:xfrm>
            <a:off x="390418" y="833988"/>
            <a:ext cx="10418943" cy="5689720"/>
          </a:xfrm>
          <a:prstGeom prst="rect">
            <a:avLst/>
          </a:prstGeom>
          <a:ln w="19050" cmpd="sng">
            <a:solidFill>
              <a:srgbClr val="AEB5C0">
                <a:alpha val="100000"/>
              </a:srgbClr>
            </a:solidFill>
            <a:prstDash val="solid"/>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Title 32"/>
          <p:cNvSpPr>
            <a:spLocks noGrp="1"/>
          </p:cNvSpPr>
          <p:nvPr/>
        </p:nvSpPr>
        <p:spPr>
          <a:xfrm>
            <a:off x="413786" y="322727"/>
            <a:ext cx="10858500" cy="556652"/>
          </a:xfrm>
          <a:prstGeom prst="rect">
            <a:avLst/>
          </a:prstGeom>
        </p:spPr>
        <p:txBody>
          <a:bodyPr vert="horz" wrap="square" lIns="91440" tIns="45720" rIns="91440" bIns="45720" rtlCol="0" anchor="b" anchorCtr="0">
            <a:normAutofit/>
          </a:bodyPr>
          <a:lst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a:lstStyle>
          <a:p>
            <a:pPr lvl="0"/>
            <a:r>
              <a:rPr lang="zh-CN" altLang="en-US" dirty="0"/>
              <a:t>·  L-BFGS-B的代码实现</a:t>
            </a:r>
            <a:endParaRPr lang="en-US" sz="2000" dirty="0"/>
          </a:p>
        </p:txBody>
      </p:sp>
      <p:pic>
        <p:nvPicPr>
          <p:cNvPr id="2" name="图片 1" descr="upload_post_object_v2_705012759"/>
          <p:cNvPicPr>
            <a:picLocks noChangeAspect="1"/>
          </p:cNvPicPr>
          <p:nvPr/>
        </p:nvPicPr>
        <p:blipFill>
          <a:blip r:embed="rId1"/>
          <a:srcRect l="274" t="3574" b="2383"/>
          <a:stretch>
            <a:fillRect/>
          </a:stretch>
        </p:blipFill>
        <p:spPr>
          <a:xfrm>
            <a:off x="636413" y="1091264"/>
            <a:ext cx="10413206" cy="751824"/>
          </a:xfrm>
          <a:prstGeom prst="rect">
            <a:avLst/>
          </a:prstGeom>
          <a:ln w="19050" cmpd="sng">
            <a:solidFill>
              <a:srgbClr val="AEB5C0">
                <a:alpha val="100000"/>
              </a:srgbClr>
            </a:solidFill>
            <a:prstDash val="solid"/>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4"/>
          <p:cNvSpPr>
            <a:spLocks noGrp="1"/>
          </p:cNvSpPr>
          <p:nvPr>
            <p:ph type="title"/>
          </p:nvPr>
        </p:nvSpPr>
        <p:spPr>
          <a:xfrm>
            <a:off x="5100447" y="1920058"/>
            <a:ext cx="4495800" cy="666418"/>
          </a:xfrm>
        </p:spPr>
        <p:txBody>
          <a:bodyPr wrap="square">
            <a:normAutofit fontScale="90000"/>
          </a:bodyPr>
          <a:p>
            <a:pPr lvl="0"/>
            <a:r>
              <a:rPr lang="en-US" sz="4400"/>
              <a:t>0</a:t>
            </a:r>
            <a:r>
              <a:rPr lang="en-US" altLang="zh-CN" sz="4400"/>
              <a:t>5</a:t>
            </a:r>
            <a:r>
              <a:rPr lang="en-US" sz="4400"/>
              <a:t>.</a:t>
            </a:r>
            <a:r>
              <a:rPr lang="zh-CN" altLang="en-US" sz="4400"/>
              <a:t>实验结果与分析</a:t>
            </a:r>
            <a:endParaRPr lang="en-US" sz="4400"/>
          </a:p>
        </p:txBody>
      </p:sp>
      <p:sp>
        <p:nvSpPr>
          <p:cNvPr id="13" name="文本占位符 12"/>
          <p:cNvSpPr/>
          <p:nvPr>
            <p:ph type="body" sz="quarter" idx="1"/>
          </p:nvPr>
        </p:nvSpPr>
        <p:spPr>
          <a:xfrm>
            <a:off x="5100501" y="2887916"/>
            <a:ext cx="5474207" cy="1416559"/>
          </a:xfrm>
        </p:spPr>
        <p:txBody>
          <a:bodyPr>
            <a:normAutofit lnSpcReduction="10000"/>
          </a:bodyPr>
          <a:p>
            <a:pPr marL="342900" indent="-342900" algn="l">
              <a:buFont typeface="Wingdings" charset="0"/>
              <a:buChar char="Ø"/>
            </a:pPr>
            <a:r>
              <a:rPr lang="zh-CN" altLang="en-US" sz="2000" b="1"/>
              <a:t>评估并比较</a:t>
            </a:r>
            <a:r>
              <a:rPr lang="en-US" altLang="zh-CN" sz="2000" b="1"/>
              <a:t>LSC</a:t>
            </a:r>
            <a:r>
              <a:rPr lang="zh-CN" altLang="en-US" sz="2000" b="1"/>
              <a:t>与</a:t>
            </a:r>
            <a:r>
              <a:rPr lang="en-US" altLang="zh-CN" sz="2000" b="1"/>
              <a:t>IWLSC</a:t>
            </a:r>
            <a:r>
              <a:rPr lang="zh-CN" altLang="en-US" sz="2000" b="1"/>
              <a:t>的算法的预测性能</a:t>
            </a:r>
            <a:endParaRPr lang="zh-CN" altLang="en-US" sz="2000" b="1"/>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descr="upload_post_object_v2_2896977936"/>
          <p:cNvPicPr>
            <a:picLocks noChangeAspect="1"/>
          </p:cNvPicPr>
          <p:nvPr/>
        </p:nvPicPr>
        <p:blipFill>
          <a:blip r:embed="rId1"/>
          <a:srcRect l="1996" t="7366" r="2214" b="5956"/>
          <a:stretch>
            <a:fillRect/>
          </a:stretch>
        </p:blipFill>
        <p:spPr>
          <a:xfrm>
            <a:off x="0" y="1295059"/>
            <a:ext cx="12192000" cy="3022908"/>
          </a:xfrm>
          <a:prstGeom prst="rect">
            <a:avLst/>
          </a:prstGeom>
          <a:ln w="19050" cmpd="sng">
            <a:solidFill>
              <a:srgbClr val="AEB5C0">
                <a:alpha val="100000"/>
              </a:srgbClr>
            </a:solidFill>
            <a:prstDash val="solid"/>
            <a:miter lim="800000"/>
            <a:headEnd/>
            <a:tailEnd/>
          </a:ln>
        </p:spPr>
      </p:pic>
      <p:sp>
        <p:nvSpPr>
          <p:cNvPr id="33" name="Title 32"/>
          <p:cNvSpPr>
            <a:spLocks noGrp="1"/>
          </p:cNvSpPr>
          <p:nvPr/>
        </p:nvSpPr>
        <p:spPr>
          <a:xfrm>
            <a:off x="252246" y="161187"/>
            <a:ext cx="10858500" cy="556652"/>
          </a:xfrm>
          <a:prstGeom prst="rect">
            <a:avLst/>
          </a:prstGeom>
        </p:spPr>
        <p:txBody>
          <a:bodyPr vert="horz" wrap="square" lIns="91440" tIns="45720" rIns="91440" bIns="45720" rtlCol="0" anchor="b" anchorCtr="0">
            <a:normAutofit/>
          </a:bodyPr>
          <a:lst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a:lstStyle>
          <a:p>
            <a:pPr lvl="0"/>
            <a:r>
              <a:rPr lang="zh-CN" altLang="en-US" dirty="0"/>
              <a:t>· 比较一：以</a:t>
            </a:r>
            <a:r>
              <a:rPr lang="en-US" altLang="zh-CN" dirty="0"/>
              <a:t>Books</a:t>
            </a:r>
            <a:r>
              <a:rPr lang="zh-CN" altLang="en-US" dirty="0"/>
              <a:t>为训练集，其他为测试集</a:t>
            </a:r>
            <a:endParaRPr lang="zh-CN" altLang="en-US" sz="2000" dirty="0"/>
          </a:p>
        </p:txBody>
      </p:sp>
      <p:pic>
        <p:nvPicPr>
          <p:cNvPr id="20" name="图片 19" descr="upload_post_object_v2_3501784965"/>
          <p:cNvPicPr>
            <a:picLocks noChangeAspect="1"/>
          </p:cNvPicPr>
          <p:nvPr/>
        </p:nvPicPr>
        <p:blipFill>
          <a:blip r:embed="rId2"/>
          <a:stretch>
            <a:fillRect/>
          </a:stretch>
        </p:blipFill>
        <p:spPr>
          <a:xfrm>
            <a:off x="0" y="4726182"/>
            <a:ext cx="12192000" cy="1694126"/>
          </a:xfrm>
          <a:prstGeom prst="rect">
            <a:avLst/>
          </a:prstGeom>
          <a:ln w="19050" cmpd="sng">
            <a:solidFill>
              <a:srgbClr val="AEB5C0">
                <a:alpha val="100000"/>
              </a:srgbClr>
            </a:solidFill>
            <a:prstDash val="solid"/>
            <a:miter lim="800000"/>
            <a:headEnd/>
            <a:tailEnd/>
          </a:ln>
        </p:spPr>
      </p:pic>
    </p:spTree>
    <p:custDataLst>
      <p:tags r:id="rId3"/>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p:cNvSpPr>
            <a:spLocks noGrp="1"/>
          </p:cNvSpPr>
          <p:nvPr/>
        </p:nvSpPr>
        <p:spPr>
          <a:xfrm>
            <a:off x="252246" y="161187"/>
            <a:ext cx="10858500" cy="556652"/>
          </a:xfrm>
          <a:prstGeom prst="rect">
            <a:avLst/>
          </a:prstGeom>
        </p:spPr>
        <p:txBody>
          <a:bodyPr vert="horz" wrap="square" lIns="91440" tIns="45720" rIns="91440" bIns="45720" rtlCol="0" anchor="b" anchorCtr="0">
            <a:normAutofit/>
          </a:bodyPr>
          <a:lst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a:lstStyle>
          <a:p>
            <a:pPr lvl="0"/>
            <a:r>
              <a:rPr lang="zh-CN" altLang="en-US" dirty="0"/>
              <a:t>· 比较二：以</a:t>
            </a:r>
            <a:r>
              <a:rPr lang="en-US" altLang="zh-CN" dirty="0"/>
              <a:t>dvd</a:t>
            </a:r>
            <a:r>
              <a:rPr lang="zh-CN" altLang="en-US" dirty="0"/>
              <a:t>为训练集，其他为测试集</a:t>
            </a:r>
            <a:endParaRPr lang="zh-CN" altLang="en-US" sz="2000" dirty="0"/>
          </a:p>
        </p:txBody>
      </p:sp>
      <p:pic>
        <p:nvPicPr>
          <p:cNvPr id="3" name="图片 2" descr="upload_post_object_v2_1423822236"/>
          <p:cNvPicPr>
            <a:picLocks noChangeAspect="1"/>
          </p:cNvPicPr>
          <p:nvPr/>
        </p:nvPicPr>
        <p:blipFill>
          <a:blip r:embed="rId1"/>
          <a:srcRect l="1700" t="7315" r="1700" b="6967"/>
          <a:stretch>
            <a:fillRect/>
          </a:stretch>
        </p:blipFill>
        <p:spPr>
          <a:xfrm>
            <a:off x="0" y="1189231"/>
            <a:ext cx="12191954" cy="2932821"/>
          </a:xfrm>
          <a:prstGeom prst="rect">
            <a:avLst/>
          </a:prstGeom>
          <a:ln w="19050" cmpd="sng">
            <a:solidFill>
              <a:srgbClr val="AEB5C0">
                <a:alpha val="100000"/>
              </a:srgbClr>
            </a:solidFill>
            <a:prstDash val="solid"/>
            <a:miter lim="800000"/>
            <a:headEnd/>
            <a:tailEnd/>
          </a:ln>
        </p:spPr>
      </p:pic>
      <p:pic>
        <p:nvPicPr>
          <p:cNvPr id="4" name="图片 3" descr="upload_post_object_v2_2693591079"/>
          <p:cNvPicPr>
            <a:picLocks noChangeAspect="1"/>
          </p:cNvPicPr>
          <p:nvPr/>
        </p:nvPicPr>
        <p:blipFill>
          <a:blip r:embed="rId2"/>
          <a:stretch>
            <a:fillRect/>
          </a:stretch>
        </p:blipFill>
        <p:spPr>
          <a:xfrm>
            <a:off x="0" y="4760859"/>
            <a:ext cx="12192000" cy="1619250"/>
          </a:xfrm>
          <a:prstGeom prst="rect">
            <a:avLst/>
          </a:prstGeom>
          <a:ln w="19050" cmpd="sng">
            <a:solidFill>
              <a:srgbClr val="AEB5C0">
                <a:alpha val="100000"/>
              </a:srgbClr>
            </a:solidFill>
            <a:prstDash val="solid"/>
            <a:miter lim="800000"/>
            <a:headEnd/>
            <a:tailEnd/>
          </a:ln>
        </p:spPr>
      </p:pic>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577155" y="2553915"/>
            <a:ext cx="4495800" cy="584775"/>
          </a:xfrm>
        </p:spPr>
        <p:txBody>
          <a:bodyPr wrap="square">
            <a:normAutofit fontScale="90000"/>
          </a:bodyPr>
          <a:lstStyle/>
          <a:p>
            <a:pPr lvl="0"/>
            <a:r>
              <a:rPr lang="en-US" sz="4400"/>
              <a:t>01.</a:t>
            </a:r>
            <a:r>
              <a:rPr lang="zh-CN" altLang="en-US" sz="4400"/>
              <a:t>假设空间</a:t>
            </a:r>
            <a:endParaRPr lang="en-US" sz="4400"/>
          </a:p>
        </p:txBody>
      </p:sp>
      <p:sp>
        <p:nvSpPr>
          <p:cNvPr id="2" name="文本占位符 1"/>
          <p:cNvSpPr/>
          <p:nvPr>
            <p:ph type="body" sz="quarter" idx="1"/>
          </p:nvPr>
        </p:nvSpPr>
        <p:spPr>
          <a:xfrm>
            <a:off x="7018774" y="3802940"/>
            <a:ext cx="5173180" cy="713126"/>
          </a:xfrm>
        </p:spPr>
        <p:txBody>
          <a:bodyPr>
            <a:normAutofit lnSpcReduction="20000"/>
          </a:bodyPr>
          <a:p>
            <a:pPr algn="r"/>
            <a:r>
              <a:rPr lang="en-US" altLang="zh-CN" b="1"/>
              <a:t>kernel function space</a:t>
            </a:r>
            <a:r>
              <a:rPr lang="zh-CN" altLang="en-US" b="1"/>
              <a:t>—Gaussian Kernel </a:t>
            </a:r>
            <a:endParaRPr lang="zh-CN" altLang="en-US" b="1"/>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p:cNvSpPr>
            <a:spLocks noGrp="1"/>
          </p:cNvSpPr>
          <p:nvPr/>
        </p:nvSpPr>
        <p:spPr>
          <a:xfrm>
            <a:off x="252246" y="161187"/>
            <a:ext cx="10858500" cy="556652"/>
          </a:xfrm>
          <a:prstGeom prst="rect">
            <a:avLst/>
          </a:prstGeom>
        </p:spPr>
        <p:txBody>
          <a:bodyPr vert="horz" wrap="square" lIns="91440" tIns="45720" rIns="91440" bIns="45720" rtlCol="0" anchor="b" anchorCtr="0">
            <a:normAutofit/>
          </a:bodyPr>
          <a:lst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a:lstStyle>
          <a:p>
            <a:pPr lvl="0"/>
            <a:r>
              <a:rPr lang="zh-CN" altLang="en-US" dirty="0"/>
              <a:t>· 比较三：以</a:t>
            </a:r>
            <a:r>
              <a:rPr lang="en-US" altLang="zh-CN" dirty="0"/>
              <a:t>Books</a:t>
            </a:r>
            <a:r>
              <a:rPr lang="zh-CN" altLang="en-US" dirty="0"/>
              <a:t>为训练集，其他为测试集</a:t>
            </a:r>
            <a:endParaRPr lang="zh-CN" altLang="en-US" sz="2000" dirty="0"/>
          </a:p>
        </p:txBody>
      </p:sp>
      <p:pic>
        <p:nvPicPr>
          <p:cNvPr id="3" name="图片 2" descr="upload_post_object_v2_2418012863"/>
          <p:cNvPicPr>
            <a:picLocks noChangeAspect="1"/>
          </p:cNvPicPr>
          <p:nvPr/>
        </p:nvPicPr>
        <p:blipFill>
          <a:blip r:embed="rId1"/>
          <a:srcRect l="1889" t="8136" r="2078" b="6974"/>
          <a:stretch>
            <a:fillRect/>
          </a:stretch>
        </p:blipFill>
        <p:spPr>
          <a:xfrm>
            <a:off x="0" y="1378946"/>
            <a:ext cx="12191954" cy="2626960"/>
          </a:xfrm>
          <a:prstGeom prst="rect">
            <a:avLst/>
          </a:prstGeom>
          <a:ln w="19050" cmpd="sng">
            <a:solidFill>
              <a:srgbClr val="AEB5C0">
                <a:alpha val="100000"/>
              </a:srgbClr>
            </a:solidFill>
            <a:prstDash val="solid"/>
            <a:miter lim="800000"/>
            <a:headEnd/>
            <a:tailEnd/>
          </a:ln>
        </p:spPr>
      </p:pic>
      <p:pic>
        <p:nvPicPr>
          <p:cNvPr id="4" name="图片 3" descr="upload_post_object_v2_3001567003"/>
          <p:cNvPicPr>
            <a:picLocks noChangeAspect="1"/>
          </p:cNvPicPr>
          <p:nvPr/>
        </p:nvPicPr>
        <p:blipFill>
          <a:blip r:embed="rId2"/>
          <a:stretch>
            <a:fillRect/>
          </a:stretch>
        </p:blipFill>
        <p:spPr>
          <a:xfrm>
            <a:off x="0" y="4550427"/>
            <a:ext cx="12192000" cy="1533525"/>
          </a:xfrm>
          <a:prstGeom prst="rect">
            <a:avLst/>
          </a:prstGeom>
          <a:ln w="19050" cmpd="sng">
            <a:solidFill>
              <a:srgbClr val="AEB5C0">
                <a:alpha val="100000"/>
              </a:srgbClr>
            </a:solidFill>
            <a:prstDash val="solid"/>
            <a:miter lim="800000"/>
            <a:headEnd/>
            <a:tailEnd/>
          </a:ln>
        </p:spPr>
      </p:pic>
    </p:spTree>
    <p:custDataLst>
      <p:tags r:id="rId3"/>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p:cNvSpPr>
            <a:spLocks noGrp="1"/>
          </p:cNvSpPr>
          <p:nvPr/>
        </p:nvSpPr>
        <p:spPr>
          <a:xfrm>
            <a:off x="252246" y="161187"/>
            <a:ext cx="10858500" cy="556652"/>
          </a:xfrm>
          <a:prstGeom prst="rect">
            <a:avLst/>
          </a:prstGeom>
        </p:spPr>
        <p:txBody>
          <a:bodyPr vert="horz" wrap="square" lIns="91440" tIns="45720" rIns="91440" bIns="45720" rtlCol="0" anchor="b" anchorCtr="0">
            <a:normAutofit/>
          </a:bodyPr>
          <a:lst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a:lstStyle>
          <a:p>
            <a:pPr lvl="0"/>
            <a:r>
              <a:rPr lang="zh-CN" altLang="en-US" dirty="0"/>
              <a:t>· 比较四：以</a:t>
            </a:r>
            <a:r>
              <a:rPr lang="en-US" altLang="zh-CN" dirty="0"/>
              <a:t>Kitchen</a:t>
            </a:r>
            <a:r>
              <a:rPr lang="zh-CN" altLang="en-US" dirty="0"/>
              <a:t>为训练集，其他为测试集</a:t>
            </a:r>
            <a:endParaRPr lang="zh-CN" altLang="en-US" sz="2000" dirty="0"/>
          </a:p>
        </p:txBody>
      </p:sp>
      <p:pic>
        <p:nvPicPr>
          <p:cNvPr id="2" name="图片 1" descr="upload_post_object_v2_1791633703"/>
          <p:cNvPicPr>
            <a:picLocks noChangeAspect="1"/>
          </p:cNvPicPr>
          <p:nvPr/>
        </p:nvPicPr>
        <p:blipFill>
          <a:blip r:embed="rId1"/>
          <a:srcRect l="2078" t="6676" r="2266" b="7379"/>
          <a:stretch>
            <a:fillRect/>
          </a:stretch>
        </p:blipFill>
        <p:spPr>
          <a:xfrm>
            <a:off x="0" y="1088385"/>
            <a:ext cx="12191954" cy="2943938"/>
          </a:xfrm>
          <a:prstGeom prst="rect">
            <a:avLst/>
          </a:prstGeom>
          <a:ln w="19050" cmpd="sng">
            <a:solidFill>
              <a:srgbClr val="AEB5C0">
                <a:alpha val="100000"/>
              </a:srgbClr>
            </a:solidFill>
            <a:prstDash val="solid"/>
            <a:miter lim="800000"/>
            <a:headEnd/>
            <a:tailEnd/>
          </a:ln>
        </p:spPr>
      </p:pic>
      <p:pic>
        <p:nvPicPr>
          <p:cNvPr id="3" name="图片 2" descr="upload_post_object_v2_2017566958"/>
          <p:cNvPicPr>
            <a:picLocks noChangeAspect="1"/>
          </p:cNvPicPr>
          <p:nvPr/>
        </p:nvPicPr>
        <p:blipFill>
          <a:blip r:embed="rId2"/>
          <a:stretch>
            <a:fillRect/>
          </a:stretch>
        </p:blipFill>
        <p:spPr>
          <a:xfrm>
            <a:off x="0" y="4584182"/>
            <a:ext cx="12192000" cy="1581150"/>
          </a:xfrm>
          <a:prstGeom prst="rect">
            <a:avLst/>
          </a:prstGeom>
          <a:ln w="19050" cmpd="sng">
            <a:solidFill>
              <a:srgbClr val="AEB5C0">
                <a:alpha val="100000"/>
              </a:srgbClr>
            </a:solidFill>
            <a:prstDash val="solid"/>
            <a:miter lim="800000"/>
            <a:headEnd/>
            <a:tailEnd/>
          </a:ln>
        </p:spPr>
      </p:pic>
    </p:spTree>
    <p:custDataLst>
      <p:tags r:id="rId3"/>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 name="Title 32"/>
          <p:cNvSpPr>
            <a:spLocks noGrp="1"/>
          </p:cNvSpPr>
          <p:nvPr/>
        </p:nvSpPr>
        <p:spPr>
          <a:xfrm>
            <a:off x="0" y="286047"/>
            <a:ext cx="10858500" cy="556652"/>
          </a:xfrm>
          <a:prstGeom prst="rect">
            <a:avLst/>
          </a:prstGeom>
        </p:spPr>
        <p:txBody>
          <a:bodyPr vert="horz" wrap="square" lIns="91440" tIns="45720" rIns="91440" bIns="45720" rtlCol="0" anchor="b" anchorCtr="0">
            <a:normAutofit/>
          </a:bodyPr>
          <a:lst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a:lstStyle>
          <a:p>
            <a:pPr lvl="0"/>
            <a:r>
              <a:rPr lang="zh-CN" altLang="en-US" dirty="0"/>
              <a:t>· 比较总结</a:t>
            </a:r>
            <a:endParaRPr lang="zh-CN" altLang="en-US" sz="2000" dirty="0"/>
          </a:p>
        </p:txBody>
      </p:sp>
      <p:pic>
        <p:nvPicPr>
          <p:cNvPr id="4" name="图片 3" descr="upload_post_object_v2_3480552453"/>
          <p:cNvPicPr>
            <a:picLocks noChangeAspect="1"/>
          </p:cNvPicPr>
          <p:nvPr/>
        </p:nvPicPr>
        <p:blipFill>
          <a:blip r:embed="rId1"/>
          <a:stretch>
            <a:fillRect/>
          </a:stretch>
        </p:blipFill>
        <p:spPr>
          <a:xfrm>
            <a:off x="92107" y="1830378"/>
            <a:ext cx="12007740" cy="3986945"/>
          </a:xfrm>
          <a:prstGeom prst="rect">
            <a:avLst/>
          </a:prstGeom>
          <a:ln w="25400" cmpd="sng">
            <a:solidFill>
              <a:srgbClr val="AEB5C0">
                <a:alpha val="100000"/>
              </a:srgbClr>
            </a:solidFill>
            <a:prstDash val="solid"/>
            <a:miter lim="800000"/>
            <a:headEnd/>
            <a:tailEnd/>
          </a:ln>
        </p:spPr>
      </p:pic>
      <p:sp>
        <p:nvSpPr>
          <p:cNvPr id="3" name="矩形 2"/>
          <p:cNvSpPr/>
          <p:nvPr userDrawn="1"/>
        </p:nvSpPr>
        <p:spPr>
          <a:xfrm>
            <a:off x="1120069" y="2468121"/>
            <a:ext cx="9953625" cy="464344"/>
          </a:xfrm>
          <a:prstGeom prst="rect">
            <a:avLst/>
          </a:prstGeom>
          <a:noFill/>
          <a:ln w="38100" cap="flat" cmpd="sng" algn="ctr">
            <a:solidFill>
              <a:srgbClr val="F4B183">
                <a:alpha val="100000"/>
              </a:srgb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p>
            <a:pPr algn="ctr"/>
            <a:endParaRPr lang="zh-CN" altLang="en-US">
              <a:solidFill>
                <a:srgbClr val="000000"/>
              </a:solidFill>
            </a:endParaRPr>
          </a:p>
        </p:txBody>
      </p:sp>
      <p:sp>
        <p:nvSpPr>
          <p:cNvPr id="6" name="矩形 5"/>
          <p:cNvSpPr/>
          <p:nvPr userDrawn="1"/>
        </p:nvSpPr>
        <p:spPr>
          <a:xfrm>
            <a:off x="1247069" y="4023871"/>
            <a:ext cx="6357938" cy="464344"/>
          </a:xfrm>
          <a:prstGeom prst="rect">
            <a:avLst/>
          </a:prstGeom>
          <a:noFill/>
          <a:ln w="25400" cap="flat" cmpd="sng" algn="ctr">
            <a:solidFill>
              <a:srgbClr val="C00000">
                <a:alpha val="100000"/>
              </a:srgb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p>
            <a:pPr algn="ctr"/>
            <a:endParaRPr lang="zh-CN" altLang="en-US">
              <a:solidFill>
                <a:srgbClr val="000000"/>
              </a:solidFill>
            </a:endParaRPr>
          </a:p>
        </p:txBody>
      </p:sp>
      <p:sp>
        <p:nvSpPr>
          <p:cNvPr id="8" name="矩形 7"/>
          <p:cNvSpPr/>
          <p:nvPr userDrawn="1"/>
        </p:nvSpPr>
        <p:spPr>
          <a:xfrm>
            <a:off x="3743413" y="4889059"/>
            <a:ext cx="7191375" cy="464344"/>
          </a:xfrm>
          <a:prstGeom prst="rect">
            <a:avLst/>
          </a:prstGeom>
          <a:noFill/>
          <a:ln w="25400" cap="flat" cmpd="sng" algn="ctr">
            <a:solidFill>
              <a:srgbClr val="C00000">
                <a:alpha val="100000"/>
              </a:srgb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p>
            <a:pPr algn="ctr"/>
            <a:endParaRPr lang="zh-CN" altLang="en-US">
              <a:solidFill>
                <a:srgbClr val="00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93707" y="2367733"/>
            <a:ext cx="4495800" cy="666418"/>
          </a:xfrm>
        </p:spPr>
        <p:txBody>
          <a:bodyPr wrap="square">
            <a:normAutofit fontScale="90000"/>
          </a:bodyPr>
          <a:lstStyle/>
          <a:p>
            <a:pPr lvl="0"/>
            <a:r>
              <a:rPr lang="en-US" sz="4400"/>
              <a:t>0</a:t>
            </a:r>
            <a:r>
              <a:rPr lang="en-US" altLang="zh-CN" sz="4400"/>
              <a:t>6</a:t>
            </a:r>
            <a:r>
              <a:rPr lang="en-US" sz="4400"/>
              <a:t>.</a:t>
            </a:r>
            <a:r>
              <a:rPr lang="zh-CN" altLang="en-US" sz="4400"/>
              <a:t>学期总结与致谢</a:t>
            </a:r>
            <a:endParaRPr lang="en-US" sz="4400"/>
          </a:p>
        </p:txBody>
      </p:sp>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71042" y="1231494"/>
            <a:ext cx="11189503" cy="5007095"/>
            <a:chOff x="935858" y="1481213"/>
            <a:chExt cx="10583042" cy="4489820"/>
          </a:xfrm>
        </p:grpSpPr>
        <p:grpSp>
          <p:nvGrpSpPr>
            <p:cNvPr id="87" name="Group 86"/>
            <p:cNvGrpSpPr/>
            <p:nvPr/>
          </p:nvGrpSpPr>
          <p:grpSpPr>
            <a:xfrm>
              <a:off x="5653770" y="1481213"/>
              <a:ext cx="5865129" cy="1189603"/>
              <a:chOff x="5653770" y="1274912"/>
              <a:chExt cx="5865129" cy="1189603"/>
            </a:xfrm>
          </p:grpSpPr>
          <p:sp>
            <p:nvSpPr>
              <p:cNvPr id="18" name="Rectangle: Rounded Corners 17"/>
              <p:cNvSpPr/>
              <p:nvPr/>
            </p:nvSpPr>
            <p:spPr>
              <a:xfrm>
                <a:off x="5911850" y="1274912"/>
                <a:ext cx="5607049" cy="1189603"/>
              </a:xfrm>
              <a:prstGeom prst="roundRect">
                <a:avLst/>
              </a:prstGeom>
              <a:solidFill>
                <a:schemeClr val="tx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Group 12"/>
              <p:cNvGrpSpPr/>
              <p:nvPr/>
            </p:nvGrpSpPr>
            <p:grpSpPr>
              <a:xfrm>
                <a:off x="5653770" y="1584746"/>
                <a:ext cx="540000" cy="540000"/>
                <a:chOff x="2832175" y="5599496"/>
                <a:chExt cx="540000" cy="540000"/>
              </a:xfrm>
            </p:grpSpPr>
            <p:sp>
              <p:nvSpPr>
                <p:cNvPr id="27" name="TextBox 26"/>
                <p:cNvSpPr txBox="1">
                  <a:spLocks noChangeAspect="1"/>
                </p:cNvSpPr>
                <p:nvPr/>
              </p:nvSpPr>
              <p:spPr>
                <a:xfrm>
                  <a:off x="2832175" y="5599496"/>
                  <a:ext cx="540000" cy="540000"/>
                </a:xfrm>
                <a:prstGeom prst="roundRect">
                  <a:avLst>
                    <a:gd name="adj" fmla="val 50000"/>
                  </a:avLst>
                </a:prstGeom>
                <a:solidFill>
                  <a:schemeClr val="accent1"/>
                </a:solidFill>
                <a:ln w="12700" cap="flat">
                  <a:noFill/>
                  <a:prstDash val="solid"/>
                  <a:miter/>
                </a:ln>
                <a:effectLst>
                  <a:outerShdw blurRad="127000" dist="63500" dir="2700000" algn="tl" rotWithShape="0">
                    <a:schemeClr val="accent1">
                      <a:alpha val="40000"/>
                    </a:schemeClr>
                  </a:outerShdw>
                </a:effectLst>
              </p:spPr>
              <p:txBody>
                <a:bodyPr rtlCol="0" anchor="ctr"/>
                <a:lstStyle>
                  <a:defPPr>
                    <a:defRPr lang="zh-CN"/>
                  </a:defPPr>
                  <a:lvl1pPr>
                    <a:defRPr>
                      <a:latin typeface="Arial" panose="020B0604020202020204" pitchFamily="34" charset="0"/>
                      <a:ea typeface="微软雅黑" panose="020B0503020204020204" pitchFamily="34" charset="-122"/>
                    </a:defRPr>
                  </a:lvl1pPr>
                </a:lstStyle>
                <a:p>
                  <a:endParaRPr lang="zh-CN" altLang="en-US" dirty="0">
                    <a:sym typeface="Arial" panose="020B0604020202020204" pitchFamily="34" charset="0"/>
                  </a:endParaRPr>
                </a:p>
              </p:txBody>
            </p:sp>
            <p:sp>
              <p:nvSpPr>
                <p:cNvPr id="28" name="Freeform: Shape 27"/>
                <p:cNvSpPr/>
                <p:nvPr/>
              </p:nvSpPr>
              <p:spPr>
                <a:xfrm>
                  <a:off x="2989061" y="5731793"/>
                  <a:ext cx="226228" cy="275406"/>
                </a:xfrm>
                <a:custGeom>
                  <a:avLst/>
                  <a:gdLst>
                    <a:gd name="connsiteX0" fmla="*/ 284197 w 438150"/>
                    <a:gd name="connsiteY0" fmla="*/ 621 h 533400"/>
                    <a:gd name="connsiteX1" fmla="*/ 286102 w 438150"/>
                    <a:gd name="connsiteY1" fmla="*/ 621 h 533400"/>
                    <a:gd name="connsiteX2" fmla="*/ 286102 w 438150"/>
                    <a:gd name="connsiteY2" fmla="*/ 124446 h 533400"/>
                    <a:gd name="connsiteX3" fmla="*/ 286102 w 438150"/>
                    <a:gd name="connsiteY3" fmla="*/ 126351 h 533400"/>
                    <a:gd name="connsiteX4" fmla="*/ 314677 w 438150"/>
                    <a:gd name="connsiteY4" fmla="*/ 153021 h 533400"/>
                    <a:gd name="connsiteX5" fmla="*/ 314677 w 438150"/>
                    <a:gd name="connsiteY5" fmla="*/ 153021 h 533400"/>
                    <a:gd name="connsiteX6" fmla="*/ 438502 w 438150"/>
                    <a:gd name="connsiteY6" fmla="*/ 153021 h 533400"/>
                    <a:gd name="connsiteX7" fmla="*/ 438502 w 438150"/>
                    <a:gd name="connsiteY7" fmla="*/ 154926 h 533400"/>
                    <a:gd name="connsiteX8" fmla="*/ 438502 w 438150"/>
                    <a:gd name="connsiteY8" fmla="*/ 505446 h 533400"/>
                    <a:gd name="connsiteX9" fmla="*/ 409927 w 438150"/>
                    <a:gd name="connsiteY9" fmla="*/ 534021 h 533400"/>
                    <a:gd name="connsiteX10" fmla="*/ 28927 w 438150"/>
                    <a:gd name="connsiteY10" fmla="*/ 534021 h 533400"/>
                    <a:gd name="connsiteX11" fmla="*/ 352 w 438150"/>
                    <a:gd name="connsiteY11" fmla="*/ 505446 h 533400"/>
                    <a:gd name="connsiteX12" fmla="*/ 352 w 438150"/>
                    <a:gd name="connsiteY12" fmla="*/ 29196 h 533400"/>
                    <a:gd name="connsiteX13" fmla="*/ 28927 w 438150"/>
                    <a:gd name="connsiteY13" fmla="*/ 621 h 533400"/>
                    <a:gd name="connsiteX14" fmla="*/ 284197 w 438150"/>
                    <a:gd name="connsiteY14" fmla="*/ 621 h 533400"/>
                    <a:gd name="connsiteX15" fmla="*/ 248002 w 438150"/>
                    <a:gd name="connsiteY15" fmla="*/ 200646 h 533400"/>
                    <a:gd name="connsiteX16" fmla="*/ 152752 w 438150"/>
                    <a:gd name="connsiteY16" fmla="*/ 200646 h 533400"/>
                    <a:gd name="connsiteX17" fmla="*/ 152752 w 438150"/>
                    <a:gd name="connsiteY17" fmla="*/ 410196 h 533400"/>
                    <a:gd name="connsiteX18" fmla="*/ 171802 w 438150"/>
                    <a:gd name="connsiteY18" fmla="*/ 410196 h 533400"/>
                    <a:gd name="connsiteX19" fmla="*/ 171802 w 438150"/>
                    <a:gd name="connsiteY19" fmla="*/ 314946 h 533400"/>
                    <a:gd name="connsiteX20" fmla="*/ 248002 w 438150"/>
                    <a:gd name="connsiteY20" fmla="*/ 314946 h 533400"/>
                    <a:gd name="connsiteX21" fmla="*/ 249907 w 438150"/>
                    <a:gd name="connsiteY21" fmla="*/ 314946 h 533400"/>
                    <a:gd name="connsiteX22" fmla="*/ 305152 w 438150"/>
                    <a:gd name="connsiteY22" fmla="*/ 257796 h 533400"/>
                    <a:gd name="connsiteX23" fmla="*/ 248002 w 438150"/>
                    <a:gd name="connsiteY23" fmla="*/ 200646 h 533400"/>
                    <a:gd name="connsiteX24" fmla="*/ 248002 w 438150"/>
                    <a:gd name="connsiteY24" fmla="*/ 200646 h 533400"/>
                    <a:gd name="connsiteX25" fmla="*/ 248002 w 438150"/>
                    <a:gd name="connsiteY25" fmla="*/ 219696 h 533400"/>
                    <a:gd name="connsiteX26" fmla="*/ 286102 w 438150"/>
                    <a:gd name="connsiteY26" fmla="*/ 257796 h 533400"/>
                    <a:gd name="connsiteX27" fmla="*/ 248002 w 438150"/>
                    <a:gd name="connsiteY27" fmla="*/ 295896 h 533400"/>
                    <a:gd name="connsiteX28" fmla="*/ 248002 w 438150"/>
                    <a:gd name="connsiteY28" fmla="*/ 295896 h 533400"/>
                    <a:gd name="connsiteX29" fmla="*/ 171802 w 438150"/>
                    <a:gd name="connsiteY29" fmla="*/ 295896 h 533400"/>
                    <a:gd name="connsiteX30" fmla="*/ 171802 w 438150"/>
                    <a:gd name="connsiteY30" fmla="*/ 219696 h 533400"/>
                    <a:gd name="connsiteX31" fmla="*/ 248002 w 438150"/>
                    <a:gd name="connsiteY31" fmla="*/ 219696 h 533400"/>
                    <a:gd name="connsiteX32" fmla="*/ 428977 w 438150"/>
                    <a:gd name="connsiteY32" fmla="*/ 133971 h 533400"/>
                    <a:gd name="connsiteX33" fmla="*/ 314677 w 438150"/>
                    <a:gd name="connsiteY33" fmla="*/ 133971 h 533400"/>
                    <a:gd name="connsiteX34" fmla="*/ 313724 w 438150"/>
                    <a:gd name="connsiteY34" fmla="*/ 133971 h 533400"/>
                    <a:gd name="connsiteX35" fmla="*/ 305152 w 438150"/>
                    <a:gd name="connsiteY35" fmla="*/ 124446 h 533400"/>
                    <a:gd name="connsiteX36" fmla="*/ 305152 w 438150"/>
                    <a:gd name="connsiteY36" fmla="*/ 124446 h 533400"/>
                    <a:gd name="connsiteX37" fmla="*/ 305152 w 438150"/>
                    <a:gd name="connsiteY37" fmla="*/ 10146 h 533400"/>
                    <a:gd name="connsiteX38" fmla="*/ 428977 w 438150"/>
                    <a:gd name="connsiteY38" fmla="*/ 133971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38150" h="533400">
                      <a:moveTo>
                        <a:pt x="284197" y="621"/>
                      </a:moveTo>
                      <a:cubicBezTo>
                        <a:pt x="285149" y="621"/>
                        <a:pt x="286102" y="621"/>
                        <a:pt x="286102" y="621"/>
                      </a:cubicBezTo>
                      <a:lnTo>
                        <a:pt x="286102" y="124446"/>
                      </a:lnTo>
                      <a:lnTo>
                        <a:pt x="286102" y="126351"/>
                      </a:lnTo>
                      <a:cubicBezTo>
                        <a:pt x="287055" y="141591"/>
                        <a:pt x="299437" y="153021"/>
                        <a:pt x="314677" y="153021"/>
                      </a:cubicBezTo>
                      <a:lnTo>
                        <a:pt x="314677" y="153021"/>
                      </a:lnTo>
                      <a:lnTo>
                        <a:pt x="438502" y="153021"/>
                      </a:lnTo>
                      <a:cubicBezTo>
                        <a:pt x="438502" y="153974"/>
                        <a:pt x="438502" y="154926"/>
                        <a:pt x="438502" y="154926"/>
                      </a:cubicBezTo>
                      <a:lnTo>
                        <a:pt x="438502" y="505446"/>
                      </a:lnTo>
                      <a:cubicBezTo>
                        <a:pt x="438502" y="521639"/>
                        <a:pt x="426120" y="534021"/>
                        <a:pt x="409927" y="534021"/>
                      </a:cubicBezTo>
                      <a:lnTo>
                        <a:pt x="28927" y="534021"/>
                      </a:lnTo>
                      <a:cubicBezTo>
                        <a:pt x="12734" y="534021"/>
                        <a:pt x="352" y="521639"/>
                        <a:pt x="352" y="505446"/>
                      </a:cubicBezTo>
                      <a:lnTo>
                        <a:pt x="352" y="29196"/>
                      </a:lnTo>
                      <a:cubicBezTo>
                        <a:pt x="352" y="13004"/>
                        <a:pt x="12734" y="621"/>
                        <a:pt x="28927" y="621"/>
                      </a:cubicBezTo>
                      <a:lnTo>
                        <a:pt x="284197" y="621"/>
                      </a:lnTo>
                      <a:close/>
                      <a:moveTo>
                        <a:pt x="248002" y="200646"/>
                      </a:moveTo>
                      <a:lnTo>
                        <a:pt x="152752" y="200646"/>
                      </a:lnTo>
                      <a:lnTo>
                        <a:pt x="152752" y="410196"/>
                      </a:lnTo>
                      <a:lnTo>
                        <a:pt x="171802" y="410196"/>
                      </a:lnTo>
                      <a:lnTo>
                        <a:pt x="171802" y="314946"/>
                      </a:lnTo>
                      <a:lnTo>
                        <a:pt x="248002" y="314946"/>
                      </a:lnTo>
                      <a:lnTo>
                        <a:pt x="249907" y="314946"/>
                      </a:lnTo>
                      <a:cubicBezTo>
                        <a:pt x="280387" y="313994"/>
                        <a:pt x="305152" y="288276"/>
                        <a:pt x="305152" y="257796"/>
                      </a:cubicBezTo>
                      <a:cubicBezTo>
                        <a:pt x="305152" y="226364"/>
                        <a:pt x="279434" y="200646"/>
                        <a:pt x="248002" y="200646"/>
                      </a:cubicBezTo>
                      <a:lnTo>
                        <a:pt x="248002" y="200646"/>
                      </a:lnTo>
                      <a:close/>
                      <a:moveTo>
                        <a:pt x="248002" y="219696"/>
                      </a:moveTo>
                      <a:cubicBezTo>
                        <a:pt x="268957" y="219696"/>
                        <a:pt x="286102" y="236841"/>
                        <a:pt x="286102" y="257796"/>
                      </a:cubicBezTo>
                      <a:cubicBezTo>
                        <a:pt x="286102" y="278751"/>
                        <a:pt x="268957" y="295896"/>
                        <a:pt x="248002" y="295896"/>
                      </a:cubicBezTo>
                      <a:lnTo>
                        <a:pt x="248002" y="295896"/>
                      </a:lnTo>
                      <a:lnTo>
                        <a:pt x="171802" y="295896"/>
                      </a:lnTo>
                      <a:lnTo>
                        <a:pt x="171802" y="219696"/>
                      </a:lnTo>
                      <a:lnTo>
                        <a:pt x="248002" y="219696"/>
                      </a:lnTo>
                      <a:close/>
                      <a:moveTo>
                        <a:pt x="428977" y="133971"/>
                      </a:moveTo>
                      <a:lnTo>
                        <a:pt x="314677" y="133971"/>
                      </a:lnTo>
                      <a:lnTo>
                        <a:pt x="313724" y="133971"/>
                      </a:lnTo>
                      <a:cubicBezTo>
                        <a:pt x="308962" y="133019"/>
                        <a:pt x="305152" y="129209"/>
                        <a:pt x="305152" y="124446"/>
                      </a:cubicBezTo>
                      <a:lnTo>
                        <a:pt x="305152" y="124446"/>
                      </a:lnTo>
                      <a:lnTo>
                        <a:pt x="305152" y="10146"/>
                      </a:lnTo>
                      <a:lnTo>
                        <a:pt x="428977" y="133971"/>
                      </a:lnTo>
                      <a:close/>
                    </a:path>
                  </a:pathLst>
                </a:custGeom>
                <a:solidFill>
                  <a:srgbClr val="FFFFFF"/>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2" name="TextBox 1"/>
              <p:cNvSpPr txBox="1"/>
              <p:nvPr/>
            </p:nvSpPr>
            <p:spPr>
              <a:xfrm>
                <a:off x="6158860" y="1793509"/>
                <a:ext cx="5288256" cy="478295"/>
              </a:xfrm>
              <a:prstGeom prst="rect">
                <a:avLst/>
              </a:prstGeom>
            </p:spPr>
            <p:txBody>
              <a:bodyPr wrap="square" rtlCol="0">
                <a:noAutofit/>
              </a:bodyPr>
              <a:lstStyle>
                <a:defPPr>
                  <a:defRPr lang="zh-CN"/>
                </a:defPPr>
                <a:lvl1pPr>
                  <a:lnSpc>
                    <a:spcPts val="1500"/>
                  </a:lnSpc>
                  <a:defRPr sz="900"/>
                </a:lvl1pPr>
              </a:lstStyle>
              <a:p>
                <a:pPr>
                  <a:lnSpc>
                    <a:spcPct val="120000"/>
                  </a:lnSpc>
                </a:pPr>
                <a:r>
                  <a:rPr kumimoji="1" lang="zh-CN" altLang="en-US" sz="1200" dirty="0">
                    <a:solidFill>
                      <a:schemeClr val="tx1"/>
                    </a:solidFill>
                    <a:latin typeface="Arial" panose="020B0604020202020204" pitchFamily="34" charset="0"/>
                    <a:ea typeface="微软雅黑" panose="020B0503020204020204" pitchFamily="34" charset="-122"/>
                    <a:sym typeface="Arial" panose="020B0604020202020204" pitchFamily="34" charset="0"/>
                  </a:rPr>
                  <a:t>在第一阶段</a:t>
                </a:r>
                <a:r>
                  <a:rPr kumimoji="1" lang="en-US" altLang="zh-CN" sz="1200" dirty="0">
                    <a:solidFill>
                      <a:schemeClr val="tx1"/>
                    </a:solidFill>
                    <a:latin typeface="Arial" panose="020B0604020202020204" pitchFamily="34" charset="0"/>
                    <a:ea typeface="微软雅黑" panose="020B0503020204020204" pitchFamily="34" charset="-122"/>
                    <a:sym typeface="Arial" panose="020B0604020202020204" pitchFamily="34" charset="0"/>
                  </a:rPr>
                  <a:t>,</a:t>
                </a:r>
                <a:r>
                  <a:rPr kumimoji="1" lang="zh-CN" altLang="en-US" sz="1200" dirty="0">
                    <a:solidFill>
                      <a:schemeClr val="tx1"/>
                    </a:solidFill>
                    <a:latin typeface="Arial" panose="020B0604020202020204" pitchFamily="34" charset="0"/>
                    <a:ea typeface="微软雅黑" panose="020B0503020204020204" pitchFamily="34" charset="-122"/>
                    <a:sym typeface="Arial" panose="020B0604020202020204" pitchFamily="34" charset="0"/>
                  </a:rPr>
                  <a:t>本组深入研究并展示了线性回归</a:t>
                </a:r>
                <a:r>
                  <a:rPr kumimoji="1" lang="en-US" altLang="zh-CN" sz="1200" dirty="0">
                    <a:solidFill>
                      <a:schemeClr val="tx1"/>
                    </a:solidFill>
                    <a:latin typeface="Arial" panose="020B0604020202020204" pitchFamily="34" charset="0"/>
                    <a:ea typeface="微软雅黑" panose="020B0503020204020204" pitchFamily="34" charset="-122"/>
                    <a:sym typeface="Arial" panose="020B0604020202020204" pitchFamily="34" charset="0"/>
                  </a:rPr>
                  <a:t>(Lasso</a:t>
                </a:r>
                <a:r>
                  <a:rPr kumimoji="1" lang="zh-CN" altLang="en-US" sz="1200" dirty="0">
                    <a:solidFill>
                      <a:schemeClr val="tx1"/>
                    </a:solidFill>
                    <a:latin typeface="Arial" panose="020B0604020202020204" pitchFamily="34" charset="0"/>
                    <a:ea typeface="微软雅黑" panose="020B0503020204020204" pitchFamily="34" charset="-122"/>
                    <a:sym typeface="Arial" panose="020B0604020202020204" pitchFamily="34" charset="0"/>
                  </a:rPr>
                  <a:t>回归、岭回归+</a:t>
                </a:r>
                <a:r>
                  <a:rPr kumimoji="1" lang="en-US" altLang="zh-CN" sz="1200" dirty="0">
                    <a:solidFill>
                      <a:schemeClr val="tx1"/>
                    </a:solidFill>
                    <a:latin typeface="Arial" panose="020B0604020202020204" pitchFamily="34" charset="0"/>
                    <a:ea typeface="微软雅黑" panose="020B0503020204020204" pitchFamily="34" charset="-122"/>
                    <a:sym typeface="Arial" panose="020B0604020202020204" pitchFamily="34" charset="0"/>
                  </a:rPr>
                  <a:t>SVD)</a:t>
                </a:r>
                <a:r>
                  <a:rPr kumimoji="1" lang="zh-CN" altLang="en-US" sz="1200" dirty="0">
                    <a:solidFill>
                      <a:schemeClr val="tx1"/>
                    </a:solidFill>
                    <a:latin typeface="Arial" panose="020B0604020202020204" pitchFamily="34" charset="0"/>
                    <a:ea typeface="微软雅黑" panose="020B0503020204020204" pitchFamily="34" charset="-122"/>
                    <a:sym typeface="Arial" panose="020B0604020202020204" pitchFamily="34" charset="0"/>
                  </a:rPr>
                  <a:t>、</a:t>
                </a:r>
                <a:r>
                  <a:rPr kumimoji="1" lang="en-US" altLang="zh-CN" sz="1200" dirty="0">
                    <a:solidFill>
                      <a:schemeClr val="tx1"/>
                    </a:solidFill>
                    <a:latin typeface="Arial" panose="020B0604020202020204" pitchFamily="34" charset="0"/>
                    <a:ea typeface="微软雅黑" panose="020B0503020204020204" pitchFamily="34" charset="-122"/>
                    <a:sym typeface="Arial" panose="020B0604020202020204" pitchFamily="34" charset="0"/>
                  </a:rPr>
                  <a:t>Softmax</a:t>
                </a:r>
                <a:r>
                  <a:rPr kumimoji="1" lang="zh-CN" altLang="en-US" sz="1200" dirty="0">
                    <a:solidFill>
                      <a:schemeClr val="tx1"/>
                    </a:solidFill>
                    <a:latin typeface="Arial" panose="020B0604020202020204" pitchFamily="34" charset="0"/>
                    <a:ea typeface="微软雅黑" panose="020B0503020204020204" pitchFamily="34" charset="-122"/>
                    <a:sym typeface="Arial" panose="020B0604020202020204" pitchFamily="34" charset="0"/>
                  </a:rPr>
                  <a:t>回归、逻辑斯特回归、支持向量机在解决情感分析二分类问题的优势。</a:t>
                </a:r>
                <a:endParaRPr kumimoji="1" lang="zh-CN" altLang="en-US" sz="1200"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3" name="TextBox 2"/>
              <p:cNvSpPr txBox="1"/>
              <p:nvPr/>
            </p:nvSpPr>
            <p:spPr>
              <a:xfrm>
                <a:off x="6158900" y="1485732"/>
                <a:ext cx="3294188" cy="307777"/>
              </a:xfrm>
              <a:prstGeom prst="rect">
                <a:avLst/>
              </a:prstGeom>
              <a:noFill/>
            </p:spPr>
            <p:txBody>
              <a:bodyPr wrap="none" rtlCol="0" anchor="b">
                <a:normAutofit lnSpcReduction="20000"/>
              </a:bodyPr>
              <a:lstStyle/>
              <a:p>
                <a:pPr algn="l">
                  <a:lnSpc>
                    <a:spcPct val="100000"/>
                  </a:lnSpc>
                </a:pPr>
                <a:r>
                  <a:rPr lang="en-US" altLang="zh-CN" sz="1600" b="1" dirty="0">
                    <a:solidFill>
                      <a:schemeClr val="accent1"/>
                    </a:solidFill>
                  </a:rPr>
                  <a:t>1)</a:t>
                </a:r>
                <a:r>
                  <a:rPr lang="zh-CN" altLang="en-US" sz="1600" b="1" dirty="0">
                    <a:solidFill>
                      <a:schemeClr val="accent1"/>
                    </a:solidFill>
                  </a:rPr>
                  <a:t>基于多路径解决情感分析二分类问题</a:t>
                </a:r>
                <a:endParaRPr lang="zh-CN" altLang="en-US" sz="1600" b="1" dirty="0">
                  <a:solidFill>
                    <a:schemeClr val="accent1"/>
                  </a:solidFill>
                </a:endParaRPr>
              </a:p>
            </p:txBody>
          </p:sp>
        </p:grpSp>
        <p:grpSp>
          <p:nvGrpSpPr>
            <p:cNvPr id="88" name="Group 87"/>
            <p:cNvGrpSpPr/>
            <p:nvPr/>
          </p:nvGrpSpPr>
          <p:grpSpPr>
            <a:xfrm>
              <a:off x="6360649" y="3037399"/>
              <a:ext cx="5158251" cy="1189603"/>
              <a:chOff x="6360648" y="2628357"/>
              <a:chExt cx="5158251" cy="1189603"/>
            </a:xfrm>
          </p:grpSpPr>
          <p:sp>
            <p:nvSpPr>
              <p:cNvPr id="20" name="Rectangle: Rounded Corners 19"/>
              <p:cNvSpPr/>
              <p:nvPr/>
            </p:nvSpPr>
            <p:spPr>
              <a:xfrm>
                <a:off x="6600609" y="2628357"/>
                <a:ext cx="4918290" cy="1189603"/>
              </a:xfrm>
              <a:prstGeom prst="roundRect">
                <a:avLst/>
              </a:prstGeom>
              <a:solidFill>
                <a:schemeClr val="tx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Group 36"/>
              <p:cNvGrpSpPr/>
              <p:nvPr/>
            </p:nvGrpSpPr>
            <p:grpSpPr>
              <a:xfrm>
                <a:off x="6360648" y="2940837"/>
                <a:ext cx="540000" cy="540000"/>
                <a:chOff x="3610316" y="5599483"/>
                <a:chExt cx="540000" cy="540000"/>
              </a:xfrm>
            </p:grpSpPr>
            <p:sp>
              <p:nvSpPr>
                <p:cNvPr id="39" name="TextBox 38"/>
                <p:cNvSpPr txBox="1">
                  <a:spLocks noChangeAspect="1"/>
                </p:cNvSpPr>
                <p:nvPr/>
              </p:nvSpPr>
              <p:spPr>
                <a:xfrm>
                  <a:off x="3610316" y="5599483"/>
                  <a:ext cx="540000" cy="540000"/>
                </a:xfrm>
                <a:prstGeom prst="roundRect">
                  <a:avLst>
                    <a:gd name="adj" fmla="val 50000"/>
                  </a:avLst>
                </a:prstGeom>
                <a:solidFill>
                  <a:schemeClr val="accent2"/>
                </a:solidFill>
                <a:ln w="12700" cap="flat">
                  <a:noFill/>
                  <a:prstDash val="solid"/>
                  <a:miter/>
                </a:ln>
                <a:effectLst>
                  <a:outerShdw blurRad="127000" dist="63500" dir="2700000" algn="tl" rotWithShape="0">
                    <a:schemeClr val="accent2">
                      <a:alpha val="40000"/>
                    </a:schemeClr>
                  </a:outerShdw>
                </a:effectLst>
              </p:spPr>
              <p:txBody>
                <a:bodyPr rtlCol="0" anchor="ctr"/>
                <a:lstStyle>
                  <a:defPPr>
                    <a:defRPr lang="zh-CN"/>
                  </a:defPPr>
                  <a:lvl1pPr>
                    <a:defRPr>
                      <a:latin typeface="Arial" panose="020B0604020202020204" pitchFamily="34" charset="0"/>
                      <a:ea typeface="微软雅黑" panose="020B0503020204020204" pitchFamily="34" charset="-122"/>
                    </a:defRPr>
                  </a:lvl1pPr>
                </a:lstStyle>
                <a:p>
                  <a:endParaRPr lang="zh-CN" altLang="en-US" dirty="0">
                    <a:sym typeface="Arial" panose="020B0604020202020204" pitchFamily="34" charset="0"/>
                  </a:endParaRPr>
                </a:p>
              </p:txBody>
            </p:sp>
            <p:sp>
              <p:nvSpPr>
                <p:cNvPr id="41" name="Freeform: Shape 40"/>
                <p:cNvSpPr/>
                <p:nvPr/>
              </p:nvSpPr>
              <p:spPr>
                <a:xfrm>
                  <a:off x="3752444" y="5736911"/>
                  <a:ext cx="255734" cy="270488"/>
                </a:xfrm>
                <a:custGeom>
                  <a:avLst/>
                  <a:gdLst>
                    <a:gd name="connsiteX0" fmla="*/ 371955 w 495300"/>
                    <a:gd name="connsiteY0" fmla="*/ 621 h 523875"/>
                    <a:gd name="connsiteX1" fmla="*/ 400530 w 495300"/>
                    <a:gd name="connsiteY1" fmla="*/ 29196 h 523875"/>
                    <a:gd name="connsiteX2" fmla="*/ 400530 w 495300"/>
                    <a:gd name="connsiteY2" fmla="*/ 133971 h 523875"/>
                    <a:gd name="connsiteX3" fmla="*/ 371955 w 495300"/>
                    <a:gd name="connsiteY3" fmla="*/ 162546 h 523875"/>
                    <a:gd name="connsiteX4" fmla="*/ 257655 w 495300"/>
                    <a:gd name="connsiteY4" fmla="*/ 162546 h 523875"/>
                    <a:gd name="connsiteX5" fmla="*/ 257655 w 495300"/>
                    <a:gd name="connsiteY5" fmla="*/ 286371 h 523875"/>
                    <a:gd name="connsiteX6" fmla="*/ 419580 w 495300"/>
                    <a:gd name="connsiteY6" fmla="*/ 286371 h 523875"/>
                    <a:gd name="connsiteX7" fmla="*/ 457680 w 495300"/>
                    <a:gd name="connsiteY7" fmla="*/ 322566 h 523875"/>
                    <a:gd name="connsiteX8" fmla="*/ 457680 w 495300"/>
                    <a:gd name="connsiteY8" fmla="*/ 324471 h 523875"/>
                    <a:gd name="connsiteX9" fmla="*/ 457680 w 495300"/>
                    <a:gd name="connsiteY9" fmla="*/ 429246 h 523875"/>
                    <a:gd name="connsiteX10" fmla="*/ 476730 w 495300"/>
                    <a:gd name="connsiteY10" fmla="*/ 429246 h 523875"/>
                    <a:gd name="connsiteX11" fmla="*/ 495780 w 495300"/>
                    <a:gd name="connsiteY11" fmla="*/ 448296 h 523875"/>
                    <a:gd name="connsiteX12" fmla="*/ 495780 w 495300"/>
                    <a:gd name="connsiteY12" fmla="*/ 505446 h 523875"/>
                    <a:gd name="connsiteX13" fmla="*/ 476730 w 495300"/>
                    <a:gd name="connsiteY13" fmla="*/ 524496 h 523875"/>
                    <a:gd name="connsiteX14" fmla="*/ 419580 w 495300"/>
                    <a:gd name="connsiteY14" fmla="*/ 524496 h 523875"/>
                    <a:gd name="connsiteX15" fmla="*/ 400530 w 495300"/>
                    <a:gd name="connsiteY15" fmla="*/ 505446 h 523875"/>
                    <a:gd name="connsiteX16" fmla="*/ 400530 w 495300"/>
                    <a:gd name="connsiteY16" fmla="*/ 448296 h 523875"/>
                    <a:gd name="connsiteX17" fmla="*/ 419580 w 495300"/>
                    <a:gd name="connsiteY17" fmla="*/ 429246 h 523875"/>
                    <a:gd name="connsiteX18" fmla="*/ 438630 w 495300"/>
                    <a:gd name="connsiteY18" fmla="*/ 429246 h 523875"/>
                    <a:gd name="connsiteX19" fmla="*/ 438630 w 495300"/>
                    <a:gd name="connsiteY19" fmla="*/ 324471 h 523875"/>
                    <a:gd name="connsiteX20" fmla="*/ 420533 w 495300"/>
                    <a:gd name="connsiteY20" fmla="*/ 305421 h 523875"/>
                    <a:gd name="connsiteX21" fmla="*/ 419580 w 495300"/>
                    <a:gd name="connsiteY21" fmla="*/ 305421 h 523875"/>
                    <a:gd name="connsiteX22" fmla="*/ 257655 w 495300"/>
                    <a:gd name="connsiteY22" fmla="*/ 305421 h 523875"/>
                    <a:gd name="connsiteX23" fmla="*/ 257655 w 495300"/>
                    <a:gd name="connsiteY23" fmla="*/ 429246 h 523875"/>
                    <a:gd name="connsiteX24" fmla="*/ 276705 w 495300"/>
                    <a:gd name="connsiteY24" fmla="*/ 429246 h 523875"/>
                    <a:gd name="connsiteX25" fmla="*/ 295755 w 495300"/>
                    <a:gd name="connsiteY25" fmla="*/ 448296 h 523875"/>
                    <a:gd name="connsiteX26" fmla="*/ 295755 w 495300"/>
                    <a:gd name="connsiteY26" fmla="*/ 505446 h 523875"/>
                    <a:gd name="connsiteX27" fmla="*/ 276705 w 495300"/>
                    <a:gd name="connsiteY27" fmla="*/ 524496 h 523875"/>
                    <a:gd name="connsiteX28" fmla="*/ 219555 w 495300"/>
                    <a:gd name="connsiteY28" fmla="*/ 524496 h 523875"/>
                    <a:gd name="connsiteX29" fmla="*/ 200505 w 495300"/>
                    <a:gd name="connsiteY29" fmla="*/ 505446 h 523875"/>
                    <a:gd name="connsiteX30" fmla="*/ 200505 w 495300"/>
                    <a:gd name="connsiteY30" fmla="*/ 448296 h 523875"/>
                    <a:gd name="connsiteX31" fmla="*/ 219555 w 495300"/>
                    <a:gd name="connsiteY31" fmla="*/ 429246 h 523875"/>
                    <a:gd name="connsiteX32" fmla="*/ 238605 w 495300"/>
                    <a:gd name="connsiteY32" fmla="*/ 429246 h 523875"/>
                    <a:gd name="connsiteX33" fmla="*/ 238605 w 495300"/>
                    <a:gd name="connsiteY33" fmla="*/ 305421 h 523875"/>
                    <a:gd name="connsiteX34" fmla="*/ 76680 w 495300"/>
                    <a:gd name="connsiteY34" fmla="*/ 305421 h 523875"/>
                    <a:gd name="connsiteX35" fmla="*/ 57630 w 495300"/>
                    <a:gd name="connsiteY35" fmla="*/ 323519 h 523875"/>
                    <a:gd name="connsiteX36" fmla="*/ 57630 w 495300"/>
                    <a:gd name="connsiteY36" fmla="*/ 324471 h 523875"/>
                    <a:gd name="connsiteX37" fmla="*/ 57630 w 495300"/>
                    <a:gd name="connsiteY37" fmla="*/ 429246 h 523875"/>
                    <a:gd name="connsiteX38" fmla="*/ 76680 w 495300"/>
                    <a:gd name="connsiteY38" fmla="*/ 429246 h 523875"/>
                    <a:gd name="connsiteX39" fmla="*/ 95730 w 495300"/>
                    <a:gd name="connsiteY39" fmla="*/ 448296 h 523875"/>
                    <a:gd name="connsiteX40" fmla="*/ 95730 w 495300"/>
                    <a:gd name="connsiteY40" fmla="*/ 505446 h 523875"/>
                    <a:gd name="connsiteX41" fmla="*/ 76680 w 495300"/>
                    <a:gd name="connsiteY41" fmla="*/ 524496 h 523875"/>
                    <a:gd name="connsiteX42" fmla="*/ 19530 w 495300"/>
                    <a:gd name="connsiteY42" fmla="*/ 524496 h 523875"/>
                    <a:gd name="connsiteX43" fmla="*/ 480 w 495300"/>
                    <a:gd name="connsiteY43" fmla="*/ 505446 h 523875"/>
                    <a:gd name="connsiteX44" fmla="*/ 480 w 495300"/>
                    <a:gd name="connsiteY44" fmla="*/ 448296 h 523875"/>
                    <a:gd name="connsiteX45" fmla="*/ 19530 w 495300"/>
                    <a:gd name="connsiteY45" fmla="*/ 429246 h 523875"/>
                    <a:gd name="connsiteX46" fmla="*/ 38580 w 495300"/>
                    <a:gd name="connsiteY46" fmla="*/ 429246 h 523875"/>
                    <a:gd name="connsiteX47" fmla="*/ 38580 w 495300"/>
                    <a:gd name="connsiteY47" fmla="*/ 324471 h 523875"/>
                    <a:gd name="connsiteX48" fmla="*/ 74775 w 495300"/>
                    <a:gd name="connsiteY48" fmla="*/ 286371 h 523875"/>
                    <a:gd name="connsiteX49" fmla="*/ 76680 w 495300"/>
                    <a:gd name="connsiteY49" fmla="*/ 286371 h 523875"/>
                    <a:gd name="connsiteX50" fmla="*/ 238605 w 495300"/>
                    <a:gd name="connsiteY50" fmla="*/ 286371 h 523875"/>
                    <a:gd name="connsiteX51" fmla="*/ 238605 w 495300"/>
                    <a:gd name="connsiteY51" fmla="*/ 162546 h 523875"/>
                    <a:gd name="connsiteX52" fmla="*/ 124305 w 495300"/>
                    <a:gd name="connsiteY52" fmla="*/ 162546 h 523875"/>
                    <a:gd name="connsiteX53" fmla="*/ 95730 w 495300"/>
                    <a:gd name="connsiteY53" fmla="*/ 133971 h 523875"/>
                    <a:gd name="connsiteX54" fmla="*/ 95730 w 495300"/>
                    <a:gd name="connsiteY54" fmla="*/ 29196 h 523875"/>
                    <a:gd name="connsiteX55" fmla="*/ 124305 w 495300"/>
                    <a:gd name="connsiteY55" fmla="*/ 621 h 523875"/>
                    <a:gd name="connsiteX56" fmla="*/ 371955 w 495300"/>
                    <a:gd name="connsiteY56" fmla="*/ 621 h 523875"/>
                    <a:gd name="connsiteX57" fmla="*/ 148118 w 495300"/>
                    <a:gd name="connsiteY57" fmla="*/ 95871 h 523875"/>
                    <a:gd name="connsiteX58" fmla="*/ 133830 w 495300"/>
                    <a:gd name="connsiteY58" fmla="*/ 110159 h 523875"/>
                    <a:gd name="connsiteX59" fmla="*/ 148118 w 495300"/>
                    <a:gd name="connsiteY59" fmla="*/ 124446 h 523875"/>
                    <a:gd name="connsiteX60" fmla="*/ 162405 w 495300"/>
                    <a:gd name="connsiteY60" fmla="*/ 110159 h 523875"/>
                    <a:gd name="connsiteX61" fmla="*/ 148118 w 495300"/>
                    <a:gd name="connsiteY61" fmla="*/ 95871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495300" h="523875">
                      <a:moveTo>
                        <a:pt x="371955" y="621"/>
                      </a:moveTo>
                      <a:cubicBezTo>
                        <a:pt x="388148" y="621"/>
                        <a:pt x="400530" y="13004"/>
                        <a:pt x="400530" y="29196"/>
                      </a:cubicBezTo>
                      <a:lnTo>
                        <a:pt x="400530" y="133971"/>
                      </a:lnTo>
                      <a:cubicBezTo>
                        <a:pt x="400530" y="150164"/>
                        <a:pt x="388148" y="162546"/>
                        <a:pt x="371955" y="162546"/>
                      </a:cubicBezTo>
                      <a:lnTo>
                        <a:pt x="257655" y="162546"/>
                      </a:lnTo>
                      <a:lnTo>
                        <a:pt x="257655" y="286371"/>
                      </a:lnTo>
                      <a:lnTo>
                        <a:pt x="419580" y="286371"/>
                      </a:lnTo>
                      <a:cubicBezTo>
                        <a:pt x="439583" y="286371"/>
                        <a:pt x="456727" y="302564"/>
                        <a:pt x="457680" y="322566"/>
                      </a:cubicBezTo>
                      <a:lnTo>
                        <a:pt x="457680" y="324471"/>
                      </a:lnTo>
                      <a:lnTo>
                        <a:pt x="457680" y="429246"/>
                      </a:lnTo>
                      <a:lnTo>
                        <a:pt x="476730" y="429246"/>
                      </a:lnTo>
                      <a:cubicBezTo>
                        <a:pt x="487208" y="429246"/>
                        <a:pt x="495780" y="437819"/>
                        <a:pt x="495780" y="448296"/>
                      </a:cubicBezTo>
                      <a:lnTo>
                        <a:pt x="495780" y="505446"/>
                      </a:lnTo>
                      <a:cubicBezTo>
                        <a:pt x="495780" y="515924"/>
                        <a:pt x="487208" y="524496"/>
                        <a:pt x="476730" y="524496"/>
                      </a:cubicBezTo>
                      <a:lnTo>
                        <a:pt x="419580" y="524496"/>
                      </a:lnTo>
                      <a:cubicBezTo>
                        <a:pt x="409102" y="524496"/>
                        <a:pt x="400530" y="515924"/>
                        <a:pt x="400530" y="505446"/>
                      </a:cubicBezTo>
                      <a:lnTo>
                        <a:pt x="400530" y="448296"/>
                      </a:lnTo>
                      <a:cubicBezTo>
                        <a:pt x="400530" y="437819"/>
                        <a:pt x="409102" y="429246"/>
                        <a:pt x="419580" y="429246"/>
                      </a:cubicBezTo>
                      <a:lnTo>
                        <a:pt x="438630" y="429246"/>
                      </a:lnTo>
                      <a:lnTo>
                        <a:pt x="438630" y="324471"/>
                      </a:lnTo>
                      <a:cubicBezTo>
                        <a:pt x="438630" y="313994"/>
                        <a:pt x="431010" y="306374"/>
                        <a:pt x="420533" y="305421"/>
                      </a:cubicBezTo>
                      <a:lnTo>
                        <a:pt x="419580" y="305421"/>
                      </a:lnTo>
                      <a:lnTo>
                        <a:pt x="257655" y="305421"/>
                      </a:lnTo>
                      <a:lnTo>
                        <a:pt x="257655" y="429246"/>
                      </a:lnTo>
                      <a:lnTo>
                        <a:pt x="276705" y="429246"/>
                      </a:lnTo>
                      <a:cubicBezTo>
                        <a:pt x="287183" y="429246"/>
                        <a:pt x="295755" y="437819"/>
                        <a:pt x="295755" y="448296"/>
                      </a:cubicBezTo>
                      <a:lnTo>
                        <a:pt x="295755" y="505446"/>
                      </a:lnTo>
                      <a:cubicBezTo>
                        <a:pt x="295755" y="515924"/>
                        <a:pt x="287183" y="524496"/>
                        <a:pt x="276705" y="524496"/>
                      </a:cubicBezTo>
                      <a:lnTo>
                        <a:pt x="219555" y="524496"/>
                      </a:lnTo>
                      <a:cubicBezTo>
                        <a:pt x="209077" y="524496"/>
                        <a:pt x="200505" y="515924"/>
                        <a:pt x="200505" y="505446"/>
                      </a:cubicBezTo>
                      <a:lnTo>
                        <a:pt x="200505" y="448296"/>
                      </a:lnTo>
                      <a:cubicBezTo>
                        <a:pt x="200505" y="437819"/>
                        <a:pt x="209077" y="429246"/>
                        <a:pt x="219555" y="429246"/>
                      </a:cubicBezTo>
                      <a:lnTo>
                        <a:pt x="238605" y="429246"/>
                      </a:lnTo>
                      <a:lnTo>
                        <a:pt x="238605" y="305421"/>
                      </a:lnTo>
                      <a:lnTo>
                        <a:pt x="76680" y="305421"/>
                      </a:lnTo>
                      <a:cubicBezTo>
                        <a:pt x="66202" y="305421"/>
                        <a:pt x="58583" y="313041"/>
                        <a:pt x="57630" y="323519"/>
                      </a:cubicBezTo>
                      <a:lnTo>
                        <a:pt x="57630" y="324471"/>
                      </a:lnTo>
                      <a:lnTo>
                        <a:pt x="57630" y="429246"/>
                      </a:lnTo>
                      <a:lnTo>
                        <a:pt x="76680" y="429246"/>
                      </a:lnTo>
                      <a:cubicBezTo>
                        <a:pt x="87158" y="429246"/>
                        <a:pt x="95730" y="437819"/>
                        <a:pt x="95730" y="448296"/>
                      </a:cubicBezTo>
                      <a:lnTo>
                        <a:pt x="95730" y="505446"/>
                      </a:lnTo>
                      <a:cubicBezTo>
                        <a:pt x="95730" y="515924"/>
                        <a:pt x="87158" y="524496"/>
                        <a:pt x="76680" y="524496"/>
                      </a:cubicBezTo>
                      <a:lnTo>
                        <a:pt x="19530" y="524496"/>
                      </a:lnTo>
                      <a:cubicBezTo>
                        <a:pt x="9052" y="524496"/>
                        <a:pt x="480" y="515924"/>
                        <a:pt x="480" y="505446"/>
                      </a:cubicBezTo>
                      <a:lnTo>
                        <a:pt x="480" y="448296"/>
                      </a:lnTo>
                      <a:cubicBezTo>
                        <a:pt x="480" y="437819"/>
                        <a:pt x="9052" y="429246"/>
                        <a:pt x="19530" y="429246"/>
                      </a:cubicBezTo>
                      <a:lnTo>
                        <a:pt x="38580" y="429246"/>
                      </a:lnTo>
                      <a:lnTo>
                        <a:pt x="38580" y="324471"/>
                      </a:lnTo>
                      <a:cubicBezTo>
                        <a:pt x="38580" y="304469"/>
                        <a:pt x="54773" y="287324"/>
                        <a:pt x="74775" y="286371"/>
                      </a:cubicBezTo>
                      <a:lnTo>
                        <a:pt x="76680" y="286371"/>
                      </a:lnTo>
                      <a:lnTo>
                        <a:pt x="238605" y="286371"/>
                      </a:lnTo>
                      <a:lnTo>
                        <a:pt x="238605" y="162546"/>
                      </a:lnTo>
                      <a:lnTo>
                        <a:pt x="124305" y="162546"/>
                      </a:lnTo>
                      <a:cubicBezTo>
                        <a:pt x="108112" y="162546"/>
                        <a:pt x="95730" y="150164"/>
                        <a:pt x="95730" y="133971"/>
                      </a:cubicBezTo>
                      <a:lnTo>
                        <a:pt x="95730" y="29196"/>
                      </a:lnTo>
                      <a:cubicBezTo>
                        <a:pt x="95730" y="13004"/>
                        <a:pt x="108112" y="621"/>
                        <a:pt x="124305" y="621"/>
                      </a:cubicBezTo>
                      <a:lnTo>
                        <a:pt x="371955" y="621"/>
                      </a:lnTo>
                      <a:close/>
                      <a:moveTo>
                        <a:pt x="148118" y="95871"/>
                      </a:moveTo>
                      <a:cubicBezTo>
                        <a:pt x="140498" y="95871"/>
                        <a:pt x="133830" y="102539"/>
                        <a:pt x="133830" y="110159"/>
                      </a:cubicBezTo>
                      <a:cubicBezTo>
                        <a:pt x="133830" y="117779"/>
                        <a:pt x="140498" y="124446"/>
                        <a:pt x="148118" y="124446"/>
                      </a:cubicBezTo>
                      <a:cubicBezTo>
                        <a:pt x="155737" y="124446"/>
                        <a:pt x="162405" y="117779"/>
                        <a:pt x="162405" y="110159"/>
                      </a:cubicBezTo>
                      <a:cubicBezTo>
                        <a:pt x="162405" y="102539"/>
                        <a:pt x="155737" y="95871"/>
                        <a:pt x="148118" y="95871"/>
                      </a:cubicBezTo>
                      <a:close/>
                    </a:path>
                  </a:pathLst>
                </a:custGeom>
                <a:solidFill>
                  <a:srgbClr val="FFFFFF"/>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5" name="TextBox 4"/>
              <p:cNvSpPr txBox="1"/>
              <p:nvPr/>
            </p:nvSpPr>
            <p:spPr>
              <a:xfrm>
                <a:off x="6845038" y="2989780"/>
                <a:ext cx="4673824" cy="728063"/>
              </a:xfrm>
              <a:prstGeom prst="rect">
                <a:avLst/>
              </a:prstGeom>
            </p:spPr>
            <p:txBody>
              <a:bodyPr wrap="square" rtlCol="0">
                <a:noAutofit/>
              </a:bodyPr>
              <a:lstStyle>
                <a:defPPr>
                  <a:defRPr lang="zh-CN"/>
                </a:defPPr>
                <a:lvl1pPr>
                  <a:lnSpc>
                    <a:spcPts val="1500"/>
                  </a:lnSpc>
                  <a:defRPr sz="900"/>
                </a:lvl1pPr>
              </a:lstStyle>
              <a:p>
                <a:pPr>
                  <a:lnSpc>
                    <a:spcPct val="120000"/>
                  </a:lnSpc>
                </a:pPr>
                <a:r>
                  <a:rPr kumimoji="1" lang="zh-CN" altLang="en-US" sz="1200" dirty="0">
                    <a:solidFill>
                      <a:schemeClr val="tx1"/>
                    </a:solidFill>
                    <a:latin typeface="Arial" panose="020B0604020202020204" pitchFamily="34" charset="0"/>
                    <a:ea typeface="微软雅黑" panose="020B0503020204020204" pitchFamily="34" charset="-122"/>
                    <a:sym typeface="Arial" panose="020B0604020202020204" pitchFamily="34" charset="0"/>
                  </a:rPr>
                  <a:t>引入高斯核函数，将数据集映射到非线性高斯核函数的假设空间上，结合平方损失、逻辑损失、合页损失与</a:t>
                </a:r>
                <a:r>
                  <a:rPr kumimoji="1" lang="en-US" altLang="zh-CN" sz="1200" dirty="0">
                    <a:solidFill>
                      <a:schemeClr val="tx1"/>
                    </a:solidFill>
                    <a:latin typeface="Arial" panose="020B0604020202020204" pitchFamily="34" charset="0"/>
                    <a:ea typeface="微软雅黑" panose="020B0503020204020204" pitchFamily="34" charset="-122"/>
                    <a:sym typeface="Arial" panose="020B0604020202020204" pitchFamily="34" charset="0"/>
                  </a:rPr>
                  <a:t>L</a:t>
                </a:r>
                <a:r>
                  <a:rPr kumimoji="1" lang="zh-CN" altLang="en-US" sz="1200" dirty="0">
                    <a:solidFill>
                      <a:schemeClr val="tx1"/>
                    </a:solidFill>
                    <a:latin typeface="Arial" panose="020B0604020202020204" pitchFamily="34" charset="0"/>
                    <a:ea typeface="微软雅黑" panose="020B0503020204020204" pitchFamily="34" charset="-122"/>
                    <a:sym typeface="Arial" panose="020B0604020202020204" pitchFamily="34" charset="0"/>
                  </a:rPr>
                  <a:t>-</a:t>
                </a:r>
                <a:r>
                  <a:rPr kumimoji="1" lang="en-US" altLang="zh-CN" sz="1200" dirty="0">
                    <a:solidFill>
                      <a:schemeClr val="tx1"/>
                    </a:solidFill>
                    <a:latin typeface="Arial" panose="020B0604020202020204" pitchFamily="34" charset="0"/>
                    <a:ea typeface="微软雅黑" panose="020B0503020204020204" pitchFamily="34" charset="-122"/>
                    <a:sym typeface="Arial" panose="020B0604020202020204" pitchFamily="34" charset="0"/>
                  </a:rPr>
                  <a:t>BFGS</a:t>
                </a:r>
                <a:r>
                  <a:rPr kumimoji="1" lang="zh-CN" altLang="en-US" sz="1200" dirty="0">
                    <a:solidFill>
                      <a:schemeClr val="tx1"/>
                    </a:solidFill>
                    <a:latin typeface="Arial" panose="020B0604020202020204" pitchFamily="34" charset="0"/>
                    <a:ea typeface="微软雅黑" panose="020B0503020204020204" pitchFamily="34" charset="-122"/>
                    <a:sym typeface="Arial" panose="020B0604020202020204" pitchFamily="34" charset="0"/>
                  </a:rPr>
                  <a:t>-</a:t>
                </a:r>
                <a:r>
                  <a:rPr kumimoji="1" lang="en-US" altLang="zh-CN" sz="1200" dirty="0">
                    <a:solidFill>
                      <a:schemeClr val="tx1"/>
                    </a:solidFill>
                    <a:latin typeface="Arial" panose="020B0604020202020204" pitchFamily="34" charset="0"/>
                    <a:ea typeface="微软雅黑" panose="020B0503020204020204" pitchFamily="34" charset="-122"/>
                    <a:sym typeface="Arial" panose="020B0604020202020204" pitchFamily="34" charset="0"/>
                  </a:rPr>
                  <a:t>B</a:t>
                </a:r>
                <a:r>
                  <a:rPr kumimoji="1" lang="zh-CN" altLang="en-US" sz="1200" dirty="0">
                    <a:solidFill>
                      <a:schemeClr val="tx1"/>
                    </a:solidFill>
                    <a:latin typeface="Arial" panose="020B0604020202020204" pitchFamily="34" charset="0"/>
                    <a:ea typeface="微软雅黑" panose="020B0503020204020204" pitchFamily="34" charset="-122"/>
                    <a:sym typeface="Arial" panose="020B0604020202020204" pitchFamily="34" charset="0"/>
                  </a:rPr>
                  <a:t>优化算法进行求解 参数 θ 和 α ，最后比较了它与线性假设空间下的</a:t>
                </a:r>
                <a:r>
                  <a:rPr kumimoji="1" lang="en-US" altLang="zh-CN" sz="1200" dirty="0">
                    <a:solidFill>
                      <a:schemeClr val="tx1"/>
                    </a:solidFill>
                    <a:latin typeface="Arial" panose="020B0604020202020204" pitchFamily="34" charset="0"/>
                    <a:ea typeface="微软雅黑" panose="020B0503020204020204" pitchFamily="34" charset="-122"/>
                    <a:sym typeface="Arial" panose="020B0604020202020204" pitchFamily="34" charset="0"/>
                  </a:rPr>
                  <a:t>LSC</a:t>
                </a:r>
                <a:r>
                  <a:rPr kumimoji="1" lang="zh-CN" altLang="en-US" sz="1200" dirty="0">
                    <a:solidFill>
                      <a:schemeClr val="tx1"/>
                    </a:solidFill>
                    <a:latin typeface="Arial" panose="020B0604020202020204" pitchFamily="34" charset="0"/>
                    <a:ea typeface="微软雅黑" panose="020B0503020204020204" pitchFamily="34" charset="-122"/>
                    <a:sym typeface="Arial" panose="020B0604020202020204" pitchFamily="34" charset="0"/>
                  </a:rPr>
                  <a:t>算法间的预测性能。</a:t>
                </a:r>
                <a:endParaRPr kumimoji="1" lang="zh-CN" altLang="en-US" sz="1200"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TextBox 5"/>
              <p:cNvSpPr txBox="1"/>
              <p:nvPr/>
            </p:nvSpPr>
            <p:spPr>
              <a:xfrm>
                <a:off x="6845038" y="2755058"/>
                <a:ext cx="2695291" cy="307777"/>
              </a:xfrm>
              <a:prstGeom prst="rect">
                <a:avLst/>
              </a:prstGeom>
              <a:noFill/>
            </p:spPr>
            <p:txBody>
              <a:bodyPr wrap="none" rtlCol="0" anchor="b">
                <a:normAutofit lnSpcReduction="20000"/>
              </a:bodyPr>
              <a:lstStyle/>
              <a:p>
                <a:pPr>
                  <a:lnSpc>
                    <a:spcPct val="100000"/>
                  </a:lnSpc>
                </a:pPr>
                <a:r>
                  <a:rPr lang="en-US" altLang="zh-CN" sz="1600" b="1" dirty="0">
                    <a:solidFill>
                      <a:schemeClr val="accent2"/>
                    </a:solidFill>
                  </a:rPr>
                  <a:t>2</a:t>
                </a:r>
                <a:r>
                  <a:rPr lang="zh-CN" altLang="en-US" sz="1600" b="1" dirty="0">
                    <a:solidFill>
                      <a:schemeClr val="accent2"/>
                    </a:solidFill>
                  </a:rPr>
                  <a:t>）迁移学习</a:t>
                </a:r>
                <a:endParaRPr lang="zh-CN" altLang="en-US" sz="1600" b="1" dirty="0">
                  <a:solidFill>
                    <a:schemeClr val="accent2"/>
                  </a:solidFill>
                </a:endParaRPr>
              </a:p>
            </p:txBody>
          </p:sp>
        </p:grpSp>
        <p:grpSp>
          <p:nvGrpSpPr>
            <p:cNvPr id="89" name="Group 88"/>
            <p:cNvGrpSpPr/>
            <p:nvPr/>
          </p:nvGrpSpPr>
          <p:grpSpPr>
            <a:xfrm>
              <a:off x="5653762" y="4593090"/>
              <a:ext cx="5865137" cy="1343537"/>
              <a:chOff x="5653762" y="3981340"/>
              <a:chExt cx="5865137" cy="1343537"/>
            </a:xfrm>
          </p:grpSpPr>
          <p:sp>
            <p:nvSpPr>
              <p:cNvPr id="21" name="Rectangle: Rounded Corners 20"/>
              <p:cNvSpPr/>
              <p:nvPr/>
            </p:nvSpPr>
            <p:spPr>
              <a:xfrm>
                <a:off x="5911850" y="3981340"/>
                <a:ext cx="5607049" cy="1336934"/>
              </a:xfrm>
              <a:prstGeom prst="roundRect">
                <a:avLst/>
              </a:prstGeom>
              <a:solidFill>
                <a:schemeClr val="tx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9" name="Group 28"/>
              <p:cNvGrpSpPr/>
              <p:nvPr/>
            </p:nvGrpSpPr>
            <p:grpSpPr>
              <a:xfrm>
                <a:off x="5653762" y="4316677"/>
                <a:ext cx="540000" cy="540000"/>
                <a:chOff x="4584071" y="5634687"/>
                <a:chExt cx="540000" cy="540000"/>
              </a:xfrm>
            </p:grpSpPr>
            <p:sp>
              <p:nvSpPr>
                <p:cNvPr id="30" name="TextBox 29"/>
                <p:cNvSpPr txBox="1">
                  <a:spLocks noChangeAspect="1"/>
                </p:cNvSpPr>
                <p:nvPr/>
              </p:nvSpPr>
              <p:spPr>
                <a:xfrm>
                  <a:off x="4584071" y="5634687"/>
                  <a:ext cx="540000" cy="540000"/>
                </a:xfrm>
                <a:prstGeom prst="roundRect">
                  <a:avLst>
                    <a:gd name="adj" fmla="val 50000"/>
                  </a:avLst>
                </a:prstGeom>
                <a:solidFill>
                  <a:schemeClr val="accent3"/>
                </a:solidFill>
                <a:ln w="12700" cap="flat">
                  <a:noFill/>
                  <a:prstDash val="solid"/>
                  <a:miter/>
                </a:ln>
                <a:effectLst>
                  <a:outerShdw blurRad="127000" dist="63500" dir="2700000" algn="tl" rotWithShape="0">
                    <a:schemeClr val="accent3">
                      <a:alpha val="40000"/>
                    </a:schemeClr>
                  </a:outerShdw>
                </a:effectLst>
              </p:spPr>
              <p:txBody>
                <a:bodyPr rtlCol="0" anchor="ctr"/>
                <a:lstStyle>
                  <a:defPPr>
                    <a:defRPr lang="zh-CN"/>
                  </a:defPPr>
                  <a:lvl1pPr>
                    <a:defRPr>
                      <a:latin typeface="Arial" panose="020B0604020202020204" pitchFamily="34" charset="0"/>
                      <a:ea typeface="微软雅黑" panose="020B0503020204020204" pitchFamily="34" charset="-122"/>
                    </a:defRPr>
                  </a:lvl1pPr>
                </a:lstStyle>
                <a:p>
                  <a:endParaRPr lang="zh-CN" altLang="en-US" dirty="0">
                    <a:sym typeface="Arial" panose="020B0604020202020204" pitchFamily="34" charset="0"/>
                  </a:endParaRPr>
                </a:p>
              </p:txBody>
            </p:sp>
            <p:sp>
              <p:nvSpPr>
                <p:cNvPr id="31" name="Freeform: Shape 30"/>
                <p:cNvSpPr/>
                <p:nvPr/>
              </p:nvSpPr>
              <p:spPr>
                <a:xfrm>
                  <a:off x="4716372" y="5801427"/>
                  <a:ext cx="275406" cy="206554"/>
                </a:xfrm>
                <a:custGeom>
                  <a:avLst/>
                  <a:gdLst>
                    <a:gd name="connsiteX0" fmla="*/ 505433 w 533400"/>
                    <a:gd name="connsiteY0" fmla="*/ 621 h 400050"/>
                    <a:gd name="connsiteX1" fmla="*/ 534008 w 533400"/>
                    <a:gd name="connsiteY1" fmla="*/ 29196 h 400050"/>
                    <a:gd name="connsiteX2" fmla="*/ 534008 w 533400"/>
                    <a:gd name="connsiteY2" fmla="*/ 372096 h 400050"/>
                    <a:gd name="connsiteX3" fmla="*/ 505433 w 533400"/>
                    <a:gd name="connsiteY3" fmla="*/ 400671 h 400050"/>
                    <a:gd name="connsiteX4" fmla="*/ 29183 w 533400"/>
                    <a:gd name="connsiteY4" fmla="*/ 400671 h 400050"/>
                    <a:gd name="connsiteX5" fmla="*/ 608 w 533400"/>
                    <a:gd name="connsiteY5" fmla="*/ 372096 h 400050"/>
                    <a:gd name="connsiteX6" fmla="*/ 608 w 533400"/>
                    <a:gd name="connsiteY6" fmla="*/ 29196 h 400050"/>
                    <a:gd name="connsiteX7" fmla="*/ 29183 w 533400"/>
                    <a:gd name="connsiteY7" fmla="*/ 621 h 400050"/>
                    <a:gd name="connsiteX8" fmla="*/ 505433 w 533400"/>
                    <a:gd name="connsiteY8" fmla="*/ 621 h 400050"/>
                    <a:gd name="connsiteX9" fmla="*/ 391133 w 533400"/>
                    <a:gd name="connsiteY9" fmla="*/ 198741 h 400050"/>
                    <a:gd name="connsiteX10" fmla="*/ 351128 w 533400"/>
                    <a:gd name="connsiteY10" fmla="*/ 204456 h 400050"/>
                    <a:gd name="connsiteX11" fmla="*/ 351128 w 533400"/>
                    <a:gd name="connsiteY11" fmla="*/ 204456 h 400050"/>
                    <a:gd name="connsiteX12" fmla="*/ 267308 w 533400"/>
                    <a:gd name="connsiteY12" fmla="*/ 315899 h 400050"/>
                    <a:gd name="connsiteX13" fmla="*/ 264451 w 533400"/>
                    <a:gd name="connsiteY13" fmla="*/ 318756 h 400050"/>
                    <a:gd name="connsiteX14" fmla="*/ 224446 w 533400"/>
                    <a:gd name="connsiteY14" fmla="*/ 318756 h 400050"/>
                    <a:gd name="connsiteX15" fmla="*/ 224446 w 533400"/>
                    <a:gd name="connsiteY15" fmla="*/ 318756 h 400050"/>
                    <a:gd name="connsiteX16" fmla="*/ 162533 w 533400"/>
                    <a:gd name="connsiteY16" fmla="*/ 257796 h 400050"/>
                    <a:gd name="connsiteX17" fmla="*/ 160628 w 533400"/>
                    <a:gd name="connsiteY17" fmla="*/ 255891 h 400050"/>
                    <a:gd name="connsiteX18" fmla="*/ 120623 w 533400"/>
                    <a:gd name="connsiteY18" fmla="*/ 259701 h 400050"/>
                    <a:gd name="connsiteX19" fmla="*/ 120623 w 533400"/>
                    <a:gd name="connsiteY19" fmla="*/ 259701 h 400050"/>
                    <a:gd name="connsiteX20" fmla="*/ 32993 w 533400"/>
                    <a:gd name="connsiteY20" fmla="*/ 366381 h 400050"/>
                    <a:gd name="connsiteX21" fmla="*/ 31088 w 533400"/>
                    <a:gd name="connsiteY21" fmla="*/ 372096 h 400050"/>
                    <a:gd name="connsiteX22" fmla="*/ 40613 w 533400"/>
                    <a:gd name="connsiteY22" fmla="*/ 381621 h 400050"/>
                    <a:gd name="connsiteX23" fmla="*/ 40613 w 533400"/>
                    <a:gd name="connsiteY23" fmla="*/ 381621 h 400050"/>
                    <a:gd name="connsiteX24" fmla="*/ 497813 w 533400"/>
                    <a:gd name="connsiteY24" fmla="*/ 381621 h 400050"/>
                    <a:gd name="connsiteX25" fmla="*/ 503528 w 533400"/>
                    <a:gd name="connsiteY25" fmla="*/ 379716 h 400050"/>
                    <a:gd name="connsiteX26" fmla="*/ 506386 w 533400"/>
                    <a:gd name="connsiteY26" fmla="*/ 366381 h 400050"/>
                    <a:gd name="connsiteX27" fmla="*/ 506386 w 533400"/>
                    <a:gd name="connsiteY27" fmla="*/ 366381 h 400050"/>
                    <a:gd name="connsiteX28" fmla="*/ 398753 w 533400"/>
                    <a:gd name="connsiteY28" fmla="*/ 205409 h 400050"/>
                    <a:gd name="connsiteX29" fmla="*/ 391133 w 533400"/>
                    <a:gd name="connsiteY29" fmla="*/ 198741 h 400050"/>
                    <a:gd name="connsiteX30" fmla="*/ 95858 w 533400"/>
                    <a:gd name="connsiteY30" fmla="*/ 57771 h 400050"/>
                    <a:gd name="connsiteX31" fmla="*/ 57758 w 533400"/>
                    <a:gd name="connsiteY31" fmla="*/ 95871 h 400050"/>
                    <a:gd name="connsiteX32" fmla="*/ 95858 w 533400"/>
                    <a:gd name="connsiteY32" fmla="*/ 133971 h 400050"/>
                    <a:gd name="connsiteX33" fmla="*/ 133958 w 533400"/>
                    <a:gd name="connsiteY33" fmla="*/ 95871 h 400050"/>
                    <a:gd name="connsiteX34" fmla="*/ 95858 w 533400"/>
                    <a:gd name="connsiteY34" fmla="*/ 57771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33400" h="400050">
                      <a:moveTo>
                        <a:pt x="505433" y="621"/>
                      </a:moveTo>
                      <a:cubicBezTo>
                        <a:pt x="521626" y="621"/>
                        <a:pt x="534008" y="13004"/>
                        <a:pt x="534008" y="29196"/>
                      </a:cubicBezTo>
                      <a:lnTo>
                        <a:pt x="534008" y="372096"/>
                      </a:lnTo>
                      <a:cubicBezTo>
                        <a:pt x="534008" y="388289"/>
                        <a:pt x="521626" y="400671"/>
                        <a:pt x="505433" y="400671"/>
                      </a:cubicBezTo>
                      <a:lnTo>
                        <a:pt x="29183" y="400671"/>
                      </a:lnTo>
                      <a:cubicBezTo>
                        <a:pt x="12990" y="400671"/>
                        <a:pt x="608" y="388289"/>
                        <a:pt x="608" y="372096"/>
                      </a:cubicBezTo>
                      <a:lnTo>
                        <a:pt x="608" y="29196"/>
                      </a:lnTo>
                      <a:cubicBezTo>
                        <a:pt x="608" y="13004"/>
                        <a:pt x="12990" y="621"/>
                        <a:pt x="29183" y="621"/>
                      </a:cubicBezTo>
                      <a:lnTo>
                        <a:pt x="505433" y="621"/>
                      </a:lnTo>
                      <a:close/>
                      <a:moveTo>
                        <a:pt x="391133" y="198741"/>
                      </a:moveTo>
                      <a:cubicBezTo>
                        <a:pt x="378751" y="189216"/>
                        <a:pt x="360653" y="192074"/>
                        <a:pt x="351128" y="204456"/>
                      </a:cubicBezTo>
                      <a:lnTo>
                        <a:pt x="351128" y="204456"/>
                      </a:lnTo>
                      <a:lnTo>
                        <a:pt x="267308" y="315899"/>
                      </a:lnTo>
                      <a:cubicBezTo>
                        <a:pt x="266355" y="316851"/>
                        <a:pt x="265403" y="317804"/>
                        <a:pt x="264451" y="318756"/>
                      </a:cubicBezTo>
                      <a:cubicBezTo>
                        <a:pt x="253021" y="330186"/>
                        <a:pt x="234923" y="330186"/>
                        <a:pt x="224446" y="318756"/>
                      </a:cubicBezTo>
                      <a:lnTo>
                        <a:pt x="224446" y="318756"/>
                      </a:lnTo>
                      <a:lnTo>
                        <a:pt x="162533" y="257796"/>
                      </a:lnTo>
                      <a:cubicBezTo>
                        <a:pt x="161580" y="256844"/>
                        <a:pt x="161580" y="256844"/>
                        <a:pt x="160628" y="255891"/>
                      </a:cubicBezTo>
                      <a:cubicBezTo>
                        <a:pt x="148246" y="245414"/>
                        <a:pt x="130148" y="247319"/>
                        <a:pt x="120623" y="259701"/>
                      </a:cubicBezTo>
                      <a:lnTo>
                        <a:pt x="120623" y="259701"/>
                      </a:lnTo>
                      <a:lnTo>
                        <a:pt x="32993" y="366381"/>
                      </a:lnTo>
                      <a:cubicBezTo>
                        <a:pt x="32040" y="368286"/>
                        <a:pt x="31088" y="370191"/>
                        <a:pt x="31088" y="372096"/>
                      </a:cubicBezTo>
                      <a:cubicBezTo>
                        <a:pt x="31088" y="377811"/>
                        <a:pt x="34898" y="381621"/>
                        <a:pt x="40613" y="381621"/>
                      </a:cubicBezTo>
                      <a:lnTo>
                        <a:pt x="40613" y="381621"/>
                      </a:lnTo>
                      <a:lnTo>
                        <a:pt x="497813" y="381621"/>
                      </a:lnTo>
                      <a:cubicBezTo>
                        <a:pt x="499718" y="381621"/>
                        <a:pt x="501623" y="380669"/>
                        <a:pt x="503528" y="379716"/>
                      </a:cubicBezTo>
                      <a:cubicBezTo>
                        <a:pt x="508290" y="376859"/>
                        <a:pt x="509243" y="371144"/>
                        <a:pt x="506386" y="366381"/>
                      </a:cubicBezTo>
                      <a:lnTo>
                        <a:pt x="506386" y="366381"/>
                      </a:lnTo>
                      <a:lnTo>
                        <a:pt x="398753" y="205409"/>
                      </a:lnTo>
                      <a:cubicBezTo>
                        <a:pt x="395896" y="202551"/>
                        <a:pt x="393990" y="200646"/>
                        <a:pt x="391133" y="198741"/>
                      </a:cubicBezTo>
                      <a:close/>
                      <a:moveTo>
                        <a:pt x="95858" y="57771"/>
                      </a:moveTo>
                      <a:cubicBezTo>
                        <a:pt x="74903" y="57771"/>
                        <a:pt x="57758" y="74916"/>
                        <a:pt x="57758" y="95871"/>
                      </a:cubicBezTo>
                      <a:cubicBezTo>
                        <a:pt x="57758" y="116826"/>
                        <a:pt x="74903" y="133971"/>
                        <a:pt x="95858" y="133971"/>
                      </a:cubicBezTo>
                      <a:cubicBezTo>
                        <a:pt x="116813" y="133971"/>
                        <a:pt x="133958" y="116826"/>
                        <a:pt x="133958" y="95871"/>
                      </a:cubicBezTo>
                      <a:cubicBezTo>
                        <a:pt x="133958" y="74916"/>
                        <a:pt x="116813" y="57771"/>
                        <a:pt x="95858" y="57771"/>
                      </a:cubicBezTo>
                      <a:close/>
                    </a:path>
                  </a:pathLst>
                </a:custGeom>
                <a:solidFill>
                  <a:srgbClr val="FFFFFF"/>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7" name="TextBox 6"/>
              <p:cNvSpPr txBox="1"/>
              <p:nvPr/>
            </p:nvSpPr>
            <p:spPr>
              <a:xfrm>
                <a:off x="6193788" y="4406792"/>
                <a:ext cx="5253332" cy="918085"/>
              </a:xfrm>
              <a:prstGeom prst="rect">
                <a:avLst/>
              </a:prstGeom>
            </p:spPr>
            <p:txBody>
              <a:bodyPr wrap="square" rtlCol="0">
                <a:noAutofit/>
              </a:bodyPr>
              <a:lstStyle>
                <a:defPPr>
                  <a:defRPr lang="zh-CN"/>
                </a:defPPr>
                <a:lvl1pPr>
                  <a:lnSpc>
                    <a:spcPts val="1500"/>
                  </a:lnSpc>
                  <a:defRPr sz="900"/>
                </a:lvl1pPr>
              </a:lstStyle>
              <a:p>
                <a:pPr>
                  <a:lnSpc>
                    <a:spcPct val="120000"/>
                  </a:lnSpc>
                </a:pPr>
                <a:r>
                  <a:rPr kumimoji="1" lang="zh-CN" altLang="en-US" sz="1200" dirty="0">
                    <a:solidFill>
                      <a:schemeClr val="tx1"/>
                    </a:solidFill>
                    <a:latin typeface="Arial" panose="020B0604020202020204" pitchFamily="34" charset="0"/>
                    <a:ea typeface="微软雅黑" panose="020B0503020204020204" pitchFamily="34" charset="-122"/>
                    <a:sym typeface="Arial" panose="020B0604020202020204" pitchFamily="34" charset="0"/>
                  </a:rPr>
                  <a:t>首先，非常感谢陈森涛老师在这学期带领我们逐步学习并理解概率论的基本知识、统计学习中的三要素、各大算法模型。其次，非常感谢老师指导我们实践情感分析二分类问题，并给予我们一定的实践思路。最后，我们非常认同在老师指导下的统计学习是能够让同学们对机器学习形成初步了解及兴趣的一门课！</a:t>
                </a:r>
                <a:endParaRPr kumimoji="1" lang="zh-CN" altLang="en-US" sz="1200"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TextBox 7"/>
              <p:cNvSpPr txBox="1"/>
              <p:nvPr/>
            </p:nvSpPr>
            <p:spPr>
              <a:xfrm>
                <a:off x="6158900" y="4150921"/>
                <a:ext cx="2695291" cy="307777"/>
              </a:xfrm>
              <a:prstGeom prst="rect">
                <a:avLst/>
              </a:prstGeom>
              <a:noFill/>
            </p:spPr>
            <p:txBody>
              <a:bodyPr wrap="none" rtlCol="0" anchor="b">
                <a:normAutofit lnSpcReduction="20000"/>
              </a:bodyPr>
              <a:lstStyle/>
              <a:p>
                <a:pPr>
                  <a:lnSpc>
                    <a:spcPct val="100000"/>
                  </a:lnSpc>
                </a:pPr>
                <a:r>
                  <a:rPr lang="en-US" altLang="zh-CN" sz="1600" b="1" dirty="0">
                    <a:solidFill>
                      <a:schemeClr val="accent3"/>
                    </a:solidFill>
                  </a:rPr>
                  <a:t>3)</a:t>
                </a:r>
                <a:r>
                  <a:rPr lang="zh-CN" altLang="en-US" sz="1600" b="1" dirty="0">
                    <a:solidFill>
                      <a:schemeClr val="accent3"/>
                    </a:solidFill>
                  </a:rPr>
                  <a:t>课程致谢</a:t>
                </a:r>
                <a:endParaRPr lang="zh-CN" altLang="en-US" sz="1600" b="1" dirty="0">
                  <a:solidFill>
                    <a:schemeClr val="accent3"/>
                  </a:solidFill>
                </a:endParaRPr>
              </a:p>
            </p:txBody>
          </p:sp>
        </p:grpSp>
        <p:grpSp>
          <p:nvGrpSpPr>
            <p:cNvPr id="23" name="Group 22"/>
            <p:cNvGrpSpPr/>
            <p:nvPr/>
          </p:nvGrpSpPr>
          <p:grpSpPr>
            <a:xfrm flipH="1">
              <a:off x="935858" y="2756986"/>
              <a:ext cx="2815732" cy="3214047"/>
              <a:chOff x="4716097" y="1695302"/>
              <a:chExt cx="3405927" cy="3887731"/>
            </a:xfrm>
          </p:grpSpPr>
          <p:grpSp>
            <p:nvGrpSpPr>
              <p:cNvPr id="24" name="Group 23"/>
              <p:cNvGrpSpPr/>
              <p:nvPr/>
            </p:nvGrpSpPr>
            <p:grpSpPr>
              <a:xfrm>
                <a:off x="4716097" y="3062005"/>
                <a:ext cx="1639560" cy="2521028"/>
                <a:chOff x="4308585" y="2100040"/>
                <a:chExt cx="1583134" cy="2434267"/>
              </a:xfrm>
            </p:grpSpPr>
            <p:sp>
              <p:nvSpPr>
                <p:cNvPr id="74" name="Freeform: Shape 73"/>
                <p:cNvSpPr/>
                <p:nvPr/>
              </p:nvSpPr>
              <p:spPr>
                <a:xfrm>
                  <a:off x="4308585" y="2368559"/>
                  <a:ext cx="1583134" cy="2165748"/>
                </a:xfrm>
                <a:custGeom>
                  <a:avLst/>
                  <a:gdLst>
                    <a:gd name="connsiteX0" fmla="*/ 894235 w 1583134"/>
                    <a:gd name="connsiteY0" fmla="*/ 884830 h 2165748"/>
                    <a:gd name="connsiteX1" fmla="*/ 879957 w 1583134"/>
                    <a:gd name="connsiteY1" fmla="*/ 889913 h 2165748"/>
                    <a:gd name="connsiteX2" fmla="*/ 880727 w 1583134"/>
                    <a:gd name="connsiteY2" fmla="*/ 889833 h 2165748"/>
                    <a:gd name="connsiteX3" fmla="*/ 676802 w 1583134"/>
                    <a:gd name="connsiteY3" fmla="*/ 879737 h 2165748"/>
                    <a:gd name="connsiteX4" fmla="*/ 698438 w 1583134"/>
                    <a:gd name="connsiteY4" fmla="*/ 888310 h 2165748"/>
                    <a:gd name="connsiteX5" fmla="*/ 699805 w 1583134"/>
                    <a:gd name="connsiteY5" fmla="*/ 888475 h 2165748"/>
                    <a:gd name="connsiteX6" fmla="*/ 1015071 w 1583134"/>
                    <a:gd name="connsiteY6" fmla="*/ 814547 h 2165748"/>
                    <a:gd name="connsiteX7" fmla="*/ 1008960 w 1583134"/>
                    <a:gd name="connsiteY7" fmla="*/ 821110 h 2165748"/>
                    <a:gd name="connsiteX8" fmla="*/ 1014886 w 1583134"/>
                    <a:gd name="connsiteY8" fmla="*/ 814885 h 2165748"/>
                    <a:gd name="connsiteX9" fmla="*/ 1028757 w 1583134"/>
                    <a:gd name="connsiteY9" fmla="*/ 788960 h 2165748"/>
                    <a:gd name="connsiteX10" fmla="*/ 1016648 w 1583134"/>
                    <a:gd name="connsiteY10" fmla="*/ 811678 h 2165748"/>
                    <a:gd name="connsiteX11" fmla="*/ 1028534 w 1583134"/>
                    <a:gd name="connsiteY11" fmla="*/ 790042 h 2165748"/>
                    <a:gd name="connsiteX12" fmla="*/ 554217 w 1583134"/>
                    <a:gd name="connsiteY12" fmla="*/ 783710 h 2165748"/>
                    <a:gd name="connsiteX13" fmla="*/ 554414 w 1583134"/>
                    <a:gd name="connsiteY13" fmla="*/ 784927 h 2165748"/>
                    <a:gd name="connsiteX14" fmla="*/ 554426 w 1583134"/>
                    <a:gd name="connsiteY14" fmla="*/ 784951 h 2165748"/>
                    <a:gd name="connsiteX15" fmla="*/ 1033638 w 1583134"/>
                    <a:gd name="connsiteY15" fmla="*/ 763240 h 2165748"/>
                    <a:gd name="connsiteX16" fmla="*/ 1030858 w 1583134"/>
                    <a:gd name="connsiteY16" fmla="*/ 778798 h 2165748"/>
                    <a:gd name="connsiteX17" fmla="*/ 1033786 w 1583134"/>
                    <a:gd name="connsiteY17" fmla="*/ 764630 h 2165748"/>
                    <a:gd name="connsiteX18" fmla="*/ 625236 w 1583134"/>
                    <a:gd name="connsiteY18" fmla="*/ 744650 h 2165748"/>
                    <a:gd name="connsiteX19" fmla="*/ 631898 w 1583134"/>
                    <a:gd name="connsiteY19" fmla="*/ 753300 h 2165748"/>
                    <a:gd name="connsiteX20" fmla="*/ 658877 w 1583134"/>
                    <a:gd name="connsiteY20" fmla="*/ 773719 h 2165748"/>
                    <a:gd name="connsiteX21" fmla="*/ 921721 w 1583134"/>
                    <a:gd name="connsiteY21" fmla="*/ 776347 h 2165748"/>
                    <a:gd name="connsiteX22" fmla="*/ 921721 w 1583134"/>
                    <a:gd name="connsiteY22" fmla="*/ 775392 h 2165748"/>
                    <a:gd name="connsiteX23" fmla="*/ 658877 w 1583134"/>
                    <a:gd name="connsiteY23" fmla="*/ 772763 h 2165748"/>
                    <a:gd name="connsiteX24" fmla="*/ 554845 w 1583134"/>
                    <a:gd name="connsiteY24" fmla="*/ 742226 h 2165748"/>
                    <a:gd name="connsiteX25" fmla="*/ 550154 w 1583134"/>
                    <a:gd name="connsiteY25" fmla="*/ 758665 h 2165748"/>
                    <a:gd name="connsiteX26" fmla="*/ 550251 w 1583134"/>
                    <a:gd name="connsiteY26" fmla="*/ 759264 h 2165748"/>
                    <a:gd name="connsiteX27" fmla="*/ 1030428 w 1583134"/>
                    <a:gd name="connsiteY27" fmla="*/ 737756 h 2165748"/>
                    <a:gd name="connsiteX28" fmla="*/ 1031997 w 1583134"/>
                    <a:gd name="connsiteY28" fmla="*/ 747911 h 2165748"/>
                    <a:gd name="connsiteX29" fmla="*/ 1031077 w 1583134"/>
                    <a:gd name="connsiteY29" fmla="*/ 739313 h 2165748"/>
                    <a:gd name="connsiteX30" fmla="*/ 1019582 w 1583134"/>
                    <a:gd name="connsiteY30" fmla="*/ 713409 h 2165748"/>
                    <a:gd name="connsiteX31" fmla="*/ 1023921 w 1583134"/>
                    <a:gd name="connsiteY31" fmla="*/ 722147 h 2165748"/>
                    <a:gd name="connsiteX32" fmla="*/ 1020839 w 1583134"/>
                    <a:gd name="connsiteY32" fmla="*/ 714753 h 2165748"/>
                    <a:gd name="connsiteX33" fmla="*/ 607453 w 1583134"/>
                    <a:gd name="connsiteY33" fmla="*/ 700682 h 2165748"/>
                    <a:gd name="connsiteX34" fmla="*/ 606256 w 1583134"/>
                    <a:gd name="connsiteY34" fmla="*/ 707354 h 2165748"/>
                    <a:gd name="connsiteX35" fmla="*/ 614014 w 1583134"/>
                    <a:gd name="connsiteY35" fmla="*/ 730081 h 2165748"/>
                    <a:gd name="connsiteX36" fmla="*/ 621488 w 1583134"/>
                    <a:gd name="connsiteY36" fmla="*/ 739785 h 2165748"/>
                    <a:gd name="connsiteX37" fmla="*/ 977582 w 1583134"/>
                    <a:gd name="connsiteY37" fmla="*/ 699547 h 2165748"/>
                    <a:gd name="connsiteX38" fmla="*/ 971509 w 1583134"/>
                    <a:gd name="connsiteY38" fmla="*/ 717381 h 2165748"/>
                    <a:gd name="connsiteX39" fmla="*/ 977636 w 1583134"/>
                    <a:gd name="connsiteY39" fmla="*/ 699644 h 2165748"/>
                    <a:gd name="connsiteX40" fmla="*/ 588159 w 1583134"/>
                    <a:gd name="connsiteY40" fmla="*/ 685851 h 2165748"/>
                    <a:gd name="connsiteX41" fmla="*/ 563560 w 1583134"/>
                    <a:gd name="connsiteY41" fmla="*/ 711682 h 2165748"/>
                    <a:gd name="connsiteX42" fmla="*/ 562528 w 1583134"/>
                    <a:gd name="connsiteY42" fmla="*/ 715300 h 2165748"/>
                    <a:gd name="connsiteX43" fmla="*/ 606383 w 1583134"/>
                    <a:gd name="connsiteY43" fmla="*/ 670014 h 2165748"/>
                    <a:gd name="connsiteX44" fmla="*/ 599033 w 1583134"/>
                    <a:gd name="connsiteY44" fmla="*/ 674432 h 2165748"/>
                    <a:gd name="connsiteX45" fmla="*/ 595180 w 1583134"/>
                    <a:gd name="connsiteY45" fmla="*/ 678479 h 2165748"/>
                    <a:gd name="connsiteX46" fmla="*/ 606379 w 1583134"/>
                    <a:gd name="connsiteY46" fmla="*/ 671731 h 2165748"/>
                    <a:gd name="connsiteX47" fmla="*/ 977964 w 1583134"/>
                    <a:gd name="connsiteY47" fmla="*/ 669717 h 2165748"/>
                    <a:gd name="connsiteX48" fmla="*/ 977958 w 1583134"/>
                    <a:gd name="connsiteY48" fmla="*/ 671749 h 2165748"/>
                    <a:gd name="connsiteX49" fmla="*/ 985941 w 1583134"/>
                    <a:gd name="connsiteY49" fmla="*/ 677432 h 2165748"/>
                    <a:gd name="connsiteX50" fmla="*/ 979511 w 1583134"/>
                    <a:gd name="connsiteY50" fmla="*/ 670555 h 2165748"/>
                    <a:gd name="connsiteX51" fmla="*/ 608219 w 1583134"/>
                    <a:gd name="connsiteY51" fmla="*/ 0 h 2165748"/>
                    <a:gd name="connsiteX52" fmla="*/ 660788 w 1583134"/>
                    <a:gd name="connsiteY52" fmla="*/ 75269 h 2165748"/>
                    <a:gd name="connsiteX53" fmla="*/ 923633 w 1583134"/>
                    <a:gd name="connsiteY53" fmla="*/ 77897 h 2165748"/>
                    <a:gd name="connsiteX54" fmla="*/ 980025 w 1583134"/>
                    <a:gd name="connsiteY54" fmla="*/ 956 h 2165748"/>
                    <a:gd name="connsiteX55" fmla="*/ 978164 w 1583134"/>
                    <a:gd name="connsiteY55" fmla="*/ 604799 h 2165748"/>
                    <a:gd name="connsiteX56" fmla="*/ 1118933 w 1583134"/>
                    <a:gd name="connsiteY56" fmla="*/ 655477 h 2165748"/>
                    <a:gd name="connsiteX57" fmla="*/ 1582178 w 1583134"/>
                    <a:gd name="connsiteY57" fmla="*/ 1375633 h 2165748"/>
                    <a:gd name="connsiteX58" fmla="*/ 1583134 w 1583134"/>
                    <a:gd name="connsiteY58" fmla="*/ 1376828 h 2165748"/>
                    <a:gd name="connsiteX59" fmla="*/ 783369 w 1583134"/>
                    <a:gd name="connsiteY59" fmla="*/ 2165362 h 2165748"/>
                    <a:gd name="connsiteX60" fmla="*/ 21879 w 1583134"/>
                    <a:gd name="connsiteY60" fmla="*/ 1557856 h 2165748"/>
                    <a:gd name="connsiteX61" fmla="*/ 456311 w 1583134"/>
                    <a:gd name="connsiteY61" fmla="*/ 656569 h 2165748"/>
                    <a:gd name="connsiteX62" fmla="*/ 606564 w 1583134"/>
                    <a:gd name="connsiteY62" fmla="*/ 604235 h 2165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583134" h="2165748">
                      <a:moveTo>
                        <a:pt x="894235" y="884830"/>
                      </a:moveTo>
                      <a:lnTo>
                        <a:pt x="879957" y="889913"/>
                      </a:lnTo>
                      <a:lnTo>
                        <a:pt x="880727" y="889833"/>
                      </a:lnTo>
                      <a:close/>
                      <a:moveTo>
                        <a:pt x="676802" y="879737"/>
                      </a:moveTo>
                      <a:lnTo>
                        <a:pt x="698438" y="888310"/>
                      </a:lnTo>
                      <a:lnTo>
                        <a:pt x="699805" y="888475"/>
                      </a:lnTo>
                      <a:close/>
                      <a:moveTo>
                        <a:pt x="1015071" y="814547"/>
                      </a:moveTo>
                      <a:lnTo>
                        <a:pt x="1008960" y="821110"/>
                      </a:lnTo>
                      <a:lnTo>
                        <a:pt x="1014886" y="814885"/>
                      </a:lnTo>
                      <a:close/>
                      <a:moveTo>
                        <a:pt x="1028757" y="788960"/>
                      </a:moveTo>
                      <a:lnTo>
                        <a:pt x="1016648" y="811678"/>
                      </a:lnTo>
                      <a:lnTo>
                        <a:pt x="1028534" y="790042"/>
                      </a:lnTo>
                      <a:close/>
                      <a:moveTo>
                        <a:pt x="554217" y="783710"/>
                      </a:moveTo>
                      <a:lnTo>
                        <a:pt x="554414" y="784927"/>
                      </a:lnTo>
                      <a:lnTo>
                        <a:pt x="554426" y="784951"/>
                      </a:lnTo>
                      <a:close/>
                      <a:moveTo>
                        <a:pt x="1033638" y="763240"/>
                      </a:moveTo>
                      <a:lnTo>
                        <a:pt x="1030858" y="778798"/>
                      </a:lnTo>
                      <a:lnTo>
                        <a:pt x="1033786" y="764630"/>
                      </a:lnTo>
                      <a:close/>
                      <a:moveTo>
                        <a:pt x="625236" y="744650"/>
                      </a:moveTo>
                      <a:lnTo>
                        <a:pt x="631898" y="753300"/>
                      </a:lnTo>
                      <a:cubicBezTo>
                        <a:pt x="639432" y="760756"/>
                        <a:pt x="648483" y="767745"/>
                        <a:pt x="658877" y="773719"/>
                      </a:cubicBezTo>
                      <a:cubicBezTo>
                        <a:pt x="741004" y="816682"/>
                        <a:pt x="838758" y="817662"/>
                        <a:pt x="921721" y="776347"/>
                      </a:cubicBezTo>
                      <a:lnTo>
                        <a:pt x="921721" y="775392"/>
                      </a:lnTo>
                      <a:cubicBezTo>
                        <a:pt x="838758" y="816706"/>
                        <a:pt x="741004" y="815727"/>
                        <a:pt x="658877" y="772763"/>
                      </a:cubicBezTo>
                      <a:close/>
                      <a:moveTo>
                        <a:pt x="554845" y="742226"/>
                      </a:moveTo>
                      <a:lnTo>
                        <a:pt x="550154" y="758665"/>
                      </a:lnTo>
                      <a:lnTo>
                        <a:pt x="550251" y="759264"/>
                      </a:lnTo>
                      <a:close/>
                      <a:moveTo>
                        <a:pt x="1030428" y="737756"/>
                      </a:moveTo>
                      <a:lnTo>
                        <a:pt x="1031997" y="747911"/>
                      </a:lnTo>
                      <a:lnTo>
                        <a:pt x="1031077" y="739313"/>
                      </a:lnTo>
                      <a:close/>
                      <a:moveTo>
                        <a:pt x="1019582" y="713409"/>
                      </a:moveTo>
                      <a:lnTo>
                        <a:pt x="1023921" y="722147"/>
                      </a:lnTo>
                      <a:lnTo>
                        <a:pt x="1020839" y="714753"/>
                      </a:lnTo>
                      <a:close/>
                      <a:moveTo>
                        <a:pt x="607453" y="700682"/>
                      </a:moveTo>
                      <a:lnTo>
                        <a:pt x="606256" y="707354"/>
                      </a:lnTo>
                      <a:cubicBezTo>
                        <a:pt x="607040" y="714482"/>
                        <a:pt x="609683" y="722240"/>
                        <a:pt x="614014" y="730081"/>
                      </a:cubicBezTo>
                      <a:lnTo>
                        <a:pt x="621488" y="739785"/>
                      </a:lnTo>
                      <a:close/>
                      <a:moveTo>
                        <a:pt x="977582" y="699547"/>
                      </a:moveTo>
                      <a:lnTo>
                        <a:pt x="971509" y="717381"/>
                      </a:lnTo>
                      <a:lnTo>
                        <a:pt x="977636" y="699644"/>
                      </a:lnTo>
                      <a:close/>
                      <a:moveTo>
                        <a:pt x="588159" y="685851"/>
                      </a:moveTo>
                      <a:lnTo>
                        <a:pt x="563560" y="711682"/>
                      </a:lnTo>
                      <a:lnTo>
                        <a:pt x="562528" y="715300"/>
                      </a:lnTo>
                      <a:close/>
                      <a:moveTo>
                        <a:pt x="606383" y="670014"/>
                      </a:moveTo>
                      <a:lnTo>
                        <a:pt x="599033" y="674432"/>
                      </a:lnTo>
                      <a:lnTo>
                        <a:pt x="595180" y="678479"/>
                      </a:lnTo>
                      <a:lnTo>
                        <a:pt x="606379" y="671731"/>
                      </a:lnTo>
                      <a:close/>
                      <a:moveTo>
                        <a:pt x="977964" y="669717"/>
                      </a:moveTo>
                      <a:lnTo>
                        <a:pt x="977958" y="671749"/>
                      </a:lnTo>
                      <a:lnTo>
                        <a:pt x="985941" y="677432"/>
                      </a:lnTo>
                      <a:lnTo>
                        <a:pt x="979511" y="670555"/>
                      </a:lnTo>
                      <a:close/>
                      <a:moveTo>
                        <a:pt x="608219" y="0"/>
                      </a:moveTo>
                      <a:cubicBezTo>
                        <a:pt x="611087" y="32664"/>
                        <a:pt x="631111" y="61341"/>
                        <a:pt x="660788" y="75269"/>
                      </a:cubicBezTo>
                      <a:cubicBezTo>
                        <a:pt x="742987" y="117991"/>
                        <a:pt x="840598" y="118968"/>
                        <a:pt x="923633" y="77897"/>
                      </a:cubicBezTo>
                      <a:cubicBezTo>
                        <a:pt x="954792" y="64134"/>
                        <a:pt x="976273" y="34820"/>
                        <a:pt x="980025" y="956"/>
                      </a:cubicBezTo>
                      <a:lnTo>
                        <a:pt x="978164" y="604799"/>
                      </a:lnTo>
                      <a:lnTo>
                        <a:pt x="1118933" y="655477"/>
                      </a:lnTo>
                      <a:cubicBezTo>
                        <a:pt x="1426596" y="796662"/>
                        <a:pt x="1586987" y="1090447"/>
                        <a:pt x="1582178" y="1375633"/>
                      </a:cubicBezTo>
                      <a:lnTo>
                        <a:pt x="1583134" y="1376828"/>
                      </a:lnTo>
                      <a:cubicBezTo>
                        <a:pt x="1575010" y="1843019"/>
                        <a:pt x="1181221" y="2178743"/>
                        <a:pt x="783369" y="2165362"/>
                      </a:cubicBezTo>
                      <a:cubicBezTo>
                        <a:pt x="420242" y="2161491"/>
                        <a:pt x="106322" y="1911048"/>
                        <a:pt x="21879" y="1557856"/>
                      </a:cubicBezTo>
                      <a:cubicBezTo>
                        <a:pt x="-67076" y="1185775"/>
                        <a:pt x="122626" y="812250"/>
                        <a:pt x="456311" y="656569"/>
                      </a:cubicBezTo>
                      <a:lnTo>
                        <a:pt x="606564" y="604235"/>
                      </a:lnTo>
                      <a:close/>
                    </a:path>
                  </a:pathLst>
                </a:custGeom>
                <a:solidFill>
                  <a:srgbClr val="D4F5F9">
                    <a:alpha val="62000"/>
                  </a:srgbClr>
                </a:solidFill>
                <a:ln w="23813"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a:p>
              </p:txBody>
            </p:sp>
            <p:sp>
              <p:nvSpPr>
                <p:cNvPr id="75" name="Freeform: Shape 74"/>
                <p:cNvSpPr/>
                <p:nvPr/>
              </p:nvSpPr>
              <p:spPr>
                <a:xfrm>
                  <a:off x="4917101" y="2153377"/>
                  <a:ext cx="371756" cy="215431"/>
                </a:xfrm>
                <a:custGeom>
                  <a:avLst/>
                  <a:gdLst>
                    <a:gd name="connsiteX0" fmla="*/ 315356 w 371756"/>
                    <a:gd name="connsiteY0" fmla="*/ 185076 h 215431"/>
                    <a:gd name="connsiteX1" fmla="*/ 52512 w 371756"/>
                    <a:gd name="connsiteY1" fmla="*/ 182447 h 215431"/>
                    <a:gd name="connsiteX2" fmla="*/ 56335 w 371756"/>
                    <a:gd name="connsiteY2" fmla="*/ 30236 h 215431"/>
                    <a:gd name="connsiteX3" fmla="*/ 319180 w 371756"/>
                    <a:gd name="connsiteY3" fmla="*/ 32865 h 215431"/>
                    <a:gd name="connsiteX4" fmla="*/ 315356 w 371756"/>
                    <a:gd name="connsiteY4" fmla="*/ 185076 h 215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756" h="215431">
                      <a:moveTo>
                        <a:pt x="315356" y="185076"/>
                      </a:moveTo>
                      <a:cubicBezTo>
                        <a:pt x="232393" y="226378"/>
                        <a:pt x="134639" y="225401"/>
                        <a:pt x="52512" y="182447"/>
                      </a:cubicBezTo>
                      <a:cubicBezTo>
                        <a:pt x="-19173" y="139675"/>
                        <a:pt x="-17262" y="71575"/>
                        <a:pt x="56335" y="30236"/>
                      </a:cubicBezTo>
                      <a:cubicBezTo>
                        <a:pt x="139298" y="-11066"/>
                        <a:pt x="237053" y="-10089"/>
                        <a:pt x="319180" y="32865"/>
                      </a:cubicBezTo>
                      <a:cubicBezTo>
                        <a:pt x="390626" y="76115"/>
                        <a:pt x="388953" y="144215"/>
                        <a:pt x="315356" y="185076"/>
                      </a:cubicBezTo>
                      <a:close/>
                    </a:path>
                  </a:pathLst>
                </a:custGeom>
                <a:solidFill>
                  <a:srgbClr val="D4F5F9">
                    <a:alpha val="62000"/>
                  </a:srgbClr>
                </a:solidFill>
                <a:ln w="23813" cap="flat">
                  <a:noFill/>
                  <a:prstDash val="solid"/>
                  <a:miter/>
                </a:ln>
              </p:spPr>
              <p:txBody>
                <a:bodyPr rtlCol="0" anchor="ctr"/>
                <a:lstStyle/>
                <a:p>
                  <a:endParaRPr lang="zh-CN" altLang="en-US"/>
                </a:p>
              </p:txBody>
            </p:sp>
            <p:sp>
              <p:nvSpPr>
                <p:cNvPr id="76" name="Freeform: Shape 75"/>
                <p:cNvSpPr/>
                <p:nvPr/>
              </p:nvSpPr>
              <p:spPr>
                <a:xfrm>
                  <a:off x="4846875" y="2113160"/>
                  <a:ext cx="512538" cy="296705"/>
                </a:xfrm>
                <a:custGeom>
                  <a:avLst/>
                  <a:gdLst>
                    <a:gd name="connsiteX0" fmla="*/ 440063 w 512538"/>
                    <a:gd name="connsiteY0" fmla="*/ 45124 h 296705"/>
                    <a:gd name="connsiteX1" fmla="*/ 77576 w 512538"/>
                    <a:gd name="connsiteY1" fmla="*/ 41540 h 296705"/>
                    <a:gd name="connsiteX2" fmla="*/ 72319 w 512538"/>
                    <a:gd name="connsiteY2" fmla="*/ 251337 h 296705"/>
                    <a:gd name="connsiteX3" fmla="*/ 434806 w 512538"/>
                    <a:gd name="connsiteY3" fmla="*/ 255161 h 296705"/>
                    <a:gd name="connsiteX4" fmla="*/ 440063 w 512538"/>
                    <a:gd name="connsiteY4" fmla="*/ 45124 h 296705"/>
                    <a:gd name="connsiteX5" fmla="*/ 385582 w 512538"/>
                    <a:gd name="connsiteY5" fmla="*/ 225292 h 296705"/>
                    <a:gd name="connsiteX6" fmla="*/ 122738 w 512538"/>
                    <a:gd name="connsiteY6" fmla="*/ 222664 h 296705"/>
                    <a:gd name="connsiteX7" fmla="*/ 126561 w 512538"/>
                    <a:gd name="connsiteY7" fmla="*/ 70453 h 296705"/>
                    <a:gd name="connsiteX8" fmla="*/ 389405 w 512538"/>
                    <a:gd name="connsiteY8" fmla="*/ 73081 h 296705"/>
                    <a:gd name="connsiteX9" fmla="*/ 385582 w 512538"/>
                    <a:gd name="connsiteY9" fmla="*/ 225292 h 29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2538" h="296705">
                      <a:moveTo>
                        <a:pt x="440063" y="45124"/>
                      </a:moveTo>
                      <a:cubicBezTo>
                        <a:pt x="341377" y="-13658"/>
                        <a:pt x="179130" y="-15330"/>
                        <a:pt x="77576" y="41540"/>
                      </a:cubicBezTo>
                      <a:cubicBezTo>
                        <a:pt x="-23978" y="98410"/>
                        <a:pt x="-26128" y="192556"/>
                        <a:pt x="72319" y="251337"/>
                      </a:cubicBezTo>
                      <a:cubicBezTo>
                        <a:pt x="170766" y="310119"/>
                        <a:pt x="333252" y="312031"/>
                        <a:pt x="434806" y="255161"/>
                      </a:cubicBezTo>
                      <a:cubicBezTo>
                        <a:pt x="536360" y="198291"/>
                        <a:pt x="538510" y="104144"/>
                        <a:pt x="440063" y="45124"/>
                      </a:cubicBezTo>
                      <a:close/>
                      <a:moveTo>
                        <a:pt x="385582" y="225292"/>
                      </a:moveTo>
                      <a:cubicBezTo>
                        <a:pt x="302619" y="266594"/>
                        <a:pt x="204865" y="265617"/>
                        <a:pt x="122738" y="222664"/>
                      </a:cubicBezTo>
                      <a:cubicBezTo>
                        <a:pt x="51053" y="179891"/>
                        <a:pt x="52964" y="111791"/>
                        <a:pt x="126561" y="70453"/>
                      </a:cubicBezTo>
                      <a:cubicBezTo>
                        <a:pt x="209524" y="29150"/>
                        <a:pt x="307278" y="30127"/>
                        <a:pt x="389405" y="73081"/>
                      </a:cubicBezTo>
                      <a:cubicBezTo>
                        <a:pt x="460851" y="116331"/>
                        <a:pt x="459179" y="184432"/>
                        <a:pt x="385582" y="225292"/>
                      </a:cubicBezTo>
                      <a:close/>
                    </a:path>
                  </a:pathLst>
                </a:custGeom>
                <a:solidFill>
                  <a:srgbClr val="9CE8EF"/>
                </a:solidFill>
                <a:ln w="23813" cap="flat">
                  <a:noFill/>
                  <a:prstDash val="solid"/>
                  <a:miter/>
                </a:ln>
              </p:spPr>
              <p:txBody>
                <a:bodyPr rtlCol="0" anchor="ctr"/>
                <a:lstStyle/>
                <a:p>
                  <a:endParaRPr lang="zh-CN" altLang="en-US"/>
                </a:p>
              </p:txBody>
            </p:sp>
            <p:sp>
              <p:nvSpPr>
                <p:cNvPr id="77" name="Freeform: Shape 76"/>
                <p:cNvSpPr/>
                <p:nvPr/>
              </p:nvSpPr>
              <p:spPr>
                <a:xfrm>
                  <a:off x="4778703" y="2100040"/>
                  <a:ext cx="654199" cy="430658"/>
                </a:xfrm>
                <a:custGeom>
                  <a:avLst/>
                  <a:gdLst>
                    <a:gd name="connsiteX0" fmla="*/ 31052 w 654199"/>
                    <a:gd name="connsiteY0" fmla="*/ 303645 h 430658"/>
                    <a:gd name="connsiteX1" fmla="*/ 535236 w 654199"/>
                    <a:gd name="connsiteY1" fmla="*/ 379631 h 430658"/>
                    <a:gd name="connsiteX2" fmla="*/ 652800 w 654199"/>
                    <a:gd name="connsiteY2" fmla="*/ 201375 h 430658"/>
                    <a:gd name="connsiteX3" fmla="*/ 357458 w 654199"/>
                    <a:gd name="connsiteY3" fmla="*/ -60 h 430658"/>
                    <a:gd name="connsiteX4" fmla="*/ 64983 w 654199"/>
                    <a:gd name="connsiteY4" fmla="*/ 85006 h 430658"/>
                    <a:gd name="connsiteX5" fmla="*/ 31052 w 654199"/>
                    <a:gd name="connsiteY5" fmla="*/ 303645 h 430658"/>
                    <a:gd name="connsiteX6" fmla="*/ 502978 w 654199"/>
                    <a:gd name="connsiteY6" fmla="*/ 268281 h 430658"/>
                    <a:gd name="connsiteX7" fmla="*/ 140491 w 654199"/>
                    <a:gd name="connsiteY7" fmla="*/ 264457 h 430658"/>
                    <a:gd name="connsiteX8" fmla="*/ 145748 w 654199"/>
                    <a:gd name="connsiteY8" fmla="*/ 54660 h 430658"/>
                    <a:gd name="connsiteX9" fmla="*/ 508235 w 654199"/>
                    <a:gd name="connsiteY9" fmla="*/ 58244 h 430658"/>
                    <a:gd name="connsiteX10" fmla="*/ 502978 w 654199"/>
                    <a:gd name="connsiteY10" fmla="*/ 268281 h 43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4199" h="430658">
                      <a:moveTo>
                        <a:pt x="31052" y="303645"/>
                      </a:moveTo>
                      <a:cubicBezTo>
                        <a:pt x="112295" y="417146"/>
                        <a:pt x="339059" y="481663"/>
                        <a:pt x="535236" y="379631"/>
                      </a:cubicBezTo>
                      <a:cubicBezTo>
                        <a:pt x="628666" y="325390"/>
                        <a:pt x="661402" y="261590"/>
                        <a:pt x="652800" y="201375"/>
                      </a:cubicBezTo>
                      <a:cubicBezTo>
                        <a:pt x="638463" y="101494"/>
                        <a:pt x="509430" y="896"/>
                        <a:pt x="357458" y="-60"/>
                      </a:cubicBezTo>
                      <a:cubicBezTo>
                        <a:pt x="237983" y="-60"/>
                        <a:pt x="140969" y="13321"/>
                        <a:pt x="64983" y="85006"/>
                      </a:cubicBezTo>
                      <a:cubicBezTo>
                        <a:pt x="-42066" y="186321"/>
                        <a:pt x="10503" y="274971"/>
                        <a:pt x="31052" y="303645"/>
                      </a:cubicBezTo>
                      <a:close/>
                      <a:moveTo>
                        <a:pt x="502978" y="268281"/>
                      </a:moveTo>
                      <a:cubicBezTo>
                        <a:pt x="401424" y="325151"/>
                        <a:pt x="240133" y="323478"/>
                        <a:pt x="140491" y="264457"/>
                      </a:cubicBezTo>
                      <a:cubicBezTo>
                        <a:pt x="40849" y="205437"/>
                        <a:pt x="44911" y="111530"/>
                        <a:pt x="145748" y="54660"/>
                      </a:cubicBezTo>
                      <a:cubicBezTo>
                        <a:pt x="246585" y="-2211"/>
                        <a:pt x="408593" y="-538"/>
                        <a:pt x="508235" y="58244"/>
                      </a:cubicBezTo>
                      <a:cubicBezTo>
                        <a:pt x="607877" y="117025"/>
                        <a:pt x="604532" y="211172"/>
                        <a:pt x="502978" y="268281"/>
                      </a:cubicBezTo>
                      <a:close/>
                    </a:path>
                  </a:pathLst>
                </a:custGeom>
                <a:solidFill>
                  <a:srgbClr val="A9F3FF"/>
                </a:solidFill>
                <a:ln w="23813" cap="flat">
                  <a:noFill/>
                  <a:prstDash val="solid"/>
                  <a:miter/>
                </a:ln>
              </p:spPr>
              <p:txBody>
                <a:bodyPr rtlCol="0" anchor="ctr"/>
                <a:lstStyle/>
                <a:p>
                  <a:endParaRPr lang="zh-CN" altLang="en-US"/>
                </a:p>
              </p:txBody>
            </p:sp>
            <p:sp>
              <p:nvSpPr>
                <p:cNvPr id="78" name="Freeform: Shape 77"/>
                <p:cNvSpPr/>
                <p:nvPr/>
              </p:nvSpPr>
              <p:spPr>
                <a:xfrm>
                  <a:off x="4370644" y="3599820"/>
                  <a:ext cx="1471691" cy="886611"/>
                </a:xfrm>
                <a:custGeom>
                  <a:avLst/>
                  <a:gdLst>
                    <a:gd name="connsiteX0" fmla="*/ 1471613 w 1471691"/>
                    <a:gd name="connsiteY0" fmla="*/ 93238 h 886611"/>
                    <a:gd name="connsiteX1" fmla="*/ 735170 w 1471691"/>
                    <a:gd name="connsiteY1" fmla="*/ 886551 h 886611"/>
                    <a:gd name="connsiteX2" fmla="*/ -78 w 1471691"/>
                    <a:gd name="connsiteY2" fmla="*/ 93238 h 886611"/>
                    <a:gd name="connsiteX3" fmla="*/ 1471613 w 1471691"/>
                    <a:gd name="connsiteY3" fmla="*/ 93238 h 886611"/>
                  </a:gdLst>
                  <a:ahLst/>
                  <a:cxnLst>
                    <a:cxn ang="0">
                      <a:pos x="connsiteX0" y="connsiteY0"/>
                    </a:cxn>
                    <a:cxn ang="0">
                      <a:pos x="connsiteX1" y="connsiteY1"/>
                    </a:cxn>
                    <a:cxn ang="0">
                      <a:pos x="connsiteX2" y="connsiteY2"/>
                    </a:cxn>
                    <a:cxn ang="0">
                      <a:pos x="connsiteX3" y="connsiteY3"/>
                    </a:cxn>
                  </a:cxnLst>
                  <a:rect l="l" t="t" r="r" b="b"/>
                  <a:pathLst>
                    <a:path w="1471691" h="886611">
                      <a:moveTo>
                        <a:pt x="1471613" y="93238"/>
                      </a:moveTo>
                      <a:cubicBezTo>
                        <a:pt x="1471613" y="528843"/>
                        <a:pt x="1141862" y="886551"/>
                        <a:pt x="735170" y="886551"/>
                      </a:cubicBezTo>
                      <a:cubicBezTo>
                        <a:pt x="328477" y="886551"/>
                        <a:pt x="-78" y="552022"/>
                        <a:pt x="-78" y="93238"/>
                      </a:cubicBezTo>
                      <a:cubicBezTo>
                        <a:pt x="-78" y="-34600"/>
                        <a:pt x="1471613" y="-27671"/>
                        <a:pt x="1471613" y="93238"/>
                      </a:cubicBezTo>
                      <a:close/>
                    </a:path>
                  </a:pathLst>
                </a:custGeom>
                <a:solidFill>
                  <a:srgbClr val="3ECCBA"/>
                </a:solidFill>
                <a:ln w="23813" cap="flat">
                  <a:noFill/>
                  <a:prstDash val="solid"/>
                  <a:miter/>
                </a:ln>
              </p:spPr>
              <p:txBody>
                <a:bodyPr rtlCol="0" anchor="ctr"/>
                <a:lstStyle/>
                <a:p>
                  <a:endParaRPr lang="zh-CN" altLang="en-US"/>
                </a:p>
              </p:txBody>
            </p:sp>
            <p:sp>
              <p:nvSpPr>
                <p:cNvPr id="79" name="Freeform: Shape 78"/>
                <p:cNvSpPr/>
                <p:nvPr/>
              </p:nvSpPr>
              <p:spPr>
                <a:xfrm>
                  <a:off x="4370644" y="3378899"/>
                  <a:ext cx="1471691" cy="628676"/>
                </a:xfrm>
                <a:custGeom>
                  <a:avLst/>
                  <a:gdLst>
                    <a:gd name="connsiteX0" fmla="*/ 1471613 w 1471691"/>
                    <a:gd name="connsiteY0" fmla="*/ 314159 h 628676"/>
                    <a:gd name="connsiteX1" fmla="*/ 735648 w 1471691"/>
                    <a:gd name="connsiteY1" fmla="*/ 628617 h 628676"/>
                    <a:gd name="connsiteX2" fmla="*/ -78 w 1471691"/>
                    <a:gd name="connsiteY2" fmla="*/ 314159 h 628676"/>
                    <a:gd name="connsiteX3" fmla="*/ 735648 w 1471691"/>
                    <a:gd name="connsiteY3" fmla="*/ -60 h 628676"/>
                    <a:gd name="connsiteX4" fmla="*/ 1471613 w 1471691"/>
                    <a:gd name="connsiteY4" fmla="*/ 314159 h 628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1691" h="628676">
                      <a:moveTo>
                        <a:pt x="1471613" y="314159"/>
                      </a:moveTo>
                      <a:cubicBezTo>
                        <a:pt x="1471613" y="487875"/>
                        <a:pt x="1142101" y="628617"/>
                        <a:pt x="735648" y="628617"/>
                      </a:cubicBezTo>
                      <a:cubicBezTo>
                        <a:pt x="329194" y="628617"/>
                        <a:pt x="-78" y="488831"/>
                        <a:pt x="-78" y="314159"/>
                      </a:cubicBezTo>
                      <a:cubicBezTo>
                        <a:pt x="-78" y="139487"/>
                        <a:pt x="329433" y="-60"/>
                        <a:pt x="735648" y="-60"/>
                      </a:cubicBezTo>
                      <a:cubicBezTo>
                        <a:pt x="1141862" y="-60"/>
                        <a:pt x="1471613" y="140681"/>
                        <a:pt x="1471613" y="314159"/>
                      </a:cubicBezTo>
                      <a:close/>
                    </a:path>
                  </a:pathLst>
                </a:custGeom>
                <a:solidFill>
                  <a:srgbClr val="50E1C4"/>
                </a:solidFill>
                <a:ln w="23813" cap="flat">
                  <a:noFill/>
                  <a:prstDash val="solid"/>
                  <a:miter/>
                </a:ln>
              </p:spPr>
              <p:txBody>
                <a:bodyPr rtlCol="0" anchor="ctr"/>
                <a:lstStyle/>
                <a:p>
                  <a:endParaRPr lang="zh-CN" altLang="en-US"/>
                </a:p>
              </p:txBody>
            </p:sp>
            <p:sp>
              <p:nvSpPr>
                <p:cNvPr id="80" name="Freeform: Shape 79"/>
                <p:cNvSpPr/>
                <p:nvPr/>
              </p:nvSpPr>
              <p:spPr>
                <a:xfrm>
                  <a:off x="4427049" y="3421842"/>
                  <a:ext cx="704332" cy="525424"/>
                </a:xfrm>
                <a:custGeom>
                  <a:avLst/>
                  <a:gdLst>
                    <a:gd name="connsiteX0" fmla="*/ 673508 w 704332"/>
                    <a:gd name="connsiteY0" fmla="*/ 725 h 525424"/>
                    <a:gd name="connsiteX1" fmla="*/ 73266 w 704332"/>
                    <a:gd name="connsiteY1" fmla="*/ 155325 h 525424"/>
                    <a:gd name="connsiteX2" fmla="*/ 515562 w 704332"/>
                    <a:gd name="connsiteY2" fmla="*/ 524980 h 525424"/>
                    <a:gd name="connsiteX3" fmla="*/ 561201 w 704332"/>
                    <a:gd name="connsiteY3" fmla="*/ 262136 h 525424"/>
                    <a:gd name="connsiteX4" fmla="*/ 673508 w 704332"/>
                    <a:gd name="connsiteY4" fmla="*/ 725 h 525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4332" h="525424">
                      <a:moveTo>
                        <a:pt x="673508" y="725"/>
                      </a:moveTo>
                      <a:cubicBezTo>
                        <a:pt x="673508" y="725"/>
                        <a:pt x="321774" y="-20303"/>
                        <a:pt x="73266" y="155325"/>
                      </a:cubicBezTo>
                      <a:cubicBezTo>
                        <a:pt x="-175242" y="330953"/>
                        <a:pt x="267293" y="513750"/>
                        <a:pt x="515562" y="524980"/>
                      </a:cubicBezTo>
                      <a:cubicBezTo>
                        <a:pt x="763831" y="536211"/>
                        <a:pt x="754512" y="297739"/>
                        <a:pt x="561201" y="262136"/>
                      </a:cubicBezTo>
                      <a:cubicBezTo>
                        <a:pt x="405167" y="234179"/>
                        <a:pt x="331332" y="31071"/>
                        <a:pt x="673508" y="725"/>
                      </a:cubicBezTo>
                      <a:close/>
                    </a:path>
                  </a:pathLst>
                </a:custGeom>
                <a:solidFill>
                  <a:srgbClr val="FFFFFF">
                    <a:alpha val="25000"/>
                  </a:srgbClr>
                </a:solidFill>
                <a:ln w="23813" cap="flat">
                  <a:noFill/>
                  <a:prstDash val="solid"/>
                  <a:miter/>
                </a:ln>
              </p:spPr>
              <p:txBody>
                <a:bodyPr rtlCol="0" anchor="ctr"/>
                <a:lstStyle/>
                <a:p>
                  <a:endParaRPr lang="zh-CN" altLang="en-US"/>
                </a:p>
              </p:txBody>
            </p:sp>
          </p:grpSp>
          <p:grpSp>
            <p:nvGrpSpPr>
              <p:cNvPr id="25" name="Group 24"/>
              <p:cNvGrpSpPr/>
              <p:nvPr/>
            </p:nvGrpSpPr>
            <p:grpSpPr>
              <a:xfrm>
                <a:off x="5365581" y="1695302"/>
                <a:ext cx="2756443" cy="3846112"/>
                <a:chOff x="5512253" y="1884569"/>
                <a:chExt cx="1842187" cy="2570434"/>
              </a:xfrm>
            </p:grpSpPr>
            <p:sp>
              <p:nvSpPr>
                <p:cNvPr id="26" name="Freeform: Shape 25"/>
                <p:cNvSpPr/>
                <p:nvPr/>
              </p:nvSpPr>
              <p:spPr>
                <a:xfrm>
                  <a:off x="5512253" y="2009237"/>
                  <a:ext cx="678778" cy="949567"/>
                </a:xfrm>
                <a:custGeom>
                  <a:avLst/>
                  <a:gdLst>
                    <a:gd name="connsiteX0" fmla="*/ 120243 w 678778"/>
                    <a:gd name="connsiteY0" fmla="*/ 345893 h 949567"/>
                    <a:gd name="connsiteX1" fmla="*/ 99788 w 678778"/>
                    <a:gd name="connsiteY1" fmla="*/ 947640 h 949567"/>
                    <a:gd name="connsiteX2" fmla="*/ 46091 w 678778"/>
                    <a:gd name="connsiteY2" fmla="*/ 891385 h 949567"/>
                    <a:gd name="connsiteX3" fmla="*/ 46091 w 678778"/>
                    <a:gd name="connsiteY3" fmla="*/ 360383 h 949567"/>
                    <a:gd name="connsiteX4" fmla="*/ 88707 w 678778"/>
                    <a:gd name="connsiteY4" fmla="*/ 237221 h 949567"/>
                    <a:gd name="connsiteX5" fmla="*/ 232752 w 678778"/>
                    <a:gd name="connsiteY5" fmla="*/ 134089 h 949567"/>
                    <a:gd name="connsiteX6" fmla="*/ 599680 w 678778"/>
                    <a:gd name="connsiteY6" fmla="*/ -154 h 949567"/>
                    <a:gd name="connsiteX7" fmla="*/ 678096 w 678778"/>
                    <a:gd name="connsiteY7" fmla="*/ 5386 h 949567"/>
                    <a:gd name="connsiteX8" fmla="*/ 614595 w 678778"/>
                    <a:gd name="connsiteY8" fmla="*/ 25416 h 949567"/>
                    <a:gd name="connsiteX9" fmla="*/ 348241 w 678778"/>
                    <a:gd name="connsiteY9" fmla="*/ 144743 h 949567"/>
                    <a:gd name="connsiteX10" fmla="*/ 130471 w 678778"/>
                    <a:gd name="connsiteY10" fmla="*/ 236794 h 949567"/>
                    <a:gd name="connsiteX11" fmla="*/ 120243 w 678778"/>
                    <a:gd name="connsiteY11" fmla="*/ 345893 h 949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8778" h="949567">
                      <a:moveTo>
                        <a:pt x="120243" y="345893"/>
                      </a:moveTo>
                      <a:cubicBezTo>
                        <a:pt x="96378" y="711117"/>
                        <a:pt x="257894" y="973636"/>
                        <a:pt x="99788" y="947640"/>
                      </a:cubicBezTo>
                      <a:cubicBezTo>
                        <a:pt x="78053" y="944230"/>
                        <a:pt x="57172" y="911842"/>
                        <a:pt x="46091" y="891385"/>
                      </a:cubicBezTo>
                      <a:cubicBezTo>
                        <a:pt x="22226" y="851326"/>
                        <a:pt x="-45963" y="754160"/>
                        <a:pt x="46091" y="360383"/>
                      </a:cubicBezTo>
                      <a:cubicBezTo>
                        <a:pt x="54016" y="317425"/>
                        <a:pt x="68380" y="275874"/>
                        <a:pt x="88707" y="237221"/>
                      </a:cubicBezTo>
                      <a:cubicBezTo>
                        <a:pt x="115556" y="191621"/>
                        <a:pt x="153909" y="172018"/>
                        <a:pt x="232752" y="134089"/>
                      </a:cubicBezTo>
                      <a:cubicBezTo>
                        <a:pt x="462453" y="22859"/>
                        <a:pt x="522544" y="2403"/>
                        <a:pt x="599680" y="-154"/>
                      </a:cubicBezTo>
                      <a:cubicBezTo>
                        <a:pt x="620989" y="-154"/>
                        <a:pt x="677243" y="-154"/>
                        <a:pt x="678096" y="5386"/>
                      </a:cubicBezTo>
                      <a:cubicBezTo>
                        <a:pt x="678947" y="10927"/>
                        <a:pt x="657212" y="16467"/>
                        <a:pt x="614595" y="25416"/>
                      </a:cubicBezTo>
                      <a:cubicBezTo>
                        <a:pt x="529362" y="65476"/>
                        <a:pt x="439015" y="105535"/>
                        <a:pt x="348241" y="144743"/>
                      </a:cubicBezTo>
                      <a:cubicBezTo>
                        <a:pt x="274942" y="176833"/>
                        <a:pt x="202366" y="207517"/>
                        <a:pt x="130471" y="236794"/>
                      </a:cubicBezTo>
                      <a:cubicBezTo>
                        <a:pt x="125784" y="263643"/>
                        <a:pt x="123227" y="302424"/>
                        <a:pt x="120243" y="345893"/>
                      </a:cubicBezTo>
                      <a:close/>
                    </a:path>
                  </a:pathLst>
                </a:custGeom>
                <a:solidFill>
                  <a:srgbClr val="50E1C4"/>
                </a:solidFill>
                <a:ln w="42430" cap="flat">
                  <a:noFill/>
                  <a:prstDash val="solid"/>
                  <a:miter/>
                </a:ln>
              </p:spPr>
              <p:txBody>
                <a:bodyPr rtlCol="0" anchor="ctr"/>
                <a:lstStyle/>
                <a:p>
                  <a:endParaRPr lang="zh-CN" altLang="en-US"/>
                </a:p>
              </p:txBody>
            </p:sp>
            <p:sp>
              <p:nvSpPr>
                <p:cNvPr id="33" name="Freeform: Shape 32"/>
                <p:cNvSpPr/>
                <p:nvPr/>
              </p:nvSpPr>
              <p:spPr>
                <a:xfrm>
                  <a:off x="6112165" y="2291785"/>
                  <a:ext cx="329852" cy="246323"/>
                </a:xfrm>
                <a:custGeom>
                  <a:avLst/>
                  <a:gdLst>
                    <a:gd name="connsiteX0" fmla="*/ 329194 w 329852"/>
                    <a:gd name="connsiteY0" fmla="*/ 143890 h 246323"/>
                    <a:gd name="connsiteX1" fmla="*/ 273366 w 329852"/>
                    <a:gd name="connsiteY1" fmla="*/ 246170 h 246323"/>
                    <a:gd name="connsiteX2" fmla="*/ 178332 w 329852"/>
                    <a:gd name="connsiteY2" fmla="*/ 209520 h 246323"/>
                    <a:gd name="connsiteX3" fmla="*/ 160857 w 329852"/>
                    <a:gd name="connsiteY3" fmla="*/ 202275 h 246323"/>
                    <a:gd name="connsiteX4" fmla="*/ 113980 w 329852"/>
                    <a:gd name="connsiteY4" fmla="*/ 181393 h 246323"/>
                    <a:gd name="connsiteX5" fmla="*/ 88838 w 329852"/>
                    <a:gd name="connsiteY5" fmla="*/ 170312 h 246323"/>
                    <a:gd name="connsiteX6" fmla="*/ 48352 w 329852"/>
                    <a:gd name="connsiteY6" fmla="*/ 151561 h 246323"/>
                    <a:gd name="connsiteX7" fmla="*/ -659 w 329852"/>
                    <a:gd name="connsiteY7" fmla="*/ 127696 h 246323"/>
                    <a:gd name="connsiteX8" fmla="*/ -659 w 329852"/>
                    <a:gd name="connsiteY8" fmla="*/ 127696 h 246323"/>
                    <a:gd name="connsiteX9" fmla="*/ 41958 w 329852"/>
                    <a:gd name="connsiteY9" fmla="*/ -154 h 246323"/>
                    <a:gd name="connsiteX10" fmla="*/ 50055 w 329852"/>
                    <a:gd name="connsiteY10" fmla="*/ 2829 h 246323"/>
                    <a:gd name="connsiteX11" fmla="*/ 73920 w 329852"/>
                    <a:gd name="connsiteY11" fmla="*/ 11779 h 246323"/>
                    <a:gd name="connsiteX12" fmla="*/ 92245 w 329852"/>
                    <a:gd name="connsiteY12" fmla="*/ 18171 h 246323"/>
                    <a:gd name="connsiteX13" fmla="*/ 116964 w 329852"/>
                    <a:gd name="connsiteY13" fmla="*/ 27121 h 246323"/>
                    <a:gd name="connsiteX14" fmla="*/ 150630 w 329852"/>
                    <a:gd name="connsiteY14" fmla="*/ 39053 h 246323"/>
                    <a:gd name="connsiteX15" fmla="*/ 176628 w 329852"/>
                    <a:gd name="connsiteY15" fmla="*/ 48429 h 246323"/>
                    <a:gd name="connsiteX16" fmla="*/ 219245 w 329852"/>
                    <a:gd name="connsiteY16" fmla="*/ 65475 h 246323"/>
                    <a:gd name="connsiteX17" fmla="*/ 223079 w 329852"/>
                    <a:gd name="connsiteY17" fmla="*/ 65475 h 246323"/>
                    <a:gd name="connsiteX18" fmla="*/ 234586 w 329852"/>
                    <a:gd name="connsiteY18" fmla="*/ 69311 h 246323"/>
                    <a:gd name="connsiteX19" fmla="*/ 274646 w 329852"/>
                    <a:gd name="connsiteY19" fmla="*/ 84653 h 246323"/>
                    <a:gd name="connsiteX20" fmla="*/ 317262 w 329852"/>
                    <a:gd name="connsiteY20" fmla="*/ 100421 h 246323"/>
                    <a:gd name="connsiteX21" fmla="*/ 329194 w 329852"/>
                    <a:gd name="connsiteY21" fmla="*/ 143890 h 246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29852" h="246323">
                      <a:moveTo>
                        <a:pt x="329194" y="143890"/>
                      </a:moveTo>
                      <a:lnTo>
                        <a:pt x="273366" y="246170"/>
                      </a:lnTo>
                      <a:cubicBezTo>
                        <a:pt x="266548" y="243613"/>
                        <a:pt x="238420" y="234663"/>
                        <a:pt x="178332" y="209520"/>
                      </a:cubicBezTo>
                      <a:lnTo>
                        <a:pt x="160857" y="202275"/>
                      </a:lnTo>
                      <a:lnTo>
                        <a:pt x="113980" y="181393"/>
                      </a:lnTo>
                      <a:cubicBezTo>
                        <a:pt x="105456" y="177131"/>
                        <a:pt x="96933" y="173722"/>
                        <a:pt x="88838" y="170312"/>
                      </a:cubicBezTo>
                      <a:lnTo>
                        <a:pt x="48352" y="151561"/>
                      </a:lnTo>
                      <a:cubicBezTo>
                        <a:pt x="32157" y="143890"/>
                        <a:pt x="15536" y="136219"/>
                        <a:pt x="-659" y="127696"/>
                      </a:cubicBezTo>
                      <a:lnTo>
                        <a:pt x="-659" y="127696"/>
                      </a:lnTo>
                      <a:cubicBezTo>
                        <a:pt x="14259" y="85079"/>
                        <a:pt x="28747" y="42463"/>
                        <a:pt x="41958" y="-154"/>
                      </a:cubicBezTo>
                      <a:cubicBezTo>
                        <a:pt x="44942" y="-154"/>
                        <a:pt x="47498" y="2403"/>
                        <a:pt x="50055" y="2829"/>
                      </a:cubicBezTo>
                      <a:lnTo>
                        <a:pt x="73920" y="11779"/>
                      </a:lnTo>
                      <a:lnTo>
                        <a:pt x="92245" y="18171"/>
                      </a:lnTo>
                      <a:cubicBezTo>
                        <a:pt x="99916" y="21154"/>
                        <a:pt x="108866" y="23711"/>
                        <a:pt x="116964" y="27121"/>
                      </a:cubicBezTo>
                      <a:cubicBezTo>
                        <a:pt x="125061" y="30530"/>
                        <a:pt x="139549" y="35218"/>
                        <a:pt x="150630" y="39053"/>
                      </a:cubicBezTo>
                      <a:cubicBezTo>
                        <a:pt x="161711" y="42889"/>
                        <a:pt x="167678" y="45872"/>
                        <a:pt x="176628" y="48429"/>
                      </a:cubicBezTo>
                      <a:lnTo>
                        <a:pt x="219245" y="65475"/>
                      </a:lnTo>
                      <a:lnTo>
                        <a:pt x="223079" y="65475"/>
                      </a:lnTo>
                      <a:cubicBezTo>
                        <a:pt x="226915" y="65475"/>
                        <a:pt x="230323" y="67606"/>
                        <a:pt x="234586" y="69311"/>
                      </a:cubicBezTo>
                      <a:lnTo>
                        <a:pt x="274646" y="84653"/>
                      </a:lnTo>
                      <a:cubicBezTo>
                        <a:pt x="289134" y="89341"/>
                        <a:pt x="304478" y="94881"/>
                        <a:pt x="317262" y="100421"/>
                      </a:cubicBezTo>
                      <a:cubicBezTo>
                        <a:pt x="319648" y="115294"/>
                        <a:pt x="323653" y="129869"/>
                        <a:pt x="329194" y="143890"/>
                      </a:cubicBezTo>
                      <a:close/>
                    </a:path>
                  </a:pathLst>
                </a:custGeom>
                <a:solidFill>
                  <a:srgbClr val="FFBDB6"/>
                </a:solidFill>
                <a:ln w="42430" cap="flat">
                  <a:noFill/>
                  <a:prstDash val="solid"/>
                  <a:miter/>
                </a:ln>
              </p:spPr>
              <p:txBody>
                <a:bodyPr rtlCol="0" anchor="ctr"/>
                <a:lstStyle/>
                <a:p>
                  <a:endParaRPr lang="zh-CN" altLang="en-US"/>
                </a:p>
              </p:txBody>
            </p:sp>
            <p:sp>
              <p:nvSpPr>
                <p:cNvPr id="36" name="Freeform: Shape 35"/>
                <p:cNvSpPr/>
                <p:nvPr/>
              </p:nvSpPr>
              <p:spPr>
                <a:xfrm>
                  <a:off x="5884594" y="2041199"/>
                  <a:ext cx="324260" cy="380701"/>
                </a:xfrm>
                <a:custGeom>
                  <a:avLst/>
                  <a:gdLst>
                    <a:gd name="connsiteX0" fmla="*/ -659 w 324260"/>
                    <a:gd name="connsiteY0" fmla="*/ 80818 h 380701"/>
                    <a:gd name="connsiteX1" fmla="*/ 212424 w 324260"/>
                    <a:gd name="connsiteY1" fmla="*/ 371037 h 380701"/>
                    <a:gd name="connsiteX2" fmla="*/ 284447 w 324260"/>
                    <a:gd name="connsiteY2" fmla="*/ 368054 h 380701"/>
                    <a:gd name="connsiteX3" fmla="*/ 321947 w 324260"/>
                    <a:gd name="connsiteY3" fmla="*/ 288361 h 380701"/>
                    <a:gd name="connsiteX4" fmla="*/ 108864 w 324260"/>
                    <a:gd name="connsiteY4" fmla="*/ -154 h 3807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4260" h="380701">
                      <a:moveTo>
                        <a:pt x="-659" y="80818"/>
                      </a:moveTo>
                      <a:cubicBezTo>
                        <a:pt x="24016" y="204278"/>
                        <a:pt x="102005" y="310521"/>
                        <a:pt x="212424" y="371037"/>
                      </a:cubicBezTo>
                      <a:cubicBezTo>
                        <a:pt x="234841" y="384717"/>
                        <a:pt x="263266" y="383566"/>
                        <a:pt x="284447" y="368054"/>
                      </a:cubicBezTo>
                      <a:cubicBezTo>
                        <a:pt x="313509" y="353010"/>
                        <a:pt x="328894" y="320365"/>
                        <a:pt x="321947" y="288361"/>
                      </a:cubicBezTo>
                      <a:lnTo>
                        <a:pt x="108864" y="-154"/>
                      </a:lnTo>
                      <a:close/>
                    </a:path>
                  </a:pathLst>
                </a:custGeom>
                <a:solidFill>
                  <a:srgbClr val="FFBDB6"/>
                </a:solidFill>
                <a:ln w="42430" cap="flat">
                  <a:noFill/>
                  <a:prstDash val="solid"/>
                  <a:miter/>
                </a:ln>
              </p:spPr>
              <p:txBody>
                <a:bodyPr rtlCol="0" anchor="ctr"/>
                <a:lstStyle/>
                <a:p>
                  <a:endParaRPr lang="zh-CN" altLang="en-US"/>
                </a:p>
              </p:txBody>
            </p:sp>
            <p:sp>
              <p:nvSpPr>
                <p:cNvPr id="38" name="Freeform: Shape 37"/>
                <p:cNvSpPr/>
                <p:nvPr/>
              </p:nvSpPr>
              <p:spPr>
                <a:xfrm>
                  <a:off x="5895248" y="2074440"/>
                  <a:ext cx="593649" cy="474748"/>
                </a:xfrm>
                <a:custGeom>
                  <a:avLst/>
                  <a:gdLst>
                    <a:gd name="connsiteX0" fmla="*/ 592991 w 593649"/>
                    <a:gd name="connsiteY0" fmla="*/ 275576 h 474748"/>
                    <a:gd name="connsiteX1" fmla="*/ 546111 w 593649"/>
                    <a:gd name="connsiteY1" fmla="*/ 360809 h 474748"/>
                    <a:gd name="connsiteX2" fmla="*/ 490283 w 593649"/>
                    <a:gd name="connsiteY2" fmla="*/ 463089 h 474748"/>
                    <a:gd name="connsiteX3" fmla="*/ 483892 w 593649"/>
                    <a:gd name="connsiteY3" fmla="*/ 474595 h 474748"/>
                    <a:gd name="connsiteX4" fmla="*/ 238420 w 593649"/>
                    <a:gd name="connsiteY4" fmla="*/ 374446 h 474748"/>
                    <a:gd name="connsiteX5" fmla="*/ 38548 w 593649"/>
                    <a:gd name="connsiteY5" fmla="*/ 203980 h 474748"/>
                    <a:gd name="connsiteX6" fmla="*/ -659 w 593649"/>
                    <a:gd name="connsiteY6" fmla="*/ 90620 h 474748"/>
                    <a:gd name="connsiteX7" fmla="*/ 119094 w 593649"/>
                    <a:gd name="connsiteY7" fmla="*/ 8369 h 474748"/>
                    <a:gd name="connsiteX8" fmla="*/ 125485 w 593649"/>
                    <a:gd name="connsiteY8" fmla="*/ 3255 h 474748"/>
                    <a:gd name="connsiteX9" fmla="*/ 129322 w 593649"/>
                    <a:gd name="connsiteY9" fmla="*/ 3255 h 474748"/>
                    <a:gd name="connsiteX10" fmla="*/ 134009 w 593649"/>
                    <a:gd name="connsiteY10" fmla="*/ -154 h 474748"/>
                    <a:gd name="connsiteX11" fmla="*/ 289560 w 593649"/>
                    <a:gd name="connsiteY11" fmla="*/ 224436 h 474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93649" h="474748">
                      <a:moveTo>
                        <a:pt x="592991" y="275576"/>
                      </a:moveTo>
                      <a:lnTo>
                        <a:pt x="546111" y="360809"/>
                      </a:lnTo>
                      <a:lnTo>
                        <a:pt x="490283" y="463089"/>
                      </a:lnTo>
                      <a:cubicBezTo>
                        <a:pt x="488153" y="466924"/>
                        <a:pt x="486022" y="470334"/>
                        <a:pt x="483892" y="474595"/>
                      </a:cubicBezTo>
                      <a:lnTo>
                        <a:pt x="238420" y="374446"/>
                      </a:lnTo>
                      <a:cubicBezTo>
                        <a:pt x="154209" y="342271"/>
                        <a:pt x="83636" y="282054"/>
                        <a:pt x="38548" y="203980"/>
                      </a:cubicBezTo>
                      <a:cubicBezTo>
                        <a:pt x="19456" y="168565"/>
                        <a:pt x="6245" y="130253"/>
                        <a:pt x="-659" y="90620"/>
                      </a:cubicBezTo>
                      <a:lnTo>
                        <a:pt x="119094" y="8369"/>
                      </a:lnTo>
                      <a:lnTo>
                        <a:pt x="125485" y="3255"/>
                      </a:lnTo>
                      <a:lnTo>
                        <a:pt x="129322" y="3255"/>
                      </a:lnTo>
                      <a:lnTo>
                        <a:pt x="134009" y="-154"/>
                      </a:lnTo>
                      <a:cubicBezTo>
                        <a:pt x="185576" y="75278"/>
                        <a:pt x="237567" y="149857"/>
                        <a:pt x="289560" y="224436"/>
                      </a:cubicBezTo>
                      <a:close/>
                    </a:path>
                  </a:pathLst>
                </a:custGeom>
                <a:solidFill>
                  <a:srgbClr val="FFFFFF"/>
                </a:solidFill>
                <a:ln w="42430" cap="flat">
                  <a:noFill/>
                  <a:prstDash val="solid"/>
                  <a:miter/>
                </a:ln>
              </p:spPr>
              <p:txBody>
                <a:bodyPr rtlCol="0" anchor="ctr"/>
                <a:lstStyle/>
                <a:p>
                  <a:endParaRPr lang="zh-CN" altLang="en-US"/>
                </a:p>
              </p:txBody>
            </p:sp>
            <p:sp>
              <p:nvSpPr>
                <p:cNvPr id="40" name="Freeform: Shape 39"/>
                <p:cNvSpPr/>
                <p:nvPr/>
              </p:nvSpPr>
              <p:spPr>
                <a:xfrm>
                  <a:off x="5846665" y="1963580"/>
                  <a:ext cx="180267" cy="156885"/>
                </a:xfrm>
                <a:custGeom>
                  <a:avLst/>
                  <a:gdLst>
                    <a:gd name="connsiteX0" fmla="*/ 179609 w 180267"/>
                    <a:gd name="connsiteY0" fmla="*/ 114115 h 156885"/>
                    <a:gd name="connsiteX1" fmla="*/ 37271 w 180267"/>
                    <a:gd name="connsiteY1" fmla="*/ 156732 h 156885"/>
                    <a:gd name="connsiteX2" fmla="*/ -659 w 180267"/>
                    <a:gd name="connsiteY2" fmla="*/ 59566 h 156885"/>
                    <a:gd name="connsiteX3" fmla="*/ 50482 w 180267"/>
                    <a:gd name="connsiteY3" fmla="*/ 20359 h 156885"/>
                    <a:gd name="connsiteX4" fmla="*/ 139976 w 180267"/>
                    <a:gd name="connsiteY4" fmla="*/ -97 h 1568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267" h="156885">
                      <a:moveTo>
                        <a:pt x="179609" y="114115"/>
                      </a:moveTo>
                      <a:lnTo>
                        <a:pt x="37271" y="156732"/>
                      </a:lnTo>
                      <a:lnTo>
                        <a:pt x="-659" y="59566"/>
                      </a:lnTo>
                      <a:cubicBezTo>
                        <a:pt x="13788" y="43414"/>
                        <a:pt x="31132" y="30118"/>
                        <a:pt x="50482" y="20359"/>
                      </a:cubicBezTo>
                      <a:cubicBezTo>
                        <a:pt x="78139" y="6167"/>
                        <a:pt x="108908" y="-865"/>
                        <a:pt x="139976" y="-97"/>
                      </a:cubicBezTo>
                      <a:close/>
                    </a:path>
                  </a:pathLst>
                </a:custGeom>
                <a:solidFill>
                  <a:srgbClr val="FFBDB6"/>
                </a:solidFill>
                <a:ln w="42430" cap="flat">
                  <a:noFill/>
                  <a:prstDash val="solid"/>
                  <a:miter/>
                </a:ln>
              </p:spPr>
              <p:txBody>
                <a:bodyPr rtlCol="0" anchor="ctr"/>
                <a:lstStyle/>
                <a:p>
                  <a:endParaRPr lang="zh-CN" altLang="en-US"/>
                </a:p>
              </p:txBody>
            </p:sp>
            <p:sp>
              <p:nvSpPr>
                <p:cNvPr id="42" name="Freeform: Shape 41"/>
                <p:cNvSpPr/>
                <p:nvPr/>
              </p:nvSpPr>
              <p:spPr>
                <a:xfrm>
                  <a:off x="5582153" y="1884569"/>
                  <a:ext cx="649765" cy="372270"/>
                </a:xfrm>
                <a:custGeom>
                  <a:avLst/>
                  <a:gdLst>
                    <a:gd name="connsiteX0" fmla="*/ 58014 w 649765"/>
                    <a:gd name="connsiteY0" fmla="*/ 372116 h 372270"/>
                    <a:gd name="connsiteX1" fmla="*/ 48213 w 649765"/>
                    <a:gd name="connsiteY1" fmla="*/ 365724 h 372270"/>
                    <a:gd name="connsiteX2" fmla="*/ 56 w 649765"/>
                    <a:gd name="connsiteY2" fmla="*/ 251511 h 372270"/>
                    <a:gd name="connsiteX3" fmla="*/ 6023 w 649765"/>
                    <a:gd name="connsiteY3" fmla="*/ 237448 h 372270"/>
                    <a:gd name="connsiteX4" fmla="*/ 553218 w 649765"/>
                    <a:gd name="connsiteY4" fmla="*/ 4761 h 372270"/>
                    <a:gd name="connsiteX5" fmla="*/ 638452 w 649765"/>
                    <a:gd name="connsiteY5" fmla="*/ 39707 h 372270"/>
                    <a:gd name="connsiteX6" fmla="*/ 643992 w 649765"/>
                    <a:gd name="connsiteY6" fmla="*/ 52918 h 372270"/>
                    <a:gd name="connsiteX7" fmla="*/ 643992 w 649765"/>
                    <a:gd name="connsiteY7" fmla="*/ 103206 h 372270"/>
                    <a:gd name="connsiteX8" fmla="*/ 609046 w 649765"/>
                    <a:gd name="connsiteY8" fmla="*/ 138577 h 372270"/>
                    <a:gd name="connsiteX9" fmla="*/ 61424 w 649765"/>
                    <a:gd name="connsiteY9" fmla="*/ 369986 h 372270"/>
                    <a:gd name="connsiteX10" fmla="*/ 23921 w 649765"/>
                    <a:gd name="connsiteY10" fmla="*/ 253216 h 372270"/>
                    <a:gd name="connsiteX11" fmla="*/ 63981 w 649765"/>
                    <a:gd name="connsiteY11" fmla="*/ 347399 h 372270"/>
                    <a:gd name="connsiteX12" fmla="*/ 601375 w 649765"/>
                    <a:gd name="connsiteY12" fmla="*/ 120253 h 372270"/>
                    <a:gd name="connsiteX13" fmla="*/ 625836 w 649765"/>
                    <a:gd name="connsiteY13" fmla="*/ 65192 h 372270"/>
                    <a:gd name="connsiteX14" fmla="*/ 624814 w 649765"/>
                    <a:gd name="connsiteY14" fmla="*/ 62720 h 372270"/>
                    <a:gd name="connsiteX15" fmla="*/ 619274 w 649765"/>
                    <a:gd name="connsiteY15" fmla="*/ 49509 h 372270"/>
                    <a:gd name="connsiteX16" fmla="*/ 564213 w 649765"/>
                    <a:gd name="connsiteY16" fmla="*/ 25047 h 372270"/>
                    <a:gd name="connsiteX17" fmla="*/ 561742 w 649765"/>
                    <a:gd name="connsiteY17" fmla="*/ 26070 h 372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49765" h="372270">
                      <a:moveTo>
                        <a:pt x="58014" y="372116"/>
                      </a:moveTo>
                      <a:cubicBezTo>
                        <a:pt x="53795" y="372031"/>
                        <a:pt x="50002" y="369559"/>
                        <a:pt x="48213" y="365724"/>
                      </a:cubicBezTo>
                      <a:lnTo>
                        <a:pt x="56" y="251511"/>
                      </a:lnTo>
                      <a:cubicBezTo>
                        <a:pt x="-2033" y="245971"/>
                        <a:pt x="610" y="239792"/>
                        <a:pt x="6023" y="237448"/>
                      </a:cubicBezTo>
                      <a:lnTo>
                        <a:pt x="553218" y="4761"/>
                      </a:lnTo>
                      <a:cubicBezTo>
                        <a:pt x="586416" y="-8833"/>
                        <a:pt x="624346" y="6722"/>
                        <a:pt x="638452" y="39707"/>
                      </a:cubicBezTo>
                      <a:lnTo>
                        <a:pt x="643992" y="52918"/>
                      </a:lnTo>
                      <a:cubicBezTo>
                        <a:pt x="650812" y="68985"/>
                        <a:pt x="650812" y="87139"/>
                        <a:pt x="643992" y="103206"/>
                      </a:cubicBezTo>
                      <a:cubicBezTo>
                        <a:pt x="637643" y="119272"/>
                        <a:pt x="625027" y="132014"/>
                        <a:pt x="609046" y="138577"/>
                      </a:cubicBezTo>
                      <a:lnTo>
                        <a:pt x="61424" y="369986"/>
                      </a:lnTo>
                      <a:close/>
                      <a:moveTo>
                        <a:pt x="23921" y="253216"/>
                      </a:moveTo>
                      <a:lnTo>
                        <a:pt x="63981" y="347399"/>
                      </a:lnTo>
                      <a:lnTo>
                        <a:pt x="601375" y="120253"/>
                      </a:lnTo>
                      <a:cubicBezTo>
                        <a:pt x="623324" y="111814"/>
                        <a:pt x="634319" y="87139"/>
                        <a:pt x="625836" y="65192"/>
                      </a:cubicBezTo>
                      <a:cubicBezTo>
                        <a:pt x="625540" y="64339"/>
                        <a:pt x="625199" y="63530"/>
                        <a:pt x="624814" y="62720"/>
                      </a:cubicBezTo>
                      <a:lnTo>
                        <a:pt x="619274" y="49509"/>
                      </a:lnTo>
                      <a:cubicBezTo>
                        <a:pt x="610836" y="27561"/>
                        <a:pt x="586162" y="16566"/>
                        <a:pt x="564213" y="25047"/>
                      </a:cubicBezTo>
                      <a:cubicBezTo>
                        <a:pt x="563363" y="25345"/>
                        <a:pt x="562551" y="25686"/>
                        <a:pt x="561742" y="26070"/>
                      </a:cubicBezTo>
                      <a:close/>
                    </a:path>
                  </a:pathLst>
                </a:custGeom>
                <a:solidFill>
                  <a:schemeClr val="tx2">
                    <a:lumMod val="20000"/>
                    <a:lumOff val="80000"/>
                  </a:schemeClr>
                </a:solidFill>
                <a:ln w="42430" cap="flat">
                  <a:noFill/>
                  <a:prstDash val="solid"/>
                  <a:miter/>
                </a:ln>
              </p:spPr>
              <p:txBody>
                <a:bodyPr rtlCol="0" anchor="ctr"/>
                <a:lstStyle/>
                <a:p>
                  <a:endParaRPr lang="zh-CN" altLang="en-US"/>
                </a:p>
              </p:txBody>
            </p:sp>
            <p:sp>
              <p:nvSpPr>
                <p:cNvPr id="43" name="Freeform: Shape 42"/>
                <p:cNvSpPr/>
                <p:nvPr/>
              </p:nvSpPr>
              <p:spPr>
                <a:xfrm>
                  <a:off x="6170550" y="2421766"/>
                  <a:ext cx="772639" cy="1078199"/>
                </a:xfrm>
                <a:custGeom>
                  <a:avLst/>
                  <a:gdLst>
                    <a:gd name="connsiteX0" fmla="*/ 771981 w 772639"/>
                    <a:gd name="connsiteY0" fmla="*/ 1070801 h 1078199"/>
                    <a:gd name="connsiteX1" fmla="*/ -659 w 772639"/>
                    <a:gd name="connsiteY1" fmla="*/ 1078046 h 1078199"/>
                    <a:gd name="connsiteX2" fmla="*/ 141682 w 772639"/>
                    <a:gd name="connsiteY2" fmla="*/ -154 h 1078199"/>
                    <a:gd name="connsiteX3" fmla="*/ 330900 w 772639"/>
                    <a:gd name="connsiteY3" fmla="*/ 284525 h 1078199"/>
                  </a:gdLst>
                  <a:ahLst/>
                  <a:cxnLst>
                    <a:cxn ang="0">
                      <a:pos x="connsiteX0" y="connsiteY0"/>
                    </a:cxn>
                    <a:cxn ang="0">
                      <a:pos x="connsiteX1" y="connsiteY1"/>
                    </a:cxn>
                    <a:cxn ang="0">
                      <a:pos x="connsiteX2" y="connsiteY2"/>
                    </a:cxn>
                    <a:cxn ang="0">
                      <a:pos x="connsiteX3" y="connsiteY3"/>
                    </a:cxn>
                  </a:cxnLst>
                  <a:rect l="l" t="t" r="r" b="b"/>
                  <a:pathLst>
                    <a:path w="772639" h="1078199">
                      <a:moveTo>
                        <a:pt x="771981" y="1070801"/>
                      </a:moveTo>
                      <a:lnTo>
                        <a:pt x="-659" y="1078046"/>
                      </a:lnTo>
                      <a:cubicBezTo>
                        <a:pt x="46518" y="718916"/>
                        <a:pt x="93952" y="359530"/>
                        <a:pt x="141682" y="-154"/>
                      </a:cubicBezTo>
                      <a:lnTo>
                        <a:pt x="330900" y="284525"/>
                      </a:lnTo>
                      <a:close/>
                    </a:path>
                  </a:pathLst>
                </a:custGeom>
                <a:solidFill>
                  <a:srgbClr val="C4C8D6"/>
                </a:solidFill>
                <a:ln w="42430" cap="flat">
                  <a:noFill/>
                  <a:prstDash val="solid"/>
                  <a:miter/>
                </a:ln>
              </p:spPr>
              <p:txBody>
                <a:bodyPr rtlCol="0" anchor="ctr"/>
                <a:lstStyle/>
                <a:p>
                  <a:endParaRPr lang="zh-CN" altLang="en-US"/>
                </a:p>
              </p:txBody>
            </p:sp>
            <p:sp>
              <p:nvSpPr>
                <p:cNvPr id="44" name="Freeform: Shape 43"/>
                <p:cNvSpPr/>
                <p:nvPr/>
              </p:nvSpPr>
              <p:spPr>
                <a:xfrm>
                  <a:off x="6308627" y="2369633"/>
                  <a:ext cx="353719" cy="691738"/>
                </a:xfrm>
                <a:custGeom>
                  <a:avLst/>
                  <a:gdLst>
                    <a:gd name="connsiteX0" fmla="*/ -659 w 353719"/>
                    <a:gd name="connsiteY0" fmla="*/ 662248 h 691738"/>
                    <a:gd name="connsiteX1" fmla="*/ 201770 w 353719"/>
                    <a:gd name="connsiteY1" fmla="*/ 688670 h 691738"/>
                    <a:gd name="connsiteX2" fmla="*/ 353061 w 353719"/>
                    <a:gd name="connsiteY2" fmla="*/ 639661 h 691738"/>
                    <a:gd name="connsiteX3" fmla="*/ 229472 w 353719"/>
                    <a:gd name="connsiteY3" fmla="*/ 102692 h 691738"/>
                    <a:gd name="connsiteX4" fmla="*/ 186856 w 353719"/>
                    <a:gd name="connsiteY4" fmla="*/ 6378 h 691738"/>
                    <a:gd name="connsiteX5" fmla="*/ 129324 w 353719"/>
                    <a:gd name="connsiteY5" fmla="*/ 412 h 691738"/>
                    <a:gd name="connsiteX6" fmla="*/ 15109 w 353719"/>
                    <a:gd name="connsiteY6" fmla="*/ 59223 h 691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3719" h="691738">
                      <a:moveTo>
                        <a:pt x="-659" y="662248"/>
                      </a:moveTo>
                      <a:cubicBezTo>
                        <a:pt x="63565" y="687733"/>
                        <a:pt x="133158" y="696852"/>
                        <a:pt x="201770" y="688670"/>
                      </a:cubicBezTo>
                      <a:cubicBezTo>
                        <a:pt x="254914" y="682406"/>
                        <a:pt x="306309" y="665742"/>
                        <a:pt x="353061" y="639661"/>
                      </a:cubicBezTo>
                      <a:cubicBezTo>
                        <a:pt x="339593" y="455387"/>
                        <a:pt x="297915" y="274309"/>
                        <a:pt x="229472" y="102692"/>
                      </a:cubicBezTo>
                      <a:cubicBezTo>
                        <a:pt x="216261" y="69451"/>
                        <a:pt x="202197" y="37062"/>
                        <a:pt x="186856" y="6378"/>
                      </a:cubicBezTo>
                      <a:cubicBezTo>
                        <a:pt x="168232" y="753"/>
                        <a:pt x="148713" y="-1250"/>
                        <a:pt x="129324" y="412"/>
                      </a:cubicBezTo>
                      <a:cubicBezTo>
                        <a:pt x="85173" y="4844"/>
                        <a:pt x="44346" y="25854"/>
                        <a:pt x="15109" y="59223"/>
                      </a:cubicBezTo>
                      <a:close/>
                    </a:path>
                  </a:pathLst>
                </a:custGeom>
                <a:solidFill>
                  <a:srgbClr val="FFBDB6"/>
                </a:solidFill>
                <a:ln w="42430" cap="flat">
                  <a:noFill/>
                  <a:prstDash val="solid"/>
                  <a:miter/>
                </a:ln>
              </p:spPr>
              <p:txBody>
                <a:bodyPr rtlCol="0" anchor="ctr"/>
                <a:lstStyle/>
                <a:p>
                  <a:endParaRPr lang="zh-CN" altLang="en-US"/>
                </a:p>
              </p:txBody>
            </p:sp>
            <p:sp>
              <p:nvSpPr>
                <p:cNvPr id="45" name="Freeform: Shape 44"/>
                <p:cNvSpPr/>
                <p:nvPr/>
              </p:nvSpPr>
              <p:spPr>
                <a:xfrm>
                  <a:off x="6253653" y="3025643"/>
                  <a:ext cx="285958" cy="628594"/>
                </a:xfrm>
                <a:custGeom>
                  <a:avLst/>
                  <a:gdLst>
                    <a:gd name="connsiteX0" fmla="*/ 285300 w 285958"/>
                    <a:gd name="connsiteY0" fmla="*/ 16892 h 628594"/>
                    <a:gd name="connsiteX1" fmla="*/ 285300 w 285958"/>
                    <a:gd name="connsiteY1" fmla="*/ 32234 h 628594"/>
                    <a:gd name="connsiteX2" fmla="*/ 262712 w 285958"/>
                    <a:gd name="connsiteY2" fmla="*/ 339500 h 628594"/>
                    <a:gd name="connsiteX3" fmla="*/ 262712 w 285958"/>
                    <a:gd name="connsiteY3" fmla="*/ 345040 h 628594"/>
                    <a:gd name="connsiteX4" fmla="*/ 262712 w 285958"/>
                    <a:gd name="connsiteY4" fmla="*/ 368479 h 628594"/>
                    <a:gd name="connsiteX5" fmla="*/ 259728 w 285958"/>
                    <a:gd name="connsiteY5" fmla="*/ 411096 h 628594"/>
                    <a:gd name="connsiteX6" fmla="*/ 259728 w 285958"/>
                    <a:gd name="connsiteY6" fmla="*/ 431126 h 628594"/>
                    <a:gd name="connsiteX7" fmla="*/ 259728 w 285958"/>
                    <a:gd name="connsiteY7" fmla="*/ 452008 h 628594"/>
                    <a:gd name="connsiteX8" fmla="*/ 256321 w 285958"/>
                    <a:gd name="connsiteY8" fmla="*/ 497182 h 628594"/>
                    <a:gd name="connsiteX9" fmla="*/ 256321 w 285958"/>
                    <a:gd name="connsiteY9" fmla="*/ 518490 h 628594"/>
                    <a:gd name="connsiteX10" fmla="*/ 252911 w 285958"/>
                    <a:gd name="connsiteY10" fmla="*/ 564942 h 628594"/>
                    <a:gd name="connsiteX11" fmla="*/ 252911 w 285958"/>
                    <a:gd name="connsiteY11" fmla="*/ 596052 h 628594"/>
                    <a:gd name="connsiteX12" fmla="*/ 252911 w 285958"/>
                    <a:gd name="connsiteY12" fmla="*/ 623753 h 628594"/>
                    <a:gd name="connsiteX13" fmla="*/ 252911 w 285958"/>
                    <a:gd name="connsiteY13" fmla="*/ 628441 h 628594"/>
                    <a:gd name="connsiteX14" fmla="*/ 149353 w 285958"/>
                    <a:gd name="connsiteY14" fmla="*/ 621622 h 628594"/>
                    <a:gd name="connsiteX15" fmla="*/ -659 w 285958"/>
                    <a:gd name="connsiteY15" fmla="*/ 610968 h 628594"/>
                    <a:gd name="connsiteX16" fmla="*/ -659 w 285958"/>
                    <a:gd name="connsiteY16" fmla="*/ 607985 h 628594"/>
                    <a:gd name="connsiteX17" fmla="*/ -659 w 285958"/>
                    <a:gd name="connsiteY17" fmla="*/ 568351 h 628594"/>
                    <a:gd name="connsiteX18" fmla="*/ 12552 w 285958"/>
                    <a:gd name="connsiteY18" fmla="*/ 376151 h 628594"/>
                    <a:gd name="connsiteX19" fmla="*/ 12552 w 285958"/>
                    <a:gd name="connsiteY19" fmla="*/ 368054 h 628594"/>
                    <a:gd name="connsiteX20" fmla="*/ 18946 w 285958"/>
                    <a:gd name="connsiteY20" fmla="*/ 277706 h 628594"/>
                    <a:gd name="connsiteX21" fmla="*/ 30451 w 285958"/>
                    <a:gd name="connsiteY21" fmla="*/ 118320 h 628594"/>
                    <a:gd name="connsiteX22" fmla="*/ 51759 w 285958"/>
                    <a:gd name="connsiteY22" fmla="*/ -154 h 628594"/>
                    <a:gd name="connsiteX23" fmla="*/ 232453 w 285958"/>
                    <a:gd name="connsiteY23" fmla="*/ 12631 h 628594"/>
                    <a:gd name="connsiteX24" fmla="*/ 270809 w 285958"/>
                    <a:gd name="connsiteY24" fmla="*/ 15614 h 628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85958" h="628594">
                      <a:moveTo>
                        <a:pt x="285300" y="16892"/>
                      </a:moveTo>
                      <a:lnTo>
                        <a:pt x="285300" y="32234"/>
                      </a:lnTo>
                      <a:lnTo>
                        <a:pt x="262712" y="339500"/>
                      </a:lnTo>
                      <a:lnTo>
                        <a:pt x="262712" y="345040"/>
                      </a:lnTo>
                      <a:lnTo>
                        <a:pt x="262712" y="368479"/>
                      </a:lnTo>
                      <a:lnTo>
                        <a:pt x="259728" y="411096"/>
                      </a:lnTo>
                      <a:lnTo>
                        <a:pt x="259728" y="431126"/>
                      </a:lnTo>
                      <a:lnTo>
                        <a:pt x="259728" y="452008"/>
                      </a:lnTo>
                      <a:cubicBezTo>
                        <a:pt x="259728" y="452008"/>
                        <a:pt x="256321" y="497182"/>
                        <a:pt x="256321" y="497182"/>
                      </a:cubicBezTo>
                      <a:lnTo>
                        <a:pt x="256321" y="518490"/>
                      </a:lnTo>
                      <a:lnTo>
                        <a:pt x="252911" y="564942"/>
                      </a:lnTo>
                      <a:lnTo>
                        <a:pt x="252911" y="596052"/>
                      </a:lnTo>
                      <a:lnTo>
                        <a:pt x="252911" y="623753"/>
                      </a:lnTo>
                      <a:lnTo>
                        <a:pt x="252911" y="628441"/>
                      </a:lnTo>
                      <a:cubicBezTo>
                        <a:pt x="252911" y="628441"/>
                        <a:pt x="149353" y="621622"/>
                        <a:pt x="149353" y="621622"/>
                      </a:cubicBezTo>
                      <a:lnTo>
                        <a:pt x="-659" y="610968"/>
                      </a:lnTo>
                      <a:cubicBezTo>
                        <a:pt x="-659" y="610968"/>
                        <a:pt x="-659" y="607985"/>
                        <a:pt x="-659" y="607985"/>
                      </a:cubicBezTo>
                      <a:lnTo>
                        <a:pt x="-659" y="568351"/>
                      </a:lnTo>
                      <a:lnTo>
                        <a:pt x="12552" y="376151"/>
                      </a:lnTo>
                      <a:cubicBezTo>
                        <a:pt x="12766" y="373466"/>
                        <a:pt x="12766" y="370739"/>
                        <a:pt x="12552" y="368054"/>
                      </a:cubicBezTo>
                      <a:cubicBezTo>
                        <a:pt x="12552" y="368054"/>
                        <a:pt x="18946" y="277706"/>
                        <a:pt x="18946" y="277706"/>
                      </a:cubicBezTo>
                      <a:lnTo>
                        <a:pt x="30451" y="118320"/>
                      </a:lnTo>
                      <a:cubicBezTo>
                        <a:pt x="37697" y="78686"/>
                        <a:pt x="44942" y="39053"/>
                        <a:pt x="51759" y="-154"/>
                      </a:cubicBezTo>
                      <a:lnTo>
                        <a:pt x="232453" y="12631"/>
                      </a:lnTo>
                      <a:lnTo>
                        <a:pt x="270809" y="15614"/>
                      </a:lnTo>
                      <a:close/>
                    </a:path>
                  </a:pathLst>
                </a:custGeom>
                <a:solidFill>
                  <a:srgbClr val="FFBDB6"/>
                </a:solidFill>
                <a:ln w="42430" cap="flat">
                  <a:noFill/>
                  <a:prstDash val="solid"/>
                  <a:miter/>
                </a:ln>
              </p:spPr>
              <p:txBody>
                <a:bodyPr rtlCol="0" anchor="ctr"/>
                <a:lstStyle/>
                <a:p>
                  <a:endParaRPr lang="zh-CN" altLang="en-US"/>
                </a:p>
              </p:txBody>
            </p:sp>
            <p:sp>
              <p:nvSpPr>
                <p:cNvPr id="46" name="Freeform: Shape 45"/>
                <p:cNvSpPr/>
                <p:nvPr/>
              </p:nvSpPr>
              <p:spPr>
                <a:xfrm>
                  <a:off x="6247335" y="3565221"/>
                  <a:ext cx="258322" cy="247433"/>
                </a:xfrm>
                <a:custGeom>
                  <a:avLst/>
                  <a:gdLst>
                    <a:gd name="connsiteX0" fmla="*/ 253337 w 258322"/>
                    <a:gd name="connsiteY0" fmla="*/ 88436 h 247433"/>
                    <a:gd name="connsiteX1" fmla="*/ 255894 w 258322"/>
                    <a:gd name="connsiteY1" fmla="*/ 142559 h 247433"/>
                    <a:gd name="connsiteX2" fmla="*/ 248224 w 258322"/>
                    <a:gd name="connsiteY2" fmla="*/ 171965 h 247433"/>
                    <a:gd name="connsiteX3" fmla="*/ 245667 w 258322"/>
                    <a:gd name="connsiteY3" fmla="*/ 176653 h 247433"/>
                    <a:gd name="connsiteX4" fmla="*/ 81591 w 258322"/>
                    <a:gd name="connsiteY4" fmla="*/ 237168 h 247433"/>
                    <a:gd name="connsiteX5" fmla="*/ -659 w 258322"/>
                    <a:gd name="connsiteY5" fmla="*/ 129348 h 247433"/>
                    <a:gd name="connsiteX6" fmla="*/ -659 w 258322"/>
                    <a:gd name="connsiteY6" fmla="*/ 114006 h 247433"/>
                    <a:gd name="connsiteX7" fmla="*/ 7439 w 258322"/>
                    <a:gd name="connsiteY7" fmla="*/ 75225 h 247433"/>
                    <a:gd name="connsiteX8" fmla="*/ 14683 w 258322"/>
                    <a:gd name="connsiteY8" fmla="*/ 60310 h 247433"/>
                    <a:gd name="connsiteX9" fmla="*/ 43238 w 258322"/>
                    <a:gd name="connsiteY9" fmla="*/ 27069 h 247433"/>
                    <a:gd name="connsiteX10" fmla="*/ 51759 w 258322"/>
                    <a:gd name="connsiteY10" fmla="*/ 21528 h 247433"/>
                    <a:gd name="connsiteX11" fmla="*/ 174071 w 258322"/>
                    <a:gd name="connsiteY11" fmla="*/ 10022 h 247433"/>
                    <a:gd name="connsiteX12" fmla="*/ 195803 w 258322"/>
                    <a:gd name="connsiteY12" fmla="*/ 20676 h 247433"/>
                    <a:gd name="connsiteX13" fmla="*/ 212851 w 258322"/>
                    <a:gd name="connsiteY13" fmla="*/ 33887 h 247433"/>
                    <a:gd name="connsiteX14" fmla="*/ 253337 w 258322"/>
                    <a:gd name="connsiteY14" fmla="*/ 88436 h 247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8322" h="247433">
                      <a:moveTo>
                        <a:pt x="253337" y="88436"/>
                      </a:moveTo>
                      <a:cubicBezTo>
                        <a:pt x="258066" y="106079"/>
                        <a:pt x="258919" y="124532"/>
                        <a:pt x="255894" y="142559"/>
                      </a:cubicBezTo>
                      <a:cubicBezTo>
                        <a:pt x="254615" y="152659"/>
                        <a:pt x="252016" y="162547"/>
                        <a:pt x="248224" y="171965"/>
                      </a:cubicBezTo>
                      <a:lnTo>
                        <a:pt x="245667" y="176653"/>
                      </a:lnTo>
                      <a:cubicBezTo>
                        <a:pt x="215494" y="236913"/>
                        <a:pt x="143685" y="263420"/>
                        <a:pt x="81591" y="237168"/>
                      </a:cubicBezTo>
                      <a:cubicBezTo>
                        <a:pt x="35822" y="219909"/>
                        <a:pt x="3860" y="178059"/>
                        <a:pt x="-659" y="129348"/>
                      </a:cubicBezTo>
                      <a:lnTo>
                        <a:pt x="-659" y="114006"/>
                      </a:lnTo>
                      <a:cubicBezTo>
                        <a:pt x="-60" y="100710"/>
                        <a:pt x="2666" y="87626"/>
                        <a:pt x="7439" y="75225"/>
                      </a:cubicBezTo>
                      <a:cubicBezTo>
                        <a:pt x="9613" y="70111"/>
                        <a:pt x="11998" y="65168"/>
                        <a:pt x="14683" y="60310"/>
                      </a:cubicBezTo>
                      <a:cubicBezTo>
                        <a:pt x="22312" y="47738"/>
                        <a:pt x="31944" y="36530"/>
                        <a:pt x="43238" y="27069"/>
                      </a:cubicBezTo>
                      <a:lnTo>
                        <a:pt x="51759" y="21528"/>
                      </a:lnTo>
                      <a:cubicBezTo>
                        <a:pt x="88026" y="-2550"/>
                        <a:pt x="133926" y="-6854"/>
                        <a:pt x="174071" y="10022"/>
                      </a:cubicBezTo>
                      <a:cubicBezTo>
                        <a:pt x="181570" y="13047"/>
                        <a:pt x="188814" y="16627"/>
                        <a:pt x="195803" y="20676"/>
                      </a:cubicBezTo>
                      <a:cubicBezTo>
                        <a:pt x="195803" y="20676"/>
                        <a:pt x="204754" y="26642"/>
                        <a:pt x="212851" y="33887"/>
                      </a:cubicBezTo>
                      <a:cubicBezTo>
                        <a:pt x="231220" y="47865"/>
                        <a:pt x="245282" y="66787"/>
                        <a:pt x="253337" y="88436"/>
                      </a:cubicBezTo>
                      <a:close/>
                    </a:path>
                  </a:pathLst>
                </a:custGeom>
                <a:solidFill>
                  <a:srgbClr val="FFBDB6"/>
                </a:solidFill>
                <a:ln w="42430" cap="flat">
                  <a:noFill/>
                  <a:prstDash val="solid"/>
                  <a:miter/>
                </a:ln>
              </p:spPr>
              <p:txBody>
                <a:bodyPr rtlCol="0" anchor="ctr"/>
                <a:lstStyle/>
                <a:p>
                  <a:endParaRPr lang="zh-CN" altLang="en-US"/>
                </a:p>
              </p:txBody>
            </p:sp>
            <p:sp>
              <p:nvSpPr>
                <p:cNvPr id="47" name="Freeform: Shape 46"/>
                <p:cNvSpPr/>
                <p:nvPr/>
              </p:nvSpPr>
              <p:spPr>
                <a:xfrm>
                  <a:off x="6438183" y="3009448"/>
                  <a:ext cx="365224" cy="654165"/>
                </a:xfrm>
                <a:custGeom>
                  <a:avLst/>
                  <a:gdLst>
                    <a:gd name="connsiteX0" fmla="*/ 364566 w 365224"/>
                    <a:gd name="connsiteY0" fmla="*/ 596479 h 654165"/>
                    <a:gd name="connsiteX1" fmla="*/ 263565 w 365224"/>
                    <a:gd name="connsiteY1" fmla="*/ 621196 h 654165"/>
                    <a:gd name="connsiteX2" fmla="*/ 127191 w 365224"/>
                    <a:gd name="connsiteY2" fmla="*/ 654011 h 654165"/>
                    <a:gd name="connsiteX3" fmla="*/ 127191 w 365224"/>
                    <a:gd name="connsiteY3" fmla="*/ 651028 h 654165"/>
                    <a:gd name="connsiteX4" fmla="*/ 117388 w 365224"/>
                    <a:gd name="connsiteY4" fmla="*/ 611821 h 654165"/>
                    <a:gd name="connsiteX5" fmla="*/ 78608 w 365224"/>
                    <a:gd name="connsiteY5" fmla="*/ 447746 h 654165"/>
                    <a:gd name="connsiteX6" fmla="*/ 73494 w 365224"/>
                    <a:gd name="connsiteY6" fmla="*/ 427291 h 654165"/>
                    <a:gd name="connsiteX7" fmla="*/ 70937 w 365224"/>
                    <a:gd name="connsiteY7" fmla="*/ 416636 h 654165"/>
                    <a:gd name="connsiteX8" fmla="*/ 64970 w 365224"/>
                    <a:gd name="connsiteY8" fmla="*/ 388936 h 654165"/>
                    <a:gd name="connsiteX9" fmla="*/ 59003 w 365224"/>
                    <a:gd name="connsiteY9" fmla="*/ 363792 h 654165"/>
                    <a:gd name="connsiteX10" fmla="*/ 50906 w 365224"/>
                    <a:gd name="connsiteY10" fmla="*/ 327994 h 654165"/>
                    <a:gd name="connsiteX11" fmla="*/ 14256 w 365224"/>
                    <a:gd name="connsiteY11" fmla="*/ 172443 h 654165"/>
                    <a:gd name="connsiteX12" fmla="*/ -659 w 365224"/>
                    <a:gd name="connsiteY12" fmla="*/ 53543 h 654165"/>
                    <a:gd name="connsiteX13" fmla="*/ 89688 w 365224"/>
                    <a:gd name="connsiteY13" fmla="*/ 32234 h 654165"/>
                    <a:gd name="connsiteX14" fmla="*/ 174922 w 365224"/>
                    <a:gd name="connsiteY14" fmla="*/ 11779 h 654165"/>
                    <a:gd name="connsiteX15" fmla="*/ 223929 w 365224"/>
                    <a:gd name="connsiteY15" fmla="*/ -154 h 654165"/>
                    <a:gd name="connsiteX16" fmla="*/ 227766 w 365224"/>
                    <a:gd name="connsiteY16" fmla="*/ 14762 h 654165"/>
                    <a:gd name="connsiteX17" fmla="*/ 296805 w 365224"/>
                    <a:gd name="connsiteY17" fmla="*/ 307538 h 654165"/>
                    <a:gd name="connsiteX18" fmla="*/ 296805 w 365224"/>
                    <a:gd name="connsiteY18" fmla="*/ 314783 h 654165"/>
                    <a:gd name="connsiteX19" fmla="*/ 301492 w 365224"/>
                    <a:gd name="connsiteY19" fmla="*/ 332256 h 654165"/>
                    <a:gd name="connsiteX20" fmla="*/ 314703 w 365224"/>
                    <a:gd name="connsiteY20" fmla="*/ 387657 h 654165"/>
                    <a:gd name="connsiteX21" fmla="*/ 323227 w 365224"/>
                    <a:gd name="connsiteY21" fmla="*/ 424734 h 654165"/>
                    <a:gd name="connsiteX22" fmla="*/ 328340 w 365224"/>
                    <a:gd name="connsiteY22" fmla="*/ 447320 h 654165"/>
                    <a:gd name="connsiteX23" fmla="*/ 333454 w 365224"/>
                    <a:gd name="connsiteY23" fmla="*/ 468203 h 654165"/>
                    <a:gd name="connsiteX24" fmla="*/ 338568 w 365224"/>
                    <a:gd name="connsiteY24" fmla="*/ 489511 h 654165"/>
                    <a:gd name="connsiteX25" fmla="*/ 349649 w 365224"/>
                    <a:gd name="connsiteY25" fmla="*/ 535111 h 654165"/>
                    <a:gd name="connsiteX26" fmla="*/ 356893 w 365224"/>
                    <a:gd name="connsiteY26" fmla="*/ 565369 h 654165"/>
                    <a:gd name="connsiteX27" fmla="*/ 363286 w 365224"/>
                    <a:gd name="connsiteY27" fmla="*/ 592217 h 654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65224" h="654165">
                      <a:moveTo>
                        <a:pt x="364566" y="596479"/>
                      </a:moveTo>
                      <a:cubicBezTo>
                        <a:pt x="364566" y="596479"/>
                        <a:pt x="263565" y="621196"/>
                        <a:pt x="263565" y="621196"/>
                      </a:cubicBezTo>
                      <a:lnTo>
                        <a:pt x="127191" y="654011"/>
                      </a:lnTo>
                      <a:cubicBezTo>
                        <a:pt x="127064" y="653031"/>
                        <a:pt x="127064" y="652008"/>
                        <a:pt x="127191" y="651028"/>
                      </a:cubicBezTo>
                      <a:lnTo>
                        <a:pt x="117388" y="611821"/>
                      </a:lnTo>
                      <a:lnTo>
                        <a:pt x="78608" y="447746"/>
                      </a:lnTo>
                      <a:cubicBezTo>
                        <a:pt x="78608" y="447746"/>
                        <a:pt x="73494" y="427291"/>
                        <a:pt x="73494" y="427291"/>
                      </a:cubicBezTo>
                      <a:lnTo>
                        <a:pt x="70937" y="416636"/>
                      </a:lnTo>
                      <a:cubicBezTo>
                        <a:pt x="70937" y="416636"/>
                        <a:pt x="64970" y="388936"/>
                        <a:pt x="64970" y="388936"/>
                      </a:cubicBezTo>
                      <a:lnTo>
                        <a:pt x="59003" y="363792"/>
                      </a:lnTo>
                      <a:lnTo>
                        <a:pt x="50906" y="327994"/>
                      </a:lnTo>
                      <a:lnTo>
                        <a:pt x="14256" y="172443"/>
                      </a:lnTo>
                      <a:cubicBezTo>
                        <a:pt x="9142" y="132810"/>
                        <a:pt x="4455" y="93177"/>
                        <a:pt x="-659" y="53543"/>
                      </a:cubicBezTo>
                      <a:lnTo>
                        <a:pt x="89688" y="32234"/>
                      </a:lnTo>
                      <a:lnTo>
                        <a:pt x="174922" y="11779"/>
                      </a:lnTo>
                      <a:lnTo>
                        <a:pt x="223929" y="-154"/>
                      </a:lnTo>
                      <a:lnTo>
                        <a:pt x="227766" y="14762"/>
                      </a:lnTo>
                      <a:lnTo>
                        <a:pt x="296805" y="307538"/>
                      </a:lnTo>
                      <a:lnTo>
                        <a:pt x="296805" y="314783"/>
                      </a:lnTo>
                      <a:lnTo>
                        <a:pt x="301492" y="332256"/>
                      </a:lnTo>
                      <a:lnTo>
                        <a:pt x="314703" y="387657"/>
                      </a:lnTo>
                      <a:lnTo>
                        <a:pt x="323227" y="424734"/>
                      </a:lnTo>
                      <a:lnTo>
                        <a:pt x="328340" y="447320"/>
                      </a:lnTo>
                      <a:lnTo>
                        <a:pt x="333454" y="468203"/>
                      </a:lnTo>
                      <a:lnTo>
                        <a:pt x="338568" y="489511"/>
                      </a:lnTo>
                      <a:lnTo>
                        <a:pt x="349649" y="535111"/>
                      </a:lnTo>
                      <a:lnTo>
                        <a:pt x="356893" y="565369"/>
                      </a:lnTo>
                      <a:lnTo>
                        <a:pt x="363286" y="592217"/>
                      </a:lnTo>
                      <a:close/>
                    </a:path>
                  </a:pathLst>
                </a:custGeom>
                <a:solidFill>
                  <a:srgbClr val="FFBDB6"/>
                </a:solidFill>
                <a:ln w="42430" cap="flat">
                  <a:noFill/>
                  <a:prstDash val="solid"/>
                  <a:miter/>
                </a:ln>
              </p:spPr>
              <p:txBody>
                <a:bodyPr rtlCol="0" anchor="ctr"/>
                <a:lstStyle/>
                <a:p>
                  <a:endParaRPr lang="zh-CN" altLang="en-US"/>
                </a:p>
              </p:txBody>
            </p:sp>
            <p:sp>
              <p:nvSpPr>
                <p:cNvPr id="48" name="Freeform: Shape 47"/>
                <p:cNvSpPr/>
                <p:nvPr/>
              </p:nvSpPr>
              <p:spPr>
                <a:xfrm>
                  <a:off x="6563670" y="3553519"/>
                  <a:ext cx="259671" cy="246222"/>
                </a:xfrm>
                <a:custGeom>
                  <a:avLst/>
                  <a:gdLst>
                    <a:gd name="connsiteX0" fmla="*/ 239503 w 259671"/>
                    <a:gd name="connsiteY0" fmla="*/ 52408 h 246222"/>
                    <a:gd name="connsiteX1" fmla="*/ 257830 w 259671"/>
                    <a:gd name="connsiteY1" fmla="*/ 103122 h 246222"/>
                    <a:gd name="connsiteX2" fmla="*/ 257830 w 259671"/>
                    <a:gd name="connsiteY2" fmla="*/ 133379 h 246222"/>
                    <a:gd name="connsiteX3" fmla="*/ 257830 w 259671"/>
                    <a:gd name="connsiteY3" fmla="*/ 138919 h 246222"/>
                    <a:gd name="connsiteX4" fmla="*/ 119326 w 259671"/>
                    <a:gd name="connsiteY4" fmla="*/ 245461 h 246222"/>
                    <a:gd name="connsiteX5" fmla="*/ 8522 w 259671"/>
                    <a:gd name="connsiteY5" fmla="*/ 167046 h 246222"/>
                    <a:gd name="connsiteX6" fmla="*/ 3408 w 259671"/>
                    <a:gd name="connsiteY6" fmla="*/ 152130 h 246222"/>
                    <a:gd name="connsiteX7" fmla="*/ -426 w 259671"/>
                    <a:gd name="connsiteY7" fmla="*/ 112497 h 246222"/>
                    <a:gd name="connsiteX8" fmla="*/ 2131 w 259671"/>
                    <a:gd name="connsiteY8" fmla="*/ 95877 h 246222"/>
                    <a:gd name="connsiteX9" fmla="*/ 19602 w 259671"/>
                    <a:gd name="connsiteY9" fmla="*/ 55817 h 246222"/>
                    <a:gd name="connsiteX10" fmla="*/ 25996 w 259671"/>
                    <a:gd name="connsiteY10" fmla="*/ 47720 h 246222"/>
                    <a:gd name="connsiteX11" fmla="*/ 138928 w 259671"/>
                    <a:gd name="connsiteY11" fmla="*/ 415 h 246222"/>
                    <a:gd name="connsiteX12" fmla="*/ 162794 w 259671"/>
                    <a:gd name="connsiteY12" fmla="*/ 4251 h 246222"/>
                    <a:gd name="connsiteX13" fmla="*/ 183251 w 259671"/>
                    <a:gd name="connsiteY13" fmla="*/ 11496 h 246222"/>
                    <a:gd name="connsiteX14" fmla="*/ 239503 w 259671"/>
                    <a:gd name="connsiteY14" fmla="*/ 52408 h 246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9671" h="246222">
                      <a:moveTo>
                        <a:pt x="239503" y="52408"/>
                      </a:moveTo>
                      <a:cubicBezTo>
                        <a:pt x="249221" y="67793"/>
                        <a:pt x="255484" y="85095"/>
                        <a:pt x="257830" y="103122"/>
                      </a:cubicBezTo>
                      <a:cubicBezTo>
                        <a:pt x="259407" y="113137"/>
                        <a:pt x="259407" y="123365"/>
                        <a:pt x="257830" y="133379"/>
                      </a:cubicBezTo>
                      <a:cubicBezTo>
                        <a:pt x="258041" y="135212"/>
                        <a:pt x="258041" y="137087"/>
                        <a:pt x="257830" y="138919"/>
                      </a:cubicBezTo>
                      <a:cubicBezTo>
                        <a:pt x="246919" y="205359"/>
                        <a:pt x="186362" y="251981"/>
                        <a:pt x="119326" y="245461"/>
                      </a:cubicBezTo>
                      <a:cubicBezTo>
                        <a:pt x="70402" y="242691"/>
                        <a:pt x="27401" y="212263"/>
                        <a:pt x="8522" y="167046"/>
                      </a:cubicBezTo>
                      <a:lnTo>
                        <a:pt x="3408" y="152130"/>
                      </a:lnTo>
                      <a:cubicBezTo>
                        <a:pt x="84" y="139218"/>
                        <a:pt x="-1238" y="125836"/>
                        <a:pt x="-426" y="112497"/>
                      </a:cubicBezTo>
                      <a:cubicBezTo>
                        <a:pt x="-2" y="106915"/>
                        <a:pt x="851" y="101331"/>
                        <a:pt x="2131" y="95877"/>
                      </a:cubicBezTo>
                      <a:cubicBezTo>
                        <a:pt x="5538" y="81600"/>
                        <a:pt x="11464" y="68048"/>
                        <a:pt x="19602" y="55817"/>
                      </a:cubicBezTo>
                      <a:cubicBezTo>
                        <a:pt x="21478" y="52919"/>
                        <a:pt x="23608" y="50192"/>
                        <a:pt x="25996" y="47720"/>
                      </a:cubicBezTo>
                      <a:cubicBezTo>
                        <a:pt x="53399" y="14095"/>
                        <a:pt x="95758" y="-3633"/>
                        <a:pt x="138928" y="415"/>
                      </a:cubicBezTo>
                      <a:cubicBezTo>
                        <a:pt x="146984" y="1012"/>
                        <a:pt x="154954" y="2291"/>
                        <a:pt x="162794" y="4251"/>
                      </a:cubicBezTo>
                      <a:cubicBezTo>
                        <a:pt x="169783" y="6169"/>
                        <a:pt x="176603" y="8598"/>
                        <a:pt x="183251" y="11496"/>
                      </a:cubicBezTo>
                      <a:cubicBezTo>
                        <a:pt x="205496" y="19550"/>
                        <a:pt x="224971" y="33742"/>
                        <a:pt x="239503" y="52408"/>
                      </a:cubicBezTo>
                      <a:close/>
                    </a:path>
                  </a:pathLst>
                </a:custGeom>
                <a:solidFill>
                  <a:srgbClr val="FFBDB6"/>
                </a:solidFill>
                <a:ln w="42430" cap="flat">
                  <a:noFill/>
                  <a:prstDash val="solid"/>
                  <a:miter/>
                </a:ln>
              </p:spPr>
              <p:txBody>
                <a:bodyPr rtlCol="0" anchor="ctr"/>
                <a:lstStyle/>
                <a:p>
                  <a:endParaRPr lang="zh-CN" altLang="en-US"/>
                </a:p>
              </p:txBody>
            </p:sp>
            <p:sp>
              <p:nvSpPr>
                <p:cNvPr id="49" name="Freeform: Shape 48"/>
                <p:cNvSpPr/>
                <p:nvPr/>
              </p:nvSpPr>
              <p:spPr>
                <a:xfrm>
                  <a:off x="6248965" y="3728390"/>
                  <a:ext cx="244619" cy="621349"/>
                </a:xfrm>
                <a:custGeom>
                  <a:avLst/>
                  <a:gdLst>
                    <a:gd name="connsiteX0" fmla="*/ 0 w 244619"/>
                    <a:gd name="connsiteY0" fmla="*/ 0 h 621349"/>
                    <a:gd name="connsiteX1" fmla="*/ 244619 w 244619"/>
                    <a:gd name="connsiteY1" fmla="*/ 426 h 621349"/>
                    <a:gd name="connsiteX2" fmla="*/ 244619 w 244619"/>
                    <a:gd name="connsiteY2" fmla="*/ 9376 h 621349"/>
                    <a:gd name="connsiteX3" fmla="*/ 244619 w 244619"/>
                    <a:gd name="connsiteY3" fmla="*/ 49009 h 621349"/>
                    <a:gd name="connsiteX4" fmla="*/ 244193 w 244619"/>
                    <a:gd name="connsiteY4" fmla="*/ 403579 h 621349"/>
                    <a:gd name="connsiteX5" fmla="*/ 244193 w 244619"/>
                    <a:gd name="connsiteY5" fmla="*/ 485829 h 621349"/>
                    <a:gd name="connsiteX6" fmla="*/ 244193 w 244619"/>
                    <a:gd name="connsiteY6" fmla="*/ 614531 h 621349"/>
                    <a:gd name="connsiteX7" fmla="*/ 55828 w 244619"/>
                    <a:gd name="connsiteY7" fmla="*/ 621350 h 621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619" h="621349">
                      <a:moveTo>
                        <a:pt x="0" y="0"/>
                      </a:moveTo>
                      <a:lnTo>
                        <a:pt x="244619" y="426"/>
                      </a:lnTo>
                      <a:lnTo>
                        <a:pt x="244619" y="9376"/>
                      </a:lnTo>
                      <a:lnTo>
                        <a:pt x="244619" y="49009"/>
                      </a:lnTo>
                      <a:lnTo>
                        <a:pt x="244193" y="403579"/>
                      </a:lnTo>
                      <a:lnTo>
                        <a:pt x="244193" y="485829"/>
                      </a:lnTo>
                      <a:lnTo>
                        <a:pt x="244193" y="614531"/>
                      </a:lnTo>
                      <a:lnTo>
                        <a:pt x="55828" y="621350"/>
                      </a:lnTo>
                    </a:path>
                  </a:pathLst>
                </a:custGeom>
                <a:solidFill>
                  <a:srgbClr val="FFBDB6"/>
                </a:solidFill>
                <a:ln w="42430" cap="flat">
                  <a:noFill/>
                  <a:prstDash val="solid"/>
                  <a:miter/>
                </a:ln>
              </p:spPr>
              <p:txBody>
                <a:bodyPr rtlCol="0" anchor="ctr"/>
                <a:lstStyle/>
                <a:p>
                  <a:endParaRPr lang="zh-CN" altLang="en-US"/>
                </a:p>
              </p:txBody>
            </p:sp>
            <p:sp>
              <p:nvSpPr>
                <p:cNvPr id="50" name="Freeform: Shape 49"/>
                <p:cNvSpPr/>
                <p:nvPr/>
              </p:nvSpPr>
              <p:spPr>
                <a:xfrm>
                  <a:off x="6065352" y="4330563"/>
                  <a:ext cx="490453" cy="124440"/>
                </a:xfrm>
                <a:custGeom>
                  <a:avLst/>
                  <a:gdLst>
                    <a:gd name="connsiteX0" fmla="*/ 489795 w 490453"/>
                    <a:gd name="connsiteY0" fmla="*/ 98717 h 124440"/>
                    <a:gd name="connsiteX1" fmla="*/ 482549 w 490453"/>
                    <a:gd name="connsiteY1" fmla="*/ 111501 h 124440"/>
                    <a:gd name="connsiteX2" fmla="*/ 478715 w 490453"/>
                    <a:gd name="connsiteY2" fmla="*/ 114485 h 124440"/>
                    <a:gd name="connsiteX3" fmla="*/ 212361 w 490453"/>
                    <a:gd name="connsiteY3" fmla="*/ 124286 h 124440"/>
                    <a:gd name="connsiteX4" fmla="*/ 3538 w 490453"/>
                    <a:gd name="connsiteY4" fmla="*/ 124286 h 124440"/>
                    <a:gd name="connsiteX5" fmla="*/ 555 w 490453"/>
                    <a:gd name="connsiteY5" fmla="*/ 111928 h 124440"/>
                    <a:gd name="connsiteX6" fmla="*/ 555 w 490453"/>
                    <a:gd name="connsiteY6" fmla="*/ 109371 h 124440"/>
                    <a:gd name="connsiteX7" fmla="*/ 555 w 490453"/>
                    <a:gd name="connsiteY7" fmla="*/ 85079 h 124440"/>
                    <a:gd name="connsiteX8" fmla="*/ 202557 w 490453"/>
                    <a:gd name="connsiteY8" fmla="*/ -154 h 124440"/>
                    <a:gd name="connsiteX9" fmla="*/ 284810 w 490453"/>
                    <a:gd name="connsiteY9" fmla="*/ -154 h 124440"/>
                    <a:gd name="connsiteX10" fmla="*/ 417773 w 490453"/>
                    <a:gd name="connsiteY10" fmla="*/ -154 h 124440"/>
                    <a:gd name="connsiteX11" fmla="*/ 436525 w 490453"/>
                    <a:gd name="connsiteY11" fmla="*/ -154 h 124440"/>
                    <a:gd name="connsiteX12" fmla="*/ 436525 w 490453"/>
                    <a:gd name="connsiteY12" fmla="*/ 8369 h 124440"/>
                    <a:gd name="connsiteX13" fmla="*/ 457406 w 490453"/>
                    <a:gd name="connsiteY13" fmla="*/ 64624 h 124440"/>
                    <a:gd name="connsiteX14" fmla="*/ 459963 w 490453"/>
                    <a:gd name="connsiteY14" fmla="*/ 67606 h 124440"/>
                    <a:gd name="connsiteX15" fmla="*/ 463371 w 490453"/>
                    <a:gd name="connsiteY15" fmla="*/ 71442 h 124440"/>
                    <a:gd name="connsiteX16" fmla="*/ 471044 w 490453"/>
                    <a:gd name="connsiteY16" fmla="*/ 78260 h 124440"/>
                    <a:gd name="connsiteX17" fmla="*/ 485959 w 490453"/>
                    <a:gd name="connsiteY17" fmla="*/ 94455 h 124440"/>
                    <a:gd name="connsiteX18" fmla="*/ 489795 w 490453"/>
                    <a:gd name="connsiteY18" fmla="*/ 98717 h 124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90453" h="124440">
                      <a:moveTo>
                        <a:pt x="489795" y="98717"/>
                      </a:moveTo>
                      <a:cubicBezTo>
                        <a:pt x="489325" y="103831"/>
                        <a:pt x="486684" y="108476"/>
                        <a:pt x="482549" y="111501"/>
                      </a:cubicBezTo>
                      <a:lnTo>
                        <a:pt x="478715" y="114485"/>
                      </a:lnTo>
                      <a:lnTo>
                        <a:pt x="212361" y="124286"/>
                      </a:lnTo>
                      <a:lnTo>
                        <a:pt x="3538" y="124286"/>
                      </a:lnTo>
                      <a:cubicBezTo>
                        <a:pt x="2048" y="120323"/>
                        <a:pt x="1023" y="116147"/>
                        <a:pt x="555" y="111928"/>
                      </a:cubicBezTo>
                      <a:cubicBezTo>
                        <a:pt x="555" y="111928"/>
                        <a:pt x="555" y="111928"/>
                        <a:pt x="555" y="109371"/>
                      </a:cubicBezTo>
                      <a:cubicBezTo>
                        <a:pt x="-1063" y="101359"/>
                        <a:pt x="-1063" y="93091"/>
                        <a:pt x="555" y="85079"/>
                      </a:cubicBezTo>
                      <a:cubicBezTo>
                        <a:pt x="15896" y="38201"/>
                        <a:pt x="95165" y="3255"/>
                        <a:pt x="202557" y="-154"/>
                      </a:cubicBezTo>
                      <a:lnTo>
                        <a:pt x="284810" y="-154"/>
                      </a:lnTo>
                      <a:lnTo>
                        <a:pt x="417773" y="-154"/>
                      </a:lnTo>
                      <a:lnTo>
                        <a:pt x="436525" y="-154"/>
                      </a:lnTo>
                      <a:cubicBezTo>
                        <a:pt x="436098" y="2659"/>
                        <a:pt x="436098" y="5557"/>
                        <a:pt x="436525" y="8369"/>
                      </a:cubicBezTo>
                      <a:cubicBezTo>
                        <a:pt x="439422" y="28399"/>
                        <a:pt x="446539" y="47576"/>
                        <a:pt x="457406" y="64624"/>
                      </a:cubicBezTo>
                      <a:lnTo>
                        <a:pt x="459963" y="67606"/>
                      </a:lnTo>
                      <a:lnTo>
                        <a:pt x="463371" y="71442"/>
                      </a:lnTo>
                      <a:cubicBezTo>
                        <a:pt x="465717" y="73956"/>
                        <a:pt x="468274" y="76215"/>
                        <a:pt x="471044" y="78260"/>
                      </a:cubicBezTo>
                      <a:cubicBezTo>
                        <a:pt x="477435" y="82139"/>
                        <a:pt x="482634" y="87764"/>
                        <a:pt x="485959" y="94455"/>
                      </a:cubicBezTo>
                      <a:cubicBezTo>
                        <a:pt x="487408" y="95691"/>
                        <a:pt x="488729" y="97140"/>
                        <a:pt x="489795" y="98717"/>
                      </a:cubicBezTo>
                      <a:close/>
                    </a:path>
                  </a:pathLst>
                </a:custGeom>
                <a:solidFill>
                  <a:srgbClr val="FFBDB6"/>
                </a:solidFill>
                <a:ln w="42430" cap="flat">
                  <a:noFill/>
                  <a:prstDash val="solid"/>
                  <a:miter/>
                </a:ln>
              </p:spPr>
              <p:txBody>
                <a:bodyPr rtlCol="0" anchor="ctr"/>
                <a:lstStyle/>
                <a:p>
                  <a:endParaRPr lang="zh-CN" altLang="en-US"/>
                </a:p>
              </p:txBody>
            </p:sp>
            <p:sp>
              <p:nvSpPr>
                <p:cNvPr id="51" name="Freeform: Shape 50"/>
                <p:cNvSpPr/>
                <p:nvPr/>
              </p:nvSpPr>
              <p:spPr>
                <a:xfrm>
                  <a:off x="6065352" y="4319286"/>
                  <a:ext cx="490453" cy="135717"/>
                </a:xfrm>
                <a:custGeom>
                  <a:avLst/>
                  <a:gdLst>
                    <a:gd name="connsiteX0" fmla="*/ 489795 w 490453"/>
                    <a:gd name="connsiteY0" fmla="*/ 109994 h 135717"/>
                    <a:gd name="connsiteX1" fmla="*/ 482549 w 490453"/>
                    <a:gd name="connsiteY1" fmla="*/ 122778 h 135717"/>
                    <a:gd name="connsiteX2" fmla="*/ 478715 w 490453"/>
                    <a:gd name="connsiteY2" fmla="*/ 125762 h 135717"/>
                    <a:gd name="connsiteX3" fmla="*/ 212361 w 490453"/>
                    <a:gd name="connsiteY3" fmla="*/ 135563 h 135717"/>
                    <a:gd name="connsiteX4" fmla="*/ 3538 w 490453"/>
                    <a:gd name="connsiteY4" fmla="*/ 135563 h 135717"/>
                    <a:gd name="connsiteX5" fmla="*/ 555 w 490453"/>
                    <a:gd name="connsiteY5" fmla="*/ 123205 h 135717"/>
                    <a:gd name="connsiteX6" fmla="*/ 555 w 490453"/>
                    <a:gd name="connsiteY6" fmla="*/ 120648 h 135717"/>
                    <a:gd name="connsiteX7" fmla="*/ 555 w 490453"/>
                    <a:gd name="connsiteY7" fmla="*/ 96356 h 135717"/>
                    <a:gd name="connsiteX8" fmla="*/ 40188 w 490453"/>
                    <a:gd name="connsiteY8" fmla="*/ 33284 h 135717"/>
                    <a:gd name="connsiteX9" fmla="*/ 217048 w 490453"/>
                    <a:gd name="connsiteY9" fmla="*/ 11123 h 135717"/>
                    <a:gd name="connsiteX10" fmla="*/ 240060 w 490453"/>
                    <a:gd name="connsiteY10" fmla="*/ 11123 h 135717"/>
                    <a:gd name="connsiteX11" fmla="*/ 252847 w 490453"/>
                    <a:gd name="connsiteY11" fmla="*/ 26039 h 135717"/>
                    <a:gd name="connsiteX12" fmla="*/ 311232 w 490453"/>
                    <a:gd name="connsiteY12" fmla="*/ 55870 h 135717"/>
                    <a:gd name="connsiteX13" fmla="*/ 353848 w 490453"/>
                    <a:gd name="connsiteY13" fmla="*/ 41381 h 135717"/>
                    <a:gd name="connsiteX14" fmla="*/ 388368 w 490453"/>
                    <a:gd name="connsiteY14" fmla="*/ 53314 h 135717"/>
                    <a:gd name="connsiteX15" fmla="*/ 416493 w 490453"/>
                    <a:gd name="connsiteY15" fmla="*/ 10697 h 135717"/>
                    <a:gd name="connsiteX16" fmla="*/ 435245 w 490453"/>
                    <a:gd name="connsiteY16" fmla="*/ 10697 h 135717"/>
                    <a:gd name="connsiteX17" fmla="*/ 457833 w 490453"/>
                    <a:gd name="connsiteY17" fmla="*/ 75474 h 135717"/>
                    <a:gd name="connsiteX18" fmla="*/ 460390 w 490453"/>
                    <a:gd name="connsiteY18" fmla="*/ 78457 h 135717"/>
                    <a:gd name="connsiteX19" fmla="*/ 463797 w 490453"/>
                    <a:gd name="connsiteY19" fmla="*/ 82292 h 135717"/>
                    <a:gd name="connsiteX20" fmla="*/ 471468 w 490453"/>
                    <a:gd name="connsiteY20" fmla="*/ 89111 h 135717"/>
                    <a:gd name="connsiteX21" fmla="*/ 486385 w 490453"/>
                    <a:gd name="connsiteY21" fmla="*/ 105306 h 135717"/>
                    <a:gd name="connsiteX22" fmla="*/ 489795 w 490453"/>
                    <a:gd name="connsiteY22" fmla="*/ 109994 h 135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90453" h="135717">
                      <a:moveTo>
                        <a:pt x="489795" y="109994"/>
                      </a:moveTo>
                      <a:cubicBezTo>
                        <a:pt x="489325" y="115107"/>
                        <a:pt x="486684" y="119752"/>
                        <a:pt x="482549" y="122778"/>
                      </a:cubicBezTo>
                      <a:lnTo>
                        <a:pt x="478715" y="125762"/>
                      </a:lnTo>
                      <a:lnTo>
                        <a:pt x="212361" y="135563"/>
                      </a:lnTo>
                      <a:lnTo>
                        <a:pt x="3538" y="135563"/>
                      </a:lnTo>
                      <a:cubicBezTo>
                        <a:pt x="2048" y="131600"/>
                        <a:pt x="1023" y="127424"/>
                        <a:pt x="555" y="123205"/>
                      </a:cubicBezTo>
                      <a:cubicBezTo>
                        <a:pt x="555" y="123205"/>
                        <a:pt x="555" y="123205"/>
                        <a:pt x="555" y="120648"/>
                      </a:cubicBezTo>
                      <a:cubicBezTo>
                        <a:pt x="-1063" y="112636"/>
                        <a:pt x="-1063" y="104368"/>
                        <a:pt x="555" y="96356"/>
                      </a:cubicBezTo>
                      <a:cubicBezTo>
                        <a:pt x="6139" y="71383"/>
                        <a:pt x="20115" y="49137"/>
                        <a:pt x="40188" y="33284"/>
                      </a:cubicBezTo>
                      <a:cubicBezTo>
                        <a:pt x="92395" y="-1449"/>
                        <a:pt x="157896" y="-9631"/>
                        <a:pt x="217048" y="11123"/>
                      </a:cubicBezTo>
                      <a:cubicBezTo>
                        <a:pt x="217048" y="3026"/>
                        <a:pt x="228555" y="3026"/>
                        <a:pt x="240060" y="11123"/>
                      </a:cubicBezTo>
                      <a:cubicBezTo>
                        <a:pt x="245431" y="15043"/>
                        <a:pt x="249819" y="20158"/>
                        <a:pt x="252847" y="26039"/>
                      </a:cubicBezTo>
                      <a:cubicBezTo>
                        <a:pt x="266141" y="45046"/>
                        <a:pt x="288004" y="56254"/>
                        <a:pt x="311232" y="55870"/>
                      </a:cubicBezTo>
                      <a:cubicBezTo>
                        <a:pt x="331687" y="55870"/>
                        <a:pt x="335097" y="40102"/>
                        <a:pt x="353848" y="41381"/>
                      </a:cubicBezTo>
                      <a:cubicBezTo>
                        <a:pt x="372600" y="42659"/>
                        <a:pt x="378137" y="55870"/>
                        <a:pt x="388368" y="53314"/>
                      </a:cubicBezTo>
                      <a:cubicBezTo>
                        <a:pt x="398595" y="50757"/>
                        <a:pt x="396465" y="19220"/>
                        <a:pt x="416493" y="10697"/>
                      </a:cubicBezTo>
                      <a:cubicBezTo>
                        <a:pt x="422588" y="8822"/>
                        <a:pt x="429150" y="8822"/>
                        <a:pt x="435245" y="10697"/>
                      </a:cubicBezTo>
                      <a:cubicBezTo>
                        <a:pt x="456127" y="17942"/>
                        <a:pt x="458683" y="50757"/>
                        <a:pt x="457833" y="75474"/>
                      </a:cubicBezTo>
                      <a:lnTo>
                        <a:pt x="460390" y="78457"/>
                      </a:lnTo>
                      <a:lnTo>
                        <a:pt x="463797" y="82292"/>
                      </a:lnTo>
                      <a:cubicBezTo>
                        <a:pt x="466141" y="84807"/>
                        <a:pt x="468698" y="87066"/>
                        <a:pt x="471468" y="89111"/>
                      </a:cubicBezTo>
                      <a:cubicBezTo>
                        <a:pt x="477861" y="92990"/>
                        <a:pt x="483061" y="98614"/>
                        <a:pt x="486385" y="105306"/>
                      </a:cubicBezTo>
                      <a:cubicBezTo>
                        <a:pt x="487748" y="106712"/>
                        <a:pt x="488856" y="108289"/>
                        <a:pt x="489795" y="109994"/>
                      </a:cubicBezTo>
                      <a:close/>
                    </a:path>
                  </a:pathLst>
                </a:custGeom>
                <a:solidFill>
                  <a:srgbClr val="17137A"/>
                </a:solidFill>
                <a:ln w="42430" cap="flat">
                  <a:noFill/>
                  <a:prstDash val="solid"/>
                  <a:miter/>
                </a:ln>
              </p:spPr>
              <p:txBody>
                <a:bodyPr rtlCol="0" anchor="ctr"/>
                <a:lstStyle/>
                <a:p>
                  <a:endParaRPr lang="zh-CN" altLang="en-US"/>
                </a:p>
              </p:txBody>
            </p:sp>
            <p:sp>
              <p:nvSpPr>
                <p:cNvPr id="52" name="Freeform: Shape 51"/>
                <p:cNvSpPr/>
                <p:nvPr/>
              </p:nvSpPr>
              <p:spPr>
                <a:xfrm>
                  <a:off x="6641463" y="3589886"/>
                  <a:ext cx="612827" cy="568079"/>
                </a:xfrm>
                <a:custGeom>
                  <a:avLst/>
                  <a:gdLst>
                    <a:gd name="connsiteX0" fmla="*/ 145519 w 612827"/>
                    <a:gd name="connsiteY0" fmla="*/ -154 h 568079"/>
                    <a:gd name="connsiteX1" fmla="*/ 152763 w 612827"/>
                    <a:gd name="connsiteY1" fmla="*/ 5386 h 568079"/>
                    <a:gd name="connsiteX2" fmla="*/ 183872 w 612827"/>
                    <a:gd name="connsiteY2" fmla="*/ 29678 h 568079"/>
                    <a:gd name="connsiteX3" fmla="*/ 612169 w 612827"/>
                    <a:gd name="connsiteY3" fmla="*/ 440076 h 568079"/>
                    <a:gd name="connsiteX4" fmla="*/ 484319 w 612827"/>
                    <a:gd name="connsiteY4" fmla="*/ 567925 h 568079"/>
                    <a:gd name="connsiteX5" fmla="*/ 373943 w 612827"/>
                    <a:gd name="connsiteY5" fmla="*/ 482692 h 568079"/>
                    <a:gd name="connsiteX6" fmla="*/ 344111 w 612827"/>
                    <a:gd name="connsiteY6" fmla="*/ 460532 h 568079"/>
                    <a:gd name="connsiteX7" fmla="*/ 337293 w 612827"/>
                    <a:gd name="connsiteY7" fmla="*/ 454566 h 568079"/>
                    <a:gd name="connsiteX8" fmla="*/ 315985 w 612827"/>
                    <a:gd name="connsiteY8" fmla="*/ 438371 h 568079"/>
                    <a:gd name="connsiteX9" fmla="*/ 308738 w 612827"/>
                    <a:gd name="connsiteY9" fmla="*/ 432831 h 568079"/>
                    <a:gd name="connsiteX10" fmla="*/ 300641 w 612827"/>
                    <a:gd name="connsiteY10" fmla="*/ 426439 h 568079"/>
                    <a:gd name="connsiteX11" fmla="*/ 271236 w 612827"/>
                    <a:gd name="connsiteY11" fmla="*/ 403852 h 568079"/>
                    <a:gd name="connsiteX12" fmla="*/ 262714 w 612827"/>
                    <a:gd name="connsiteY12" fmla="*/ 397459 h 568079"/>
                    <a:gd name="connsiteX13" fmla="*/ 234586 w 612827"/>
                    <a:gd name="connsiteY13" fmla="*/ 375725 h 568079"/>
                    <a:gd name="connsiteX14" fmla="*/ 226489 w 612827"/>
                    <a:gd name="connsiteY14" fmla="*/ 369333 h 568079"/>
                    <a:gd name="connsiteX15" fmla="*/ 198789 w 612827"/>
                    <a:gd name="connsiteY15" fmla="*/ 348450 h 568079"/>
                    <a:gd name="connsiteX16" fmla="*/ 189839 w 612827"/>
                    <a:gd name="connsiteY16" fmla="*/ 342057 h 568079"/>
                    <a:gd name="connsiteX17" fmla="*/ 160860 w 612827"/>
                    <a:gd name="connsiteY17" fmla="*/ 319045 h 568079"/>
                    <a:gd name="connsiteX18" fmla="*/ 157877 w 612827"/>
                    <a:gd name="connsiteY18" fmla="*/ 316062 h 568079"/>
                    <a:gd name="connsiteX19" fmla="*/ 157877 w 612827"/>
                    <a:gd name="connsiteY19" fmla="*/ 316062 h 568079"/>
                    <a:gd name="connsiteX20" fmla="*/ 124210 w 612827"/>
                    <a:gd name="connsiteY20" fmla="*/ 290918 h 568079"/>
                    <a:gd name="connsiteX21" fmla="*/ 120800 w 612827"/>
                    <a:gd name="connsiteY21" fmla="*/ 287935 h 568079"/>
                    <a:gd name="connsiteX22" fmla="*/ 47925 w 612827"/>
                    <a:gd name="connsiteY22" fmla="*/ 232107 h 568079"/>
                    <a:gd name="connsiteX23" fmla="*/ -659 w 612827"/>
                    <a:gd name="connsiteY23" fmla="*/ 194604 h 568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12827" h="568079">
                      <a:moveTo>
                        <a:pt x="145519" y="-154"/>
                      </a:moveTo>
                      <a:lnTo>
                        <a:pt x="152763" y="5386"/>
                      </a:lnTo>
                      <a:lnTo>
                        <a:pt x="183872" y="29678"/>
                      </a:lnTo>
                      <a:lnTo>
                        <a:pt x="612169" y="440076"/>
                      </a:lnTo>
                      <a:lnTo>
                        <a:pt x="484319" y="567925"/>
                      </a:lnTo>
                      <a:lnTo>
                        <a:pt x="373943" y="482692"/>
                      </a:lnTo>
                      <a:lnTo>
                        <a:pt x="344111" y="460532"/>
                      </a:lnTo>
                      <a:lnTo>
                        <a:pt x="337293" y="454566"/>
                      </a:lnTo>
                      <a:lnTo>
                        <a:pt x="315985" y="438371"/>
                      </a:lnTo>
                      <a:lnTo>
                        <a:pt x="308738" y="432831"/>
                      </a:lnTo>
                      <a:lnTo>
                        <a:pt x="300641" y="426439"/>
                      </a:lnTo>
                      <a:lnTo>
                        <a:pt x="271236" y="403852"/>
                      </a:lnTo>
                      <a:lnTo>
                        <a:pt x="262714" y="397459"/>
                      </a:lnTo>
                      <a:lnTo>
                        <a:pt x="234586" y="375725"/>
                      </a:lnTo>
                      <a:lnTo>
                        <a:pt x="226489" y="369333"/>
                      </a:lnTo>
                      <a:lnTo>
                        <a:pt x="198789" y="348450"/>
                      </a:lnTo>
                      <a:lnTo>
                        <a:pt x="189839" y="342057"/>
                      </a:lnTo>
                      <a:lnTo>
                        <a:pt x="160860" y="319045"/>
                      </a:lnTo>
                      <a:cubicBezTo>
                        <a:pt x="160220" y="317723"/>
                        <a:pt x="159198" y="316701"/>
                        <a:pt x="157877" y="316062"/>
                      </a:cubicBezTo>
                      <a:lnTo>
                        <a:pt x="157877" y="316062"/>
                      </a:lnTo>
                      <a:lnTo>
                        <a:pt x="124210" y="290918"/>
                      </a:lnTo>
                      <a:lnTo>
                        <a:pt x="120800" y="287935"/>
                      </a:lnTo>
                      <a:lnTo>
                        <a:pt x="47925" y="232107"/>
                      </a:lnTo>
                      <a:lnTo>
                        <a:pt x="-659" y="194604"/>
                      </a:lnTo>
                      <a:close/>
                    </a:path>
                  </a:pathLst>
                </a:custGeom>
                <a:solidFill>
                  <a:srgbClr val="FFBDB6"/>
                </a:solidFill>
                <a:ln w="42430" cap="flat">
                  <a:noFill/>
                  <a:prstDash val="solid"/>
                  <a:miter/>
                </a:ln>
              </p:spPr>
              <p:txBody>
                <a:bodyPr rtlCol="0" anchor="ctr"/>
                <a:lstStyle/>
                <a:p>
                  <a:endParaRPr lang="zh-CN" altLang="en-US"/>
                </a:p>
              </p:txBody>
            </p:sp>
            <p:sp>
              <p:nvSpPr>
                <p:cNvPr id="53" name="Freeform: Shape 52"/>
                <p:cNvSpPr/>
                <p:nvPr/>
              </p:nvSpPr>
              <p:spPr>
                <a:xfrm>
                  <a:off x="7052664" y="4006250"/>
                  <a:ext cx="301776" cy="389515"/>
                </a:xfrm>
                <a:custGeom>
                  <a:avLst/>
                  <a:gdLst>
                    <a:gd name="connsiteX0" fmla="*/ 295151 w 301776"/>
                    <a:gd name="connsiteY0" fmla="*/ 21154 h 389515"/>
                    <a:gd name="connsiteX1" fmla="*/ 301118 w 301776"/>
                    <a:gd name="connsiteY1" fmla="*/ 34365 h 389515"/>
                    <a:gd name="connsiteX2" fmla="*/ 301118 w 301776"/>
                    <a:gd name="connsiteY2" fmla="*/ 38627 h 389515"/>
                    <a:gd name="connsiteX3" fmla="*/ 160483 w 301776"/>
                    <a:gd name="connsiteY3" fmla="*/ 238499 h 389515"/>
                    <a:gd name="connsiteX4" fmla="*/ 42434 w 301776"/>
                    <a:gd name="connsiteY4" fmla="*/ 389362 h 389515"/>
                    <a:gd name="connsiteX5" fmla="*/ 30927 w 301776"/>
                    <a:gd name="connsiteY5" fmla="*/ 384248 h 389515"/>
                    <a:gd name="connsiteX6" fmla="*/ 30927 w 301776"/>
                    <a:gd name="connsiteY6" fmla="*/ 384248 h 389515"/>
                    <a:gd name="connsiteX7" fmla="*/ 13029 w 301776"/>
                    <a:gd name="connsiteY7" fmla="*/ 368480 h 389515"/>
                    <a:gd name="connsiteX8" fmla="*/ 58202 w 301776"/>
                    <a:gd name="connsiteY8" fmla="*/ 169887 h 389515"/>
                    <a:gd name="connsiteX9" fmla="*/ 66300 w 301776"/>
                    <a:gd name="connsiteY9" fmla="*/ 159232 h 389515"/>
                    <a:gd name="connsiteX10" fmla="*/ 75250 w 301776"/>
                    <a:gd name="connsiteY10" fmla="*/ 148152 h 389515"/>
                    <a:gd name="connsiteX11" fmla="*/ 79511 w 301776"/>
                    <a:gd name="connsiteY11" fmla="*/ 142612 h 389515"/>
                    <a:gd name="connsiteX12" fmla="*/ 98262 w 301776"/>
                    <a:gd name="connsiteY12" fmla="*/ 117894 h 389515"/>
                    <a:gd name="connsiteX13" fmla="*/ 104653 w 301776"/>
                    <a:gd name="connsiteY13" fmla="*/ 110223 h 389515"/>
                    <a:gd name="connsiteX14" fmla="*/ 179232 w 301776"/>
                    <a:gd name="connsiteY14" fmla="*/ 13484 h 389515"/>
                    <a:gd name="connsiteX15" fmla="*/ 189886 w 301776"/>
                    <a:gd name="connsiteY15" fmla="*/ -154 h 389515"/>
                    <a:gd name="connsiteX16" fmla="*/ 197133 w 301776"/>
                    <a:gd name="connsiteY16" fmla="*/ 4108 h 389515"/>
                    <a:gd name="connsiteX17" fmla="*/ 253387 w 301776"/>
                    <a:gd name="connsiteY17" fmla="*/ 22433 h 389515"/>
                    <a:gd name="connsiteX18" fmla="*/ 261908 w 301776"/>
                    <a:gd name="connsiteY18" fmla="*/ 22433 h 389515"/>
                    <a:gd name="connsiteX19" fmla="*/ 271712 w 301776"/>
                    <a:gd name="connsiteY19" fmla="*/ 22433 h 389515"/>
                    <a:gd name="connsiteX20" fmla="*/ 292594 w 301776"/>
                    <a:gd name="connsiteY20" fmla="*/ 22433 h 389515"/>
                    <a:gd name="connsiteX21" fmla="*/ 295151 w 301776"/>
                    <a:gd name="connsiteY21" fmla="*/ 21154 h 389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1776" h="389515">
                      <a:moveTo>
                        <a:pt x="295151" y="21154"/>
                      </a:moveTo>
                      <a:cubicBezTo>
                        <a:pt x="298774" y="24607"/>
                        <a:pt x="300946" y="29337"/>
                        <a:pt x="301118" y="34365"/>
                      </a:cubicBezTo>
                      <a:lnTo>
                        <a:pt x="301118" y="38627"/>
                      </a:lnTo>
                      <a:lnTo>
                        <a:pt x="160483" y="238499"/>
                      </a:lnTo>
                      <a:lnTo>
                        <a:pt x="42434" y="389362"/>
                      </a:lnTo>
                      <a:cubicBezTo>
                        <a:pt x="38385" y="388254"/>
                        <a:pt x="34506" y="386506"/>
                        <a:pt x="30927" y="384248"/>
                      </a:cubicBezTo>
                      <a:lnTo>
                        <a:pt x="30927" y="384248"/>
                      </a:lnTo>
                      <a:cubicBezTo>
                        <a:pt x="23896" y="380370"/>
                        <a:pt x="17760" y="374958"/>
                        <a:pt x="13029" y="368480"/>
                      </a:cubicBezTo>
                      <a:cubicBezTo>
                        <a:pt x="-15524" y="328846"/>
                        <a:pt x="1095" y="250005"/>
                        <a:pt x="58202" y="169887"/>
                      </a:cubicBezTo>
                      <a:lnTo>
                        <a:pt x="66300" y="159232"/>
                      </a:lnTo>
                      <a:cubicBezTo>
                        <a:pt x="69710" y="154545"/>
                        <a:pt x="72267" y="151561"/>
                        <a:pt x="75250" y="148152"/>
                      </a:cubicBezTo>
                      <a:lnTo>
                        <a:pt x="79511" y="142612"/>
                      </a:lnTo>
                      <a:lnTo>
                        <a:pt x="98262" y="117894"/>
                      </a:lnTo>
                      <a:lnTo>
                        <a:pt x="104653" y="110223"/>
                      </a:lnTo>
                      <a:lnTo>
                        <a:pt x="179232" y="13484"/>
                      </a:lnTo>
                      <a:lnTo>
                        <a:pt x="189886" y="-154"/>
                      </a:lnTo>
                      <a:cubicBezTo>
                        <a:pt x="192188" y="1423"/>
                        <a:pt x="194618" y="2830"/>
                        <a:pt x="197133" y="4108"/>
                      </a:cubicBezTo>
                      <a:cubicBezTo>
                        <a:pt x="214391" y="14080"/>
                        <a:pt x="233569" y="20345"/>
                        <a:pt x="253387" y="22433"/>
                      </a:cubicBezTo>
                      <a:lnTo>
                        <a:pt x="261908" y="22433"/>
                      </a:lnTo>
                      <a:cubicBezTo>
                        <a:pt x="265149" y="22859"/>
                        <a:pt x="268474" y="22859"/>
                        <a:pt x="271712" y="22433"/>
                      </a:cubicBezTo>
                      <a:cubicBezTo>
                        <a:pt x="278574" y="20686"/>
                        <a:pt x="285732" y="20686"/>
                        <a:pt x="292594" y="22433"/>
                      </a:cubicBezTo>
                      <a:cubicBezTo>
                        <a:pt x="293403" y="21922"/>
                        <a:pt x="294256" y="21495"/>
                        <a:pt x="295151" y="21154"/>
                      </a:cubicBezTo>
                      <a:close/>
                    </a:path>
                  </a:pathLst>
                </a:custGeom>
                <a:solidFill>
                  <a:srgbClr val="FFBDB6"/>
                </a:solidFill>
                <a:ln w="42430" cap="flat">
                  <a:noFill/>
                  <a:prstDash val="solid"/>
                  <a:miter/>
                </a:ln>
              </p:spPr>
              <p:txBody>
                <a:bodyPr rtlCol="0" anchor="ctr"/>
                <a:lstStyle/>
                <a:p>
                  <a:endParaRPr lang="zh-CN" altLang="en-US"/>
                </a:p>
              </p:txBody>
            </p:sp>
            <p:sp>
              <p:nvSpPr>
                <p:cNvPr id="54" name="Freeform: Shape 53"/>
                <p:cNvSpPr/>
                <p:nvPr/>
              </p:nvSpPr>
              <p:spPr>
                <a:xfrm>
                  <a:off x="7038650" y="4003028"/>
                  <a:ext cx="315790" cy="392738"/>
                </a:xfrm>
                <a:custGeom>
                  <a:avLst/>
                  <a:gdLst>
                    <a:gd name="connsiteX0" fmla="*/ 309165 w 315790"/>
                    <a:gd name="connsiteY0" fmla="*/ 24377 h 392738"/>
                    <a:gd name="connsiteX1" fmla="*/ 315132 w 315790"/>
                    <a:gd name="connsiteY1" fmla="*/ 37588 h 392738"/>
                    <a:gd name="connsiteX2" fmla="*/ 315132 w 315790"/>
                    <a:gd name="connsiteY2" fmla="*/ 41850 h 392738"/>
                    <a:gd name="connsiteX3" fmla="*/ 174498 w 315790"/>
                    <a:gd name="connsiteY3" fmla="*/ 241722 h 392738"/>
                    <a:gd name="connsiteX4" fmla="*/ 56449 w 315790"/>
                    <a:gd name="connsiteY4" fmla="*/ 392584 h 392738"/>
                    <a:gd name="connsiteX5" fmla="*/ 44942 w 315790"/>
                    <a:gd name="connsiteY5" fmla="*/ 387471 h 392738"/>
                    <a:gd name="connsiteX6" fmla="*/ 44942 w 315790"/>
                    <a:gd name="connsiteY6" fmla="*/ 387471 h 392738"/>
                    <a:gd name="connsiteX7" fmla="*/ 27043 w 315790"/>
                    <a:gd name="connsiteY7" fmla="*/ 371703 h 392738"/>
                    <a:gd name="connsiteX8" fmla="*/ -659 w 315790"/>
                    <a:gd name="connsiteY8" fmla="*/ 304794 h 392738"/>
                    <a:gd name="connsiteX9" fmla="*/ 80314 w 315790"/>
                    <a:gd name="connsiteY9" fmla="*/ 162455 h 392738"/>
                    <a:gd name="connsiteX10" fmla="*/ 93525 w 315790"/>
                    <a:gd name="connsiteY10" fmla="*/ 145835 h 392738"/>
                    <a:gd name="connsiteX11" fmla="*/ 112276 w 315790"/>
                    <a:gd name="connsiteY11" fmla="*/ 145835 h 392738"/>
                    <a:gd name="connsiteX12" fmla="*/ 168104 w 315790"/>
                    <a:gd name="connsiteY12" fmla="*/ 121117 h 392738"/>
                    <a:gd name="connsiteX13" fmla="*/ 181315 w 315790"/>
                    <a:gd name="connsiteY13" fmla="*/ 80631 h 392738"/>
                    <a:gd name="connsiteX14" fmla="*/ 209868 w 315790"/>
                    <a:gd name="connsiteY14" fmla="*/ 62306 h 392738"/>
                    <a:gd name="connsiteX15" fmla="*/ 193246 w 315790"/>
                    <a:gd name="connsiteY15" fmla="*/ 16706 h 392738"/>
                    <a:gd name="connsiteX16" fmla="*/ 203901 w 315790"/>
                    <a:gd name="connsiteY16" fmla="*/ 3069 h 392738"/>
                    <a:gd name="connsiteX17" fmla="*/ 267402 w 315790"/>
                    <a:gd name="connsiteY17" fmla="*/ 25656 h 392738"/>
                    <a:gd name="connsiteX18" fmla="*/ 275923 w 315790"/>
                    <a:gd name="connsiteY18" fmla="*/ 25656 h 392738"/>
                    <a:gd name="connsiteX19" fmla="*/ 285726 w 315790"/>
                    <a:gd name="connsiteY19" fmla="*/ 23525 h 392738"/>
                    <a:gd name="connsiteX20" fmla="*/ 306608 w 315790"/>
                    <a:gd name="connsiteY20" fmla="*/ 23525 h 392738"/>
                    <a:gd name="connsiteX21" fmla="*/ 309165 w 315790"/>
                    <a:gd name="connsiteY21" fmla="*/ 24377 h 392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5790" h="392738">
                      <a:moveTo>
                        <a:pt x="309165" y="24377"/>
                      </a:moveTo>
                      <a:cubicBezTo>
                        <a:pt x="312788" y="27829"/>
                        <a:pt x="314960" y="32560"/>
                        <a:pt x="315132" y="37588"/>
                      </a:cubicBezTo>
                      <a:lnTo>
                        <a:pt x="315132" y="41850"/>
                      </a:lnTo>
                      <a:lnTo>
                        <a:pt x="174498" y="241722"/>
                      </a:lnTo>
                      <a:lnTo>
                        <a:pt x="56449" y="392584"/>
                      </a:lnTo>
                      <a:cubicBezTo>
                        <a:pt x="52399" y="391476"/>
                        <a:pt x="48521" y="389729"/>
                        <a:pt x="44942" y="387471"/>
                      </a:cubicBezTo>
                      <a:lnTo>
                        <a:pt x="44942" y="387471"/>
                      </a:lnTo>
                      <a:cubicBezTo>
                        <a:pt x="37911" y="383592"/>
                        <a:pt x="31775" y="378180"/>
                        <a:pt x="27043" y="371703"/>
                      </a:cubicBezTo>
                      <a:cubicBezTo>
                        <a:pt x="10466" y="353207"/>
                        <a:pt x="707" y="329597"/>
                        <a:pt x="-659" y="304794"/>
                      </a:cubicBezTo>
                      <a:cubicBezTo>
                        <a:pt x="280" y="246623"/>
                        <a:pt x="30794" y="192969"/>
                        <a:pt x="80314" y="162455"/>
                      </a:cubicBezTo>
                      <a:cubicBezTo>
                        <a:pt x="73070" y="158620"/>
                        <a:pt x="80314" y="149244"/>
                        <a:pt x="93525" y="145835"/>
                      </a:cubicBezTo>
                      <a:cubicBezTo>
                        <a:pt x="99705" y="144343"/>
                        <a:pt x="106096" y="144343"/>
                        <a:pt x="112276" y="145835"/>
                      </a:cubicBezTo>
                      <a:cubicBezTo>
                        <a:pt x="133926" y="147838"/>
                        <a:pt x="155021" y="138462"/>
                        <a:pt x="168104" y="121117"/>
                      </a:cubicBezTo>
                      <a:cubicBezTo>
                        <a:pt x="178758" y="105775"/>
                        <a:pt x="168104" y="94268"/>
                        <a:pt x="181315" y="80631"/>
                      </a:cubicBezTo>
                      <a:cubicBezTo>
                        <a:pt x="194526" y="66994"/>
                        <a:pt x="206034" y="71256"/>
                        <a:pt x="209868" y="62306"/>
                      </a:cubicBezTo>
                      <a:cubicBezTo>
                        <a:pt x="213704" y="53357"/>
                        <a:pt x="187709" y="35884"/>
                        <a:pt x="193246" y="16706"/>
                      </a:cubicBezTo>
                      <a:cubicBezTo>
                        <a:pt x="195208" y="11123"/>
                        <a:pt x="198959" y="6350"/>
                        <a:pt x="203901" y="3069"/>
                      </a:cubicBezTo>
                      <a:cubicBezTo>
                        <a:pt x="220948" y="-7585"/>
                        <a:pt x="246517" y="10314"/>
                        <a:pt x="267402" y="25656"/>
                      </a:cubicBezTo>
                      <a:lnTo>
                        <a:pt x="275923" y="25656"/>
                      </a:lnTo>
                      <a:lnTo>
                        <a:pt x="285726" y="23525"/>
                      </a:lnTo>
                      <a:cubicBezTo>
                        <a:pt x="292588" y="21777"/>
                        <a:pt x="299746" y="21777"/>
                        <a:pt x="306608" y="23525"/>
                      </a:cubicBezTo>
                      <a:cubicBezTo>
                        <a:pt x="307503" y="23738"/>
                        <a:pt x="308356" y="24036"/>
                        <a:pt x="309165" y="24377"/>
                      </a:cubicBezTo>
                      <a:close/>
                    </a:path>
                  </a:pathLst>
                </a:custGeom>
                <a:solidFill>
                  <a:srgbClr val="17137A"/>
                </a:solidFill>
                <a:ln w="42430" cap="flat">
                  <a:noFill/>
                  <a:prstDash val="solid"/>
                  <a:miter/>
                </a:ln>
              </p:spPr>
              <p:txBody>
                <a:bodyPr rtlCol="0" anchor="ctr"/>
                <a:lstStyle/>
                <a:p>
                  <a:endParaRPr lang="zh-CN" altLang="en-US"/>
                </a:p>
              </p:txBody>
            </p:sp>
            <p:sp>
              <p:nvSpPr>
                <p:cNvPr id="55" name="Freeform: Shape 54"/>
                <p:cNvSpPr/>
                <p:nvPr/>
              </p:nvSpPr>
              <p:spPr>
                <a:xfrm>
                  <a:off x="6328249" y="2044196"/>
                  <a:ext cx="226629" cy="250033"/>
                </a:xfrm>
                <a:custGeom>
                  <a:avLst/>
                  <a:gdLst>
                    <a:gd name="connsiteX0" fmla="*/ 218801 w 226629"/>
                    <a:gd name="connsiteY0" fmla="*/ 149842 h 250033"/>
                    <a:gd name="connsiteX1" fmla="*/ 76887 w 226629"/>
                    <a:gd name="connsiteY1" fmla="*/ 248713 h 250033"/>
                    <a:gd name="connsiteX2" fmla="*/ 177 w 226629"/>
                    <a:gd name="connsiteY2" fmla="*/ 133648 h 250033"/>
                    <a:gd name="connsiteX3" fmla="*/ 5291 w 226629"/>
                    <a:gd name="connsiteY3" fmla="*/ 102112 h 250033"/>
                    <a:gd name="connsiteX4" fmla="*/ 9125 w 226629"/>
                    <a:gd name="connsiteY4" fmla="*/ 90179 h 250033"/>
                    <a:gd name="connsiteX5" fmla="*/ 58988 w 226629"/>
                    <a:gd name="connsiteY5" fmla="*/ 23271 h 250033"/>
                    <a:gd name="connsiteX6" fmla="*/ 148056 w 226629"/>
                    <a:gd name="connsiteY6" fmla="*/ 1962 h 250033"/>
                    <a:gd name="connsiteX7" fmla="*/ 154023 w 226629"/>
                    <a:gd name="connsiteY7" fmla="*/ 1962 h 250033"/>
                    <a:gd name="connsiteX8" fmla="*/ 223061 w 226629"/>
                    <a:gd name="connsiteY8" fmla="*/ 129812 h 250033"/>
                    <a:gd name="connsiteX9" fmla="*/ 218801 w 226629"/>
                    <a:gd name="connsiteY9" fmla="*/ 149842 h 250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6629" h="250033">
                      <a:moveTo>
                        <a:pt x="218801" y="149842"/>
                      </a:moveTo>
                      <a:cubicBezTo>
                        <a:pt x="204352" y="214662"/>
                        <a:pt x="142687" y="257620"/>
                        <a:pt x="76887" y="248713"/>
                      </a:cubicBezTo>
                      <a:cubicBezTo>
                        <a:pt x="26300" y="234735"/>
                        <a:pt x="-6385" y="185726"/>
                        <a:pt x="177" y="133648"/>
                      </a:cubicBezTo>
                      <a:cubicBezTo>
                        <a:pt x="646" y="122994"/>
                        <a:pt x="2393" y="112382"/>
                        <a:pt x="5291" y="102112"/>
                      </a:cubicBezTo>
                      <a:lnTo>
                        <a:pt x="9125" y="90179"/>
                      </a:lnTo>
                      <a:cubicBezTo>
                        <a:pt x="19142" y="63629"/>
                        <a:pt x="36400" y="40445"/>
                        <a:pt x="58988" y="23271"/>
                      </a:cubicBezTo>
                      <a:cubicBezTo>
                        <a:pt x="84131" y="3497"/>
                        <a:pt x="116692" y="-4302"/>
                        <a:pt x="148056" y="1962"/>
                      </a:cubicBezTo>
                      <a:lnTo>
                        <a:pt x="154023" y="1962"/>
                      </a:lnTo>
                      <a:cubicBezTo>
                        <a:pt x="206058" y="20970"/>
                        <a:pt x="235718" y="75860"/>
                        <a:pt x="223061" y="129812"/>
                      </a:cubicBezTo>
                      <a:cubicBezTo>
                        <a:pt x="222125" y="136589"/>
                        <a:pt x="220674" y="143280"/>
                        <a:pt x="218801" y="149842"/>
                      </a:cubicBezTo>
                      <a:close/>
                    </a:path>
                  </a:pathLst>
                </a:custGeom>
                <a:solidFill>
                  <a:srgbClr val="FFBDB6"/>
                </a:solidFill>
                <a:ln w="42430" cap="flat">
                  <a:noFill/>
                  <a:prstDash val="solid"/>
                  <a:miter/>
                </a:ln>
              </p:spPr>
              <p:txBody>
                <a:bodyPr rtlCol="0" anchor="ctr"/>
                <a:lstStyle/>
                <a:p>
                  <a:endParaRPr lang="zh-CN" altLang="en-US"/>
                </a:p>
              </p:txBody>
            </p:sp>
            <p:sp>
              <p:nvSpPr>
                <p:cNvPr id="56" name="Freeform: Shape 55"/>
                <p:cNvSpPr/>
                <p:nvPr/>
              </p:nvSpPr>
              <p:spPr>
                <a:xfrm>
                  <a:off x="6310332" y="2162070"/>
                  <a:ext cx="56679" cy="64084"/>
                </a:xfrm>
                <a:custGeom>
                  <a:avLst/>
                  <a:gdLst>
                    <a:gd name="connsiteX0" fmla="*/ 35566 w 56679"/>
                    <a:gd name="connsiteY0" fmla="*/ 63931 h 64084"/>
                    <a:gd name="connsiteX1" fmla="*/ 24485 w 56679"/>
                    <a:gd name="connsiteY1" fmla="*/ 50720 h 64084"/>
                    <a:gd name="connsiteX2" fmla="*/ -657 w 56679"/>
                    <a:gd name="connsiteY2" fmla="*/ 8103 h 64084"/>
                    <a:gd name="connsiteX3" fmla="*/ 2326 w 56679"/>
                    <a:gd name="connsiteY3" fmla="*/ 1284 h 64084"/>
                    <a:gd name="connsiteX4" fmla="*/ 16388 w 56679"/>
                    <a:gd name="connsiteY4" fmla="*/ 1284 h 64084"/>
                    <a:gd name="connsiteX5" fmla="*/ 56021 w 56679"/>
                    <a:gd name="connsiteY5" fmla="*/ 4694 h 6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679" h="64084">
                      <a:moveTo>
                        <a:pt x="35566" y="63931"/>
                      </a:moveTo>
                      <a:lnTo>
                        <a:pt x="24485" y="50720"/>
                      </a:lnTo>
                      <a:lnTo>
                        <a:pt x="-657" y="8103"/>
                      </a:lnTo>
                      <a:cubicBezTo>
                        <a:pt x="-702" y="5504"/>
                        <a:pt x="407" y="3032"/>
                        <a:pt x="2326" y="1284"/>
                      </a:cubicBezTo>
                      <a:cubicBezTo>
                        <a:pt x="6800" y="-633"/>
                        <a:pt x="11914" y="-633"/>
                        <a:pt x="16388" y="1284"/>
                      </a:cubicBezTo>
                      <a:cubicBezTo>
                        <a:pt x="29386" y="4268"/>
                        <a:pt x="42727" y="5418"/>
                        <a:pt x="56021" y="4694"/>
                      </a:cubicBezTo>
                      <a:close/>
                    </a:path>
                  </a:pathLst>
                </a:custGeom>
                <a:solidFill>
                  <a:srgbClr val="FFBDB6"/>
                </a:solidFill>
                <a:ln w="42430" cap="flat">
                  <a:noFill/>
                  <a:prstDash val="solid"/>
                  <a:miter/>
                </a:ln>
              </p:spPr>
              <p:txBody>
                <a:bodyPr rtlCol="0" anchor="ctr"/>
                <a:lstStyle/>
                <a:p>
                  <a:endParaRPr lang="zh-CN" altLang="en-US"/>
                </a:p>
              </p:txBody>
            </p:sp>
            <p:sp>
              <p:nvSpPr>
                <p:cNvPr id="57" name="Freeform: Shape 56"/>
                <p:cNvSpPr/>
                <p:nvPr/>
              </p:nvSpPr>
              <p:spPr>
                <a:xfrm>
                  <a:off x="6464288" y="2159387"/>
                  <a:ext cx="57045" cy="54268"/>
                </a:xfrm>
                <a:custGeom>
                  <a:avLst/>
                  <a:gdLst>
                    <a:gd name="connsiteX0" fmla="*/ 1790 w 57045"/>
                    <a:gd name="connsiteY0" fmla="*/ 17605 h 54268"/>
                    <a:gd name="connsiteX1" fmla="*/ 39293 w 57045"/>
                    <a:gd name="connsiteY1" fmla="*/ 1410 h 54268"/>
                    <a:gd name="connsiteX2" fmla="*/ 55060 w 57045"/>
                    <a:gd name="connsiteY2" fmla="*/ 33288 h 54268"/>
                    <a:gd name="connsiteX3" fmla="*/ 53781 w 57045"/>
                    <a:gd name="connsiteY3" fmla="*/ 36356 h 54268"/>
                    <a:gd name="connsiteX4" fmla="*/ 16280 w 57045"/>
                    <a:gd name="connsiteY4" fmla="*/ 52551 h 54268"/>
                    <a:gd name="connsiteX5" fmla="*/ 853 w 57045"/>
                    <a:gd name="connsiteY5" fmla="*/ 19821 h 54268"/>
                    <a:gd name="connsiteX6" fmla="*/ 1790 w 57045"/>
                    <a:gd name="connsiteY6" fmla="*/ 17605 h 54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5" h="54268">
                      <a:moveTo>
                        <a:pt x="1790" y="17605"/>
                      </a:moveTo>
                      <a:cubicBezTo>
                        <a:pt x="8352" y="3456"/>
                        <a:pt x="24505" y="-3490"/>
                        <a:pt x="39293" y="1410"/>
                      </a:cubicBezTo>
                      <a:cubicBezTo>
                        <a:pt x="52462" y="5843"/>
                        <a:pt x="59493" y="20119"/>
                        <a:pt x="55060" y="33288"/>
                      </a:cubicBezTo>
                      <a:cubicBezTo>
                        <a:pt x="54678" y="34353"/>
                        <a:pt x="54293" y="35376"/>
                        <a:pt x="53781" y="36356"/>
                      </a:cubicBezTo>
                      <a:cubicBezTo>
                        <a:pt x="47218" y="50505"/>
                        <a:pt x="31068" y="57451"/>
                        <a:pt x="16280" y="52551"/>
                      </a:cubicBezTo>
                      <a:cubicBezTo>
                        <a:pt x="2984" y="47777"/>
                        <a:pt x="-3920" y="33117"/>
                        <a:pt x="853" y="19821"/>
                      </a:cubicBezTo>
                      <a:cubicBezTo>
                        <a:pt x="1150" y="19096"/>
                        <a:pt x="1449" y="18329"/>
                        <a:pt x="1790" y="17605"/>
                      </a:cubicBezTo>
                      <a:close/>
                    </a:path>
                  </a:pathLst>
                </a:custGeom>
                <a:solidFill>
                  <a:srgbClr val="FFBDB6"/>
                </a:solidFill>
                <a:ln w="42430" cap="flat">
                  <a:noFill/>
                  <a:prstDash val="solid"/>
                  <a:miter/>
                </a:ln>
              </p:spPr>
              <p:txBody>
                <a:bodyPr rtlCol="0" anchor="ctr"/>
                <a:lstStyle/>
                <a:p>
                  <a:endParaRPr lang="zh-CN" altLang="en-US"/>
                </a:p>
              </p:txBody>
            </p:sp>
            <p:sp>
              <p:nvSpPr>
                <p:cNvPr id="58" name="Freeform: Shape 57"/>
                <p:cNvSpPr/>
                <p:nvPr/>
              </p:nvSpPr>
              <p:spPr>
                <a:xfrm>
                  <a:off x="6395993" y="2258544"/>
                  <a:ext cx="105261" cy="144896"/>
                </a:xfrm>
                <a:custGeom>
                  <a:avLst/>
                  <a:gdLst>
                    <a:gd name="connsiteX0" fmla="*/ 104603 w 105261"/>
                    <a:gd name="connsiteY0" fmla="*/ 131105 h 144896"/>
                    <a:gd name="connsiteX1" fmla="*/ -659 w 105261"/>
                    <a:gd name="connsiteY1" fmla="*/ 144742 h 144896"/>
                    <a:gd name="connsiteX2" fmla="*/ -659 w 105261"/>
                    <a:gd name="connsiteY2" fmla="*/ 5812 h 144896"/>
                    <a:gd name="connsiteX3" fmla="*/ 62840 w 105261"/>
                    <a:gd name="connsiteY3" fmla="*/ -154 h 144896"/>
                  </a:gdLst>
                  <a:ahLst/>
                  <a:cxnLst>
                    <a:cxn ang="0">
                      <a:pos x="connsiteX0" y="connsiteY0"/>
                    </a:cxn>
                    <a:cxn ang="0">
                      <a:pos x="connsiteX1" y="connsiteY1"/>
                    </a:cxn>
                    <a:cxn ang="0">
                      <a:pos x="connsiteX2" y="connsiteY2"/>
                    </a:cxn>
                    <a:cxn ang="0">
                      <a:pos x="connsiteX3" y="connsiteY3"/>
                    </a:cxn>
                  </a:cxnLst>
                  <a:rect l="l" t="t" r="r" b="b"/>
                  <a:pathLst>
                    <a:path w="105261" h="144896">
                      <a:moveTo>
                        <a:pt x="104603" y="131105"/>
                      </a:moveTo>
                      <a:lnTo>
                        <a:pt x="-659" y="144742"/>
                      </a:lnTo>
                      <a:lnTo>
                        <a:pt x="-659" y="5812"/>
                      </a:lnTo>
                      <a:lnTo>
                        <a:pt x="62840" y="-154"/>
                      </a:lnTo>
                      <a:close/>
                    </a:path>
                  </a:pathLst>
                </a:custGeom>
                <a:solidFill>
                  <a:srgbClr val="FFBDB6"/>
                </a:solidFill>
                <a:ln w="42430" cap="flat">
                  <a:noFill/>
                  <a:prstDash val="solid"/>
                  <a:miter/>
                </a:ln>
              </p:spPr>
              <p:txBody>
                <a:bodyPr rtlCol="0" anchor="ctr"/>
                <a:lstStyle/>
                <a:p>
                  <a:endParaRPr lang="zh-CN" altLang="en-US"/>
                </a:p>
              </p:txBody>
            </p:sp>
            <p:sp>
              <p:nvSpPr>
                <p:cNvPr id="59" name="Freeform: Shape 58"/>
                <p:cNvSpPr/>
                <p:nvPr/>
              </p:nvSpPr>
              <p:spPr>
                <a:xfrm>
                  <a:off x="6270274" y="3317140"/>
                  <a:ext cx="484124" cy="139782"/>
                </a:xfrm>
                <a:custGeom>
                  <a:avLst/>
                  <a:gdLst>
                    <a:gd name="connsiteX0" fmla="*/ 483466 w 484124"/>
                    <a:gd name="connsiteY0" fmla="*/ 79966 h 139782"/>
                    <a:gd name="connsiteX1" fmla="*/ 303625 w 484124"/>
                    <a:gd name="connsiteY1" fmla="*/ 134941 h 139782"/>
                    <a:gd name="connsiteX2" fmla="*/ 245238 w 484124"/>
                    <a:gd name="connsiteY2" fmla="*/ 139203 h 139782"/>
                    <a:gd name="connsiteX3" fmla="*/ 240550 w 484124"/>
                    <a:gd name="connsiteY3" fmla="*/ 119599 h 139782"/>
                    <a:gd name="connsiteX4" fmla="*/ 240550 w 484124"/>
                    <a:gd name="connsiteY4" fmla="*/ 139628 h 139782"/>
                    <a:gd name="connsiteX5" fmla="*/ -659 w 484124"/>
                    <a:gd name="connsiteY5" fmla="*/ 85079 h 139782"/>
                    <a:gd name="connsiteX6" fmla="*/ 160004 w 484124"/>
                    <a:gd name="connsiteY6" fmla="*/ 106814 h 139782"/>
                    <a:gd name="connsiteX7" fmla="*/ 233306 w 484124"/>
                    <a:gd name="connsiteY7" fmla="*/ 81244 h 139782"/>
                    <a:gd name="connsiteX8" fmla="*/ 244814 w 484124"/>
                    <a:gd name="connsiteY8" fmla="*/ 76982 h 139782"/>
                    <a:gd name="connsiteX9" fmla="*/ 465567 w 484124"/>
                    <a:gd name="connsiteY9" fmla="*/ -154 h 139782"/>
                    <a:gd name="connsiteX10" fmla="*/ 465567 w 484124"/>
                    <a:gd name="connsiteY10" fmla="*/ 7091 h 139782"/>
                    <a:gd name="connsiteX11" fmla="*/ 470254 w 484124"/>
                    <a:gd name="connsiteY11" fmla="*/ 24564 h 139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4124" h="139782">
                      <a:moveTo>
                        <a:pt x="483466" y="79966"/>
                      </a:moveTo>
                      <a:cubicBezTo>
                        <a:pt x="427125" y="108433"/>
                        <a:pt x="366270" y="127057"/>
                        <a:pt x="303625" y="134941"/>
                      </a:cubicBezTo>
                      <a:cubicBezTo>
                        <a:pt x="284275" y="137583"/>
                        <a:pt x="264756" y="138989"/>
                        <a:pt x="245238" y="139203"/>
                      </a:cubicBezTo>
                      <a:lnTo>
                        <a:pt x="240550" y="119599"/>
                      </a:lnTo>
                      <a:lnTo>
                        <a:pt x="240550" y="139628"/>
                      </a:lnTo>
                      <a:cubicBezTo>
                        <a:pt x="157107" y="139543"/>
                        <a:pt x="74729" y="120920"/>
                        <a:pt x="-659" y="85079"/>
                      </a:cubicBezTo>
                      <a:lnTo>
                        <a:pt x="160004" y="106814"/>
                      </a:lnTo>
                      <a:lnTo>
                        <a:pt x="233306" y="81244"/>
                      </a:lnTo>
                      <a:lnTo>
                        <a:pt x="244814" y="76982"/>
                      </a:lnTo>
                      <a:lnTo>
                        <a:pt x="465567" y="-154"/>
                      </a:lnTo>
                      <a:lnTo>
                        <a:pt x="465567" y="7091"/>
                      </a:lnTo>
                      <a:lnTo>
                        <a:pt x="470254" y="24564"/>
                      </a:lnTo>
                      <a:close/>
                    </a:path>
                  </a:pathLst>
                </a:custGeom>
                <a:solidFill>
                  <a:srgbClr val="FF7A6C"/>
                </a:solidFill>
                <a:ln w="42430" cap="flat">
                  <a:noFill/>
                  <a:prstDash val="solid"/>
                  <a:miter/>
                </a:ln>
              </p:spPr>
              <p:txBody>
                <a:bodyPr rtlCol="0" anchor="ctr"/>
                <a:lstStyle/>
                <a:p>
                  <a:endParaRPr lang="zh-CN" altLang="en-US"/>
                </a:p>
              </p:txBody>
            </p:sp>
            <p:sp>
              <p:nvSpPr>
                <p:cNvPr id="60" name="Freeform: Shape 59"/>
                <p:cNvSpPr/>
                <p:nvPr/>
              </p:nvSpPr>
              <p:spPr>
                <a:xfrm>
                  <a:off x="6250243" y="2375313"/>
                  <a:ext cx="490517" cy="1055136"/>
                </a:xfrm>
                <a:custGeom>
                  <a:avLst/>
                  <a:gdLst>
                    <a:gd name="connsiteX0" fmla="*/ 489859 w 490517"/>
                    <a:gd name="connsiteY0" fmla="*/ 966391 h 1055136"/>
                    <a:gd name="connsiteX1" fmla="*/ 276776 w 490517"/>
                    <a:gd name="connsiteY1" fmla="*/ 1048215 h 1055136"/>
                    <a:gd name="connsiteX2" fmla="*/ -659 w 490517"/>
                    <a:gd name="connsiteY2" fmla="*/ 1021366 h 1055136"/>
                    <a:gd name="connsiteX3" fmla="*/ 67530 w 490517"/>
                    <a:gd name="connsiteY3" fmla="*/ 137924 h 1055136"/>
                    <a:gd name="connsiteX4" fmla="*/ 136995 w 490517"/>
                    <a:gd name="connsiteY4" fmla="*/ -154 h 1055136"/>
                    <a:gd name="connsiteX5" fmla="*/ 244814 w 490517"/>
                    <a:gd name="connsiteY5" fmla="*/ -154 h 1055136"/>
                    <a:gd name="connsiteX6" fmla="*/ 334310 w 490517"/>
                    <a:gd name="connsiteY6" fmla="*/ 222305 h 1055136"/>
                    <a:gd name="connsiteX7" fmla="*/ 489859 w 490517"/>
                    <a:gd name="connsiteY7" fmla="*/ 966391 h 1055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0517" h="1055136">
                      <a:moveTo>
                        <a:pt x="489859" y="966391"/>
                      </a:moveTo>
                      <a:cubicBezTo>
                        <a:pt x="425338" y="1008240"/>
                        <a:pt x="352718" y="1036112"/>
                        <a:pt x="276776" y="1048215"/>
                      </a:cubicBezTo>
                      <a:cubicBezTo>
                        <a:pt x="183531" y="1062875"/>
                        <a:pt x="88071" y="1053627"/>
                        <a:pt x="-659" y="1021366"/>
                      </a:cubicBezTo>
                      <a:cubicBezTo>
                        <a:pt x="21802" y="726758"/>
                        <a:pt x="44515" y="432277"/>
                        <a:pt x="67530" y="137924"/>
                      </a:cubicBezTo>
                      <a:cubicBezTo>
                        <a:pt x="90542" y="91898"/>
                        <a:pt x="113554" y="45872"/>
                        <a:pt x="136995" y="-154"/>
                      </a:cubicBezTo>
                      <a:lnTo>
                        <a:pt x="244814" y="-154"/>
                      </a:lnTo>
                      <a:cubicBezTo>
                        <a:pt x="275923" y="69311"/>
                        <a:pt x="306182" y="143464"/>
                        <a:pt x="334310" y="222305"/>
                      </a:cubicBezTo>
                      <a:cubicBezTo>
                        <a:pt x="419372" y="462236"/>
                        <a:pt x="471662" y="712481"/>
                        <a:pt x="489859" y="966391"/>
                      </a:cubicBezTo>
                      <a:close/>
                    </a:path>
                  </a:pathLst>
                </a:custGeom>
                <a:solidFill>
                  <a:srgbClr val="17137A"/>
                </a:solidFill>
                <a:ln w="42430" cap="flat">
                  <a:noFill/>
                  <a:prstDash val="solid"/>
                  <a:miter/>
                </a:ln>
              </p:spPr>
              <p:txBody>
                <a:bodyPr rtlCol="0" anchor="ctr"/>
                <a:lstStyle/>
                <a:p>
                  <a:endParaRPr lang="zh-CN" altLang="en-US"/>
                </a:p>
              </p:txBody>
            </p:sp>
            <p:sp>
              <p:nvSpPr>
                <p:cNvPr id="61" name="Freeform: Shape 60"/>
                <p:cNvSpPr/>
                <p:nvPr/>
              </p:nvSpPr>
              <p:spPr>
                <a:xfrm>
                  <a:off x="6318857" y="2350169"/>
                  <a:ext cx="624331" cy="1223522"/>
                </a:xfrm>
                <a:custGeom>
                  <a:avLst/>
                  <a:gdLst>
                    <a:gd name="connsiteX0" fmla="*/ 623673 w 624331"/>
                    <a:gd name="connsiteY0" fmla="*/ 1142397 h 1223522"/>
                    <a:gd name="connsiteX1" fmla="*/ 97359 w 624331"/>
                    <a:gd name="connsiteY1" fmla="*/ 1223369 h 1223522"/>
                    <a:gd name="connsiteX2" fmla="*/ -659 w 624331"/>
                    <a:gd name="connsiteY2" fmla="*/ 138350 h 1223522"/>
                    <a:gd name="connsiteX3" fmla="*/ 169808 w 624331"/>
                    <a:gd name="connsiteY3" fmla="*/ -154 h 1223522"/>
                    <a:gd name="connsiteX4" fmla="*/ 328340 w 624331"/>
                    <a:gd name="connsiteY4" fmla="*/ 326715 h 1223522"/>
                    <a:gd name="connsiteX5" fmla="*/ 623673 w 624331"/>
                    <a:gd name="connsiteY5" fmla="*/ 1142397 h 1223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4331" h="1223522">
                      <a:moveTo>
                        <a:pt x="623673" y="1142397"/>
                      </a:moveTo>
                      <a:lnTo>
                        <a:pt x="97359" y="1223369"/>
                      </a:lnTo>
                      <a:cubicBezTo>
                        <a:pt x="64970" y="861426"/>
                        <a:pt x="32282" y="499739"/>
                        <a:pt x="-659" y="138350"/>
                      </a:cubicBezTo>
                      <a:cubicBezTo>
                        <a:pt x="56147" y="92324"/>
                        <a:pt x="113000" y="46171"/>
                        <a:pt x="169808" y="-154"/>
                      </a:cubicBezTo>
                      <a:cubicBezTo>
                        <a:pt x="223802" y="102978"/>
                        <a:pt x="276646" y="211949"/>
                        <a:pt x="328340" y="326715"/>
                      </a:cubicBezTo>
                      <a:cubicBezTo>
                        <a:pt x="446090" y="591237"/>
                        <a:pt x="544789" y="863812"/>
                        <a:pt x="623673" y="1142397"/>
                      </a:cubicBezTo>
                      <a:close/>
                    </a:path>
                  </a:pathLst>
                </a:custGeom>
                <a:solidFill>
                  <a:srgbClr val="E7E9ED"/>
                </a:solidFill>
                <a:ln w="52070"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a:p>
              </p:txBody>
            </p:sp>
            <p:sp>
              <p:nvSpPr>
                <p:cNvPr id="62" name="Freeform: Shape 61"/>
                <p:cNvSpPr/>
                <p:nvPr/>
              </p:nvSpPr>
              <p:spPr>
                <a:xfrm>
                  <a:off x="6136884" y="2279000"/>
                  <a:ext cx="333262" cy="246323"/>
                </a:xfrm>
                <a:custGeom>
                  <a:avLst/>
                  <a:gdLst>
                    <a:gd name="connsiteX0" fmla="*/ 332604 w 333262"/>
                    <a:gd name="connsiteY0" fmla="*/ 143890 h 246323"/>
                    <a:gd name="connsiteX1" fmla="*/ 276776 w 333262"/>
                    <a:gd name="connsiteY1" fmla="*/ 246170 h 246323"/>
                    <a:gd name="connsiteX2" fmla="*/ 181315 w 333262"/>
                    <a:gd name="connsiteY2" fmla="*/ 209520 h 246323"/>
                    <a:gd name="connsiteX3" fmla="*/ 164268 w 333262"/>
                    <a:gd name="connsiteY3" fmla="*/ 202275 h 246323"/>
                    <a:gd name="connsiteX4" fmla="*/ 116111 w 333262"/>
                    <a:gd name="connsiteY4" fmla="*/ 181393 h 246323"/>
                    <a:gd name="connsiteX5" fmla="*/ 90966 w 333262"/>
                    <a:gd name="connsiteY5" fmla="*/ 170312 h 246323"/>
                    <a:gd name="connsiteX6" fmla="*/ 50906 w 333262"/>
                    <a:gd name="connsiteY6" fmla="*/ 151561 h 246323"/>
                    <a:gd name="connsiteX7" fmla="*/ 1898 w 333262"/>
                    <a:gd name="connsiteY7" fmla="*/ 127696 h 246323"/>
                    <a:gd name="connsiteX8" fmla="*/ -659 w 333262"/>
                    <a:gd name="connsiteY8" fmla="*/ 127696 h 246323"/>
                    <a:gd name="connsiteX9" fmla="*/ 41958 w 333262"/>
                    <a:gd name="connsiteY9" fmla="*/ -154 h 246323"/>
                    <a:gd name="connsiteX10" fmla="*/ 50055 w 333262"/>
                    <a:gd name="connsiteY10" fmla="*/ 2830 h 246323"/>
                    <a:gd name="connsiteX11" fmla="*/ 73494 w 333262"/>
                    <a:gd name="connsiteY11" fmla="*/ 11779 h 246323"/>
                    <a:gd name="connsiteX12" fmla="*/ 92245 w 333262"/>
                    <a:gd name="connsiteY12" fmla="*/ 18597 h 246323"/>
                    <a:gd name="connsiteX13" fmla="*/ 116964 w 333262"/>
                    <a:gd name="connsiteY13" fmla="*/ 27121 h 246323"/>
                    <a:gd name="connsiteX14" fmla="*/ 150630 w 333262"/>
                    <a:gd name="connsiteY14" fmla="*/ 39053 h 246323"/>
                    <a:gd name="connsiteX15" fmla="*/ 176625 w 333262"/>
                    <a:gd name="connsiteY15" fmla="*/ 48855 h 246323"/>
                    <a:gd name="connsiteX16" fmla="*/ 219242 w 333262"/>
                    <a:gd name="connsiteY16" fmla="*/ 65475 h 246323"/>
                    <a:gd name="connsiteX17" fmla="*/ 222652 w 333262"/>
                    <a:gd name="connsiteY17" fmla="*/ 65475 h 246323"/>
                    <a:gd name="connsiteX18" fmla="*/ 234586 w 333262"/>
                    <a:gd name="connsiteY18" fmla="*/ 69311 h 246323"/>
                    <a:gd name="connsiteX19" fmla="*/ 274643 w 333262"/>
                    <a:gd name="connsiteY19" fmla="*/ 84653 h 246323"/>
                    <a:gd name="connsiteX20" fmla="*/ 317260 w 333262"/>
                    <a:gd name="connsiteY20" fmla="*/ 100421 h 246323"/>
                    <a:gd name="connsiteX21" fmla="*/ 332604 w 333262"/>
                    <a:gd name="connsiteY21" fmla="*/ 143890 h 246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33262" h="246323">
                      <a:moveTo>
                        <a:pt x="332604" y="143890"/>
                      </a:moveTo>
                      <a:lnTo>
                        <a:pt x="276776" y="246170"/>
                      </a:lnTo>
                      <a:cubicBezTo>
                        <a:pt x="269956" y="243613"/>
                        <a:pt x="241830" y="234663"/>
                        <a:pt x="181315" y="209520"/>
                      </a:cubicBezTo>
                      <a:lnTo>
                        <a:pt x="164268" y="202275"/>
                      </a:lnTo>
                      <a:lnTo>
                        <a:pt x="116111" y="181393"/>
                      </a:lnTo>
                      <a:cubicBezTo>
                        <a:pt x="107927" y="177259"/>
                        <a:pt x="99534" y="173552"/>
                        <a:pt x="90966" y="170312"/>
                      </a:cubicBezTo>
                      <a:lnTo>
                        <a:pt x="50906" y="151561"/>
                      </a:lnTo>
                      <a:cubicBezTo>
                        <a:pt x="34287" y="143890"/>
                        <a:pt x="18093" y="136219"/>
                        <a:pt x="1898" y="127696"/>
                      </a:cubicBezTo>
                      <a:lnTo>
                        <a:pt x="-659" y="127696"/>
                      </a:lnTo>
                      <a:cubicBezTo>
                        <a:pt x="14256" y="85079"/>
                        <a:pt x="29174" y="42463"/>
                        <a:pt x="41958" y="-154"/>
                      </a:cubicBezTo>
                      <a:cubicBezTo>
                        <a:pt x="44942" y="-154"/>
                        <a:pt x="47498" y="2403"/>
                        <a:pt x="50055" y="2830"/>
                      </a:cubicBezTo>
                      <a:lnTo>
                        <a:pt x="73494" y="11779"/>
                      </a:lnTo>
                      <a:cubicBezTo>
                        <a:pt x="79887" y="13654"/>
                        <a:pt x="86151" y="15955"/>
                        <a:pt x="92245" y="18597"/>
                      </a:cubicBezTo>
                      <a:cubicBezTo>
                        <a:pt x="99916" y="21154"/>
                        <a:pt x="108440" y="23711"/>
                        <a:pt x="116964" y="27121"/>
                      </a:cubicBezTo>
                      <a:cubicBezTo>
                        <a:pt x="125485" y="30530"/>
                        <a:pt x="139123" y="35218"/>
                        <a:pt x="150630" y="39053"/>
                      </a:cubicBezTo>
                      <a:lnTo>
                        <a:pt x="176625" y="48855"/>
                      </a:lnTo>
                      <a:cubicBezTo>
                        <a:pt x="191670" y="53969"/>
                        <a:pt x="205903" y="59509"/>
                        <a:pt x="219242" y="65475"/>
                      </a:cubicBezTo>
                      <a:lnTo>
                        <a:pt x="222652" y="65475"/>
                      </a:lnTo>
                      <a:lnTo>
                        <a:pt x="234586" y="69311"/>
                      </a:lnTo>
                      <a:lnTo>
                        <a:pt x="274643" y="84653"/>
                      </a:lnTo>
                      <a:cubicBezTo>
                        <a:pt x="289134" y="89341"/>
                        <a:pt x="304475" y="94881"/>
                        <a:pt x="317260" y="100421"/>
                      </a:cubicBezTo>
                      <a:cubicBezTo>
                        <a:pt x="320969" y="115380"/>
                        <a:pt x="326124" y="129912"/>
                        <a:pt x="332604" y="143890"/>
                      </a:cubicBezTo>
                      <a:close/>
                    </a:path>
                  </a:pathLst>
                </a:custGeom>
                <a:solidFill>
                  <a:srgbClr val="FFBDB6"/>
                </a:solidFill>
                <a:ln w="42430" cap="flat">
                  <a:noFill/>
                  <a:prstDash val="solid"/>
                  <a:miter/>
                </a:ln>
              </p:spPr>
              <p:txBody>
                <a:bodyPr rtlCol="0" anchor="ctr"/>
                <a:lstStyle/>
                <a:p>
                  <a:endParaRPr lang="zh-CN" altLang="en-US"/>
                </a:p>
              </p:txBody>
            </p:sp>
            <p:sp>
              <p:nvSpPr>
                <p:cNvPr id="63" name="Freeform: Shape 62"/>
                <p:cNvSpPr/>
                <p:nvPr/>
              </p:nvSpPr>
              <p:spPr>
                <a:xfrm>
                  <a:off x="5912720" y="2028414"/>
                  <a:ext cx="324281" cy="380733"/>
                </a:xfrm>
                <a:custGeom>
                  <a:avLst/>
                  <a:gdLst>
                    <a:gd name="connsiteX0" fmla="*/ -659 w 324281"/>
                    <a:gd name="connsiteY0" fmla="*/ 81244 h 380733"/>
                    <a:gd name="connsiteX1" fmla="*/ 212424 w 324281"/>
                    <a:gd name="connsiteY1" fmla="*/ 371037 h 380733"/>
                    <a:gd name="connsiteX2" fmla="*/ 284020 w 324281"/>
                    <a:gd name="connsiteY2" fmla="*/ 368054 h 380733"/>
                    <a:gd name="connsiteX3" fmla="*/ 321950 w 324281"/>
                    <a:gd name="connsiteY3" fmla="*/ 288361 h 380733"/>
                    <a:gd name="connsiteX4" fmla="*/ 108866 w 324281"/>
                    <a:gd name="connsiteY4" fmla="*/ -154 h 380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4281" h="380733">
                      <a:moveTo>
                        <a:pt x="-659" y="81244"/>
                      </a:moveTo>
                      <a:cubicBezTo>
                        <a:pt x="24143" y="204534"/>
                        <a:pt x="102132" y="310607"/>
                        <a:pt x="212424" y="371037"/>
                      </a:cubicBezTo>
                      <a:cubicBezTo>
                        <a:pt x="234669" y="384760"/>
                        <a:pt x="263011" y="383609"/>
                        <a:pt x="284020" y="368054"/>
                      </a:cubicBezTo>
                      <a:cubicBezTo>
                        <a:pt x="313384" y="353266"/>
                        <a:pt x="328980" y="320451"/>
                        <a:pt x="321950" y="288361"/>
                      </a:cubicBezTo>
                      <a:lnTo>
                        <a:pt x="108866" y="-154"/>
                      </a:lnTo>
                      <a:close/>
                    </a:path>
                  </a:pathLst>
                </a:custGeom>
                <a:solidFill>
                  <a:srgbClr val="FFBDB6"/>
                </a:solidFill>
                <a:ln w="42430" cap="flat">
                  <a:noFill/>
                  <a:prstDash val="solid"/>
                  <a:miter/>
                </a:ln>
              </p:spPr>
              <p:txBody>
                <a:bodyPr rtlCol="0" anchor="ctr"/>
                <a:lstStyle/>
                <a:p>
                  <a:endParaRPr lang="zh-CN" altLang="en-US"/>
                </a:p>
              </p:txBody>
            </p:sp>
            <p:sp>
              <p:nvSpPr>
                <p:cNvPr id="64" name="Freeform: Shape 63"/>
                <p:cNvSpPr/>
                <p:nvPr/>
              </p:nvSpPr>
              <p:spPr>
                <a:xfrm>
                  <a:off x="5924227" y="2058246"/>
                  <a:ext cx="585125" cy="477305"/>
                </a:xfrm>
                <a:custGeom>
                  <a:avLst/>
                  <a:gdLst>
                    <a:gd name="connsiteX0" fmla="*/ 584467 w 585125"/>
                    <a:gd name="connsiteY0" fmla="*/ 320749 h 477305"/>
                    <a:gd name="connsiteX1" fmla="*/ 569125 w 585125"/>
                    <a:gd name="connsiteY1" fmla="*/ 320749 h 477305"/>
                    <a:gd name="connsiteX2" fmla="*/ 546111 w 585125"/>
                    <a:gd name="connsiteY2" fmla="*/ 363366 h 477305"/>
                    <a:gd name="connsiteX3" fmla="*/ 490283 w 585125"/>
                    <a:gd name="connsiteY3" fmla="*/ 465645 h 477305"/>
                    <a:gd name="connsiteX4" fmla="*/ 483892 w 585125"/>
                    <a:gd name="connsiteY4" fmla="*/ 477152 h 477305"/>
                    <a:gd name="connsiteX5" fmla="*/ 238420 w 585125"/>
                    <a:gd name="connsiteY5" fmla="*/ 377003 h 477305"/>
                    <a:gd name="connsiteX6" fmla="*/ 38548 w 585125"/>
                    <a:gd name="connsiteY6" fmla="*/ 206536 h 477305"/>
                    <a:gd name="connsiteX7" fmla="*/ -659 w 585125"/>
                    <a:gd name="connsiteY7" fmla="*/ 92750 h 477305"/>
                    <a:gd name="connsiteX8" fmla="*/ 118667 w 585125"/>
                    <a:gd name="connsiteY8" fmla="*/ 10500 h 477305"/>
                    <a:gd name="connsiteX9" fmla="*/ 125485 w 585125"/>
                    <a:gd name="connsiteY9" fmla="*/ 5386 h 477305"/>
                    <a:gd name="connsiteX10" fmla="*/ 129322 w 585125"/>
                    <a:gd name="connsiteY10" fmla="*/ 3255 h 477305"/>
                    <a:gd name="connsiteX11" fmla="*/ 133582 w 585125"/>
                    <a:gd name="connsiteY11" fmla="*/ -154 h 477305"/>
                    <a:gd name="connsiteX12" fmla="*/ 289134 w 585125"/>
                    <a:gd name="connsiteY12" fmla="*/ 224435 h 477305"/>
                    <a:gd name="connsiteX13" fmla="*/ 440849 w 585125"/>
                    <a:gd name="connsiteY13" fmla="*/ 251710 h 477305"/>
                    <a:gd name="connsiteX14" fmla="*/ 575516 w 585125"/>
                    <a:gd name="connsiteY14" fmla="*/ 294326 h 477305"/>
                    <a:gd name="connsiteX15" fmla="*/ 584467 w 585125"/>
                    <a:gd name="connsiteY15" fmla="*/ 320749 h 477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85125" h="477305">
                      <a:moveTo>
                        <a:pt x="584467" y="320749"/>
                      </a:moveTo>
                      <a:cubicBezTo>
                        <a:pt x="579439" y="319300"/>
                        <a:pt x="574153" y="319300"/>
                        <a:pt x="569125" y="320749"/>
                      </a:cubicBezTo>
                      <a:cubicBezTo>
                        <a:pt x="553357" y="328803"/>
                        <a:pt x="544194" y="345765"/>
                        <a:pt x="546111" y="363366"/>
                      </a:cubicBezTo>
                      <a:lnTo>
                        <a:pt x="490283" y="465645"/>
                      </a:lnTo>
                      <a:cubicBezTo>
                        <a:pt x="487898" y="469353"/>
                        <a:pt x="485768" y="473188"/>
                        <a:pt x="483892" y="477152"/>
                      </a:cubicBezTo>
                      <a:lnTo>
                        <a:pt x="238420" y="377003"/>
                      </a:lnTo>
                      <a:cubicBezTo>
                        <a:pt x="154209" y="344785"/>
                        <a:pt x="83680" y="284568"/>
                        <a:pt x="38548" y="206536"/>
                      </a:cubicBezTo>
                      <a:cubicBezTo>
                        <a:pt x="19542" y="170909"/>
                        <a:pt x="6286" y="132511"/>
                        <a:pt x="-659" y="92750"/>
                      </a:cubicBezTo>
                      <a:lnTo>
                        <a:pt x="118667" y="10500"/>
                      </a:lnTo>
                      <a:cubicBezTo>
                        <a:pt x="121651" y="10500"/>
                        <a:pt x="122928" y="7091"/>
                        <a:pt x="125485" y="5386"/>
                      </a:cubicBezTo>
                      <a:lnTo>
                        <a:pt x="129322" y="3255"/>
                      </a:lnTo>
                      <a:lnTo>
                        <a:pt x="133582" y="-154"/>
                      </a:lnTo>
                      <a:lnTo>
                        <a:pt x="289134" y="224435"/>
                      </a:lnTo>
                      <a:cubicBezTo>
                        <a:pt x="339039" y="236837"/>
                        <a:pt x="389753" y="245957"/>
                        <a:pt x="440849" y="251710"/>
                      </a:cubicBezTo>
                      <a:cubicBezTo>
                        <a:pt x="502644" y="258954"/>
                        <a:pt x="553784" y="259381"/>
                        <a:pt x="575516" y="294326"/>
                      </a:cubicBezTo>
                      <a:cubicBezTo>
                        <a:pt x="580419" y="302338"/>
                        <a:pt x="583486" y="311373"/>
                        <a:pt x="584467" y="320749"/>
                      </a:cubicBezTo>
                      <a:close/>
                    </a:path>
                  </a:pathLst>
                </a:custGeom>
                <a:solidFill>
                  <a:srgbClr val="E7E9ED"/>
                </a:solidFill>
                <a:ln w="52070"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a:p>
              </p:txBody>
            </p:sp>
            <p:sp>
              <p:nvSpPr>
                <p:cNvPr id="65" name="Freeform: Shape 64"/>
                <p:cNvSpPr/>
                <p:nvPr/>
              </p:nvSpPr>
              <p:spPr>
                <a:xfrm>
                  <a:off x="5857745" y="1942328"/>
                  <a:ext cx="196888" cy="165352"/>
                </a:xfrm>
                <a:custGeom>
                  <a:avLst/>
                  <a:gdLst>
                    <a:gd name="connsiteX0" fmla="*/ 196230 w 196888"/>
                    <a:gd name="connsiteY0" fmla="*/ 122582 h 165352"/>
                    <a:gd name="connsiteX1" fmla="*/ 54316 w 196888"/>
                    <a:gd name="connsiteY1" fmla="*/ 165199 h 165352"/>
                    <a:gd name="connsiteX2" fmla="*/ -659 w 196888"/>
                    <a:gd name="connsiteY2" fmla="*/ 64623 h 165352"/>
                    <a:gd name="connsiteX3" fmla="*/ 151483 w 196888"/>
                    <a:gd name="connsiteY3" fmla="*/ -153 h 165352"/>
                  </a:gdLst>
                  <a:ahLst/>
                  <a:cxnLst>
                    <a:cxn ang="0">
                      <a:pos x="connsiteX0" y="connsiteY0"/>
                    </a:cxn>
                    <a:cxn ang="0">
                      <a:pos x="connsiteX1" y="connsiteY1"/>
                    </a:cxn>
                    <a:cxn ang="0">
                      <a:pos x="connsiteX2" y="connsiteY2"/>
                    </a:cxn>
                    <a:cxn ang="0">
                      <a:pos x="connsiteX3" y="connsiteY3"/>
                    </a:cxn>
                  </a:cxnLst>
                  <a:rect l="l" t="t" r="r" b="b"/>
                  <a:pathLst>
                    <a:path w="196888" h="165352">
                      <a:moveTo>
                        <a:pt x="196230" y="122582"/>
                      </a:moveTo>
                      <a:lnTo>
                        <a:pt x="54316" y="165199"/>
                      </a:lnTo>
                      <a:lnTo>
                        <a:pt x="-659" y="64623"/>
                      </a:lnTo>
                      <a:cubicBezTo>
                        <a:pt x="39060" y="23158"/>
                        <a:pt x="94035" y="-281"/>
                        <a:pt x="151483" y="-153"/>
                      </a:cubicBezTo>
                      <a:close/>
                    </a:path>
                  </a:pathLst>
                </a:custGeom>
                <a:solidFill>
                  <a:srgbClr val="FFBDB6"/>
                </a:solidFill>
                <a:ln w="42430" cap="flat">
                  <a:noFill/>
                  <a:prstDash val="solid"/>
                  <a:miter/>
                </a:ln>
              </p:spPr>
              <p:txBody>
                <a:bodyPr rtlCol="0" anchor="ctr"/>
                <a:lstStyle/>
                <a:p>
                  <a:endParaRPr lang="zh-CN" altLang="en-US"/>
                </a:p>
              </p:txBody>
            </p:sp>
            <p:sp>
              <p:nvSpPr>
                <p:cNvPr id="66" name="Freeform: Shape 65"/>
                <p:cNvSpPr/>
                <p:nvPr/>
              </p:nvSpPr>
              <p:spPr>
                <a:xfrm>
                  <a:off x="5857002" y="2016453"/>
                  <a:ext cx="66378" cy="104014"/>
                </a:xfrm>
                <a:custGeom>
                  <a:avLst/>
                  <a:gdLst>
                    <a:gd name="connsiteX0" fmla="*/ 55060 w 66378"/>
                    <a:gd name="connsiteY0" fmla="*/ 103859 h 104014"/>
                    <a:gd name="connsiteX1" fmla="*/ 45685 w 66378"/>
                    <a:gd name="connsiteY1" fmla="*/ 97892 h 104014"/>
                    <a:gd name="connsiteX2" fmla="*/ 509 w 66378"/>
                    <a:gd name="connsiteY2" fmla="*/ 15643 h 104014"/>
                    <a:gd name="connsiteX3" fmla="*/ 4772 w 66378"/>
                    <a:gd name="connsiteY3" fmla="*/ 1152 h 104014"/>
                    <a:gd name="connsiteX4" fmla="*/ 19219 w 66378"/>
                    <a:gd name="connsiteY4" fmla="*/ 5371 h 104014"/>
                    <a:gd name="connsiteX5" fmla="*/ 19261 w 66378"/>
                    <a:gd name="connsiteY5" fmla="*/ 5414 h 104014"/>
                    <a:gd name="connsiteX6" fmla="*/ 64434 w 66378"/>
                    <a:gd name="connsiteY6" fmla="*/ 88091 h 104014"/>
                    <a:gd name="connsiteX7" fmla="*/ 60473 w 66378"/>
                    <a:gd name="connsiteY7" fmla="*/ 101984 h 104014"/>
                    <a:gd name="connsiteX8" fmla="*/ 60173 w 66378"/>
                    <a:gd name="connsiteY8" fmla="*/ 102154 h 104014"/>
                    <a:gd name="connsiteX9" fmla="*/ 55060 w 66378"/>
                    <a:gd name="connsiteY9" fmla="*/ 103859 h 104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378" h="104014">
                      <a:moveTo>
                        <a:pt x="55060" y="103859"/>
                      </a:moveTo>
                      <a:cubicBezTo>
                        <a:pt x="51054" y="103901"/>
                        <a:pt x="47345" y="101557"/>
                        <a:pt x="45685" y="97892"/>
                      </a:cubicBezTo>
                      <a:lnTo>
                        <a:pt x="509" y="15643"/>
                      </a:lnTo>
                      <a:cubicBezTo>
                        <a:pt x="-2089" y="10443"/>
                        <a:pt x="-214" y="4136"/>
                        <a:pt x="4772" y="1152"/>
                      </a:cubicBezTo>
                      <a:cubicBezTo>
                        <a:pt x="9928" y="-1660"/>
                        <a:pt x="16407" y="215"/>
                        <a:pt x="19219" y="5371"/>
                      </a:cubicBezTo>
                      <a:cubicBezTo>
                        <a:pt x="19261" y="5371"/>
                        <a:pt x="19261" y="5414"/>
                        <a:pt x="19261" y="5414"/>
                      </a:cubicBezTo>
                      <a:lnTo>
                        <a:pt x="64434" y="88091"/>
                      </a:lnTo>
                      <a:cubicBezTo>
                        <a:pt x="67163" y="93034"/>
                        <a:pt x="65415" y="99256"/>
                        <a:pt x="60473" y="101984"/>
                      </a:cubicBezTo>
                      <a:cubicBezTo>
                        <a:pt x="60387" y="102069"/>
                        <a:pt x="60259" y="102111"/>
                        <a:pt x="60173" y="102154"/>
                      </a:cubicBezTo>
                      <a:cubicBezTo>
                        <a:pt x="58725" y="103305"/>
                        <a:pt x="56893" y="103901"/>
                        <a:pt x="55060" y="103859"/>
                      </a:cubicBezTo>
                      <a:close/>
                    </a:path>
                  </a:pathLst>
                </a:custGeom>
                <a:solidFill>
                  <a:srgbClr val="FF7A6C"/>
                </a:solidFill>
                <a:ln w="42430" cap="flat">
                  <a:noFill/>
                  <a:prstDash val="solid"/>
                  <a:miter/>
                </a:ln>
              </p:spPr>
              <p:txBody>
                <a:bodyPr rtlCol="0" anchor="ctr"/>
                <a:lstStyle/>
                <a:p>
                  <a:endParaRPr lang="zh-CN" altLang="en-US"/>
                </a:p>
              </p:txBody>
            </p:sp>
            <p:sp>
              <p:nvSpPr>
                <p:cNvPr id="67" name="Freeform: Shape 66"/>
                <p:cNvSpPr/>
                <p:nvPr/>
              </p:nvSpPr>
              <p:spPr>
                <a:xfrm>
                  <a:off x="5879433" y="1973858"/>
                  <a:ext cx="43789" cy="52851"/>
                </a:xfrm>
                <a:custGeom>
                  <a:avLst/>
                  <a:gdLst>
                    <a:gd name="connsiteX0" fmla="*/ 32628 w 43789"/>
                    <a:gd name="connsiteY0" fmla="*/ 52698 h 52851"/>
                    <a:gd name="connsiteX1" fmla="*/ 23677 w 43789"/>
                    <a:gd name="connsiteY1" fmla="*/ 48010 h 52851"/>
                    <a:gd name="connsiteX2" fmla="*/ 1519 w 43789"/>
                    <a:gd name="connsiteY2" fmla="*/ 16900 h 52851"/>
                    <a:gd name="connsiteX3" fmla="*/ 3264 w 43789"/>
                    <a:gd name="connsiteY3" fmla="*/ 2538 h 52851"/>
                    <a:gd name="connsiteX4" fmla="*/ 4075 w 43789"/>
                    <a:gd name="connsiteY4" fmla="*/ 1984 h 52851"/>
                    <a:gd name="connsiteX5" fmla="*/ 17841 w 43789"/>
                    <a:gd name="connsiteY5" fmla="*/ 3518 h 52851"/>
                    <a:gd name="connsiteX6" fmla="*/ 18564 w 43789"/>
                    <a:gd name="connsiteY6" fmla="*/ 4541 h 52851"/>
                    <a:gd name="connsiteX7" fmla="*/ 41152 w 43789"/>
                    <a:gd name="connsiteY7" fmla="*/ 35652 h 52851"/>
                    <a:gd name="connsiteX8" fmla="*/ 38681 w 43789"/>
                    <a:gd name="connsiteY8" fmla="*/ 50525 h 52851"/>
                    <a:gd name="connsiteX9" fmla="*/ 38595 w 43789"/>
                    <a:gd name="connsiteY9" fmla="*/ 50567 h 52851"/>
                    <a:gd name="connsiteX10" fmla="*/ 32628 w 43789"/>
                    <a:gd name="connsiteY10" fmla="*/ 52698 h 52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789" h="52851">
                      <a:moveTo>
                        <a:pt x="32628" y="52698"/>
                      </a:moveTo>
                      <a:cubicBezTo>
                        <a:pt x="29049" y="52655"/>
                        <a:pt x="25725" y="50908"/>
                        <a:pt x="23677" y="48010"/>
                      </a:cubicBezTo>
                      <a:lnTo>
                        <a:pt x="1519" y="16900"/>
                      </a:lnTo>
                      <a:cubicBezTo>
                        <a:pt x="-1977" y="12468"/>
                        <a:pt x="-1168" y="6033"/>
                        <a:pt x="3264" y="2538"/>
                      </a:cubicBezTo>
                      <a:cubicBezTo>
                        <a:pt x="3521" y="2325"/>
                        <a:pt x="3818" y="2154"/>
                        <a:pt x="4075" y="1984"/>
                      </a:cubicBezTo>
                      <a:cubicBezTo>
                        <a:pt x="8295" y="-1382"/>
                        <a:pt x="14472" y="-701"/>
                        <a:pt x="17841" y="3518"/>
                      </a:cubicBezTo>
                      <a:cubicBezTo>
                        <a:pt x="18095" y="3860"/>
                        <a:pt x="18350" y="4200"/>
                        <a:pt x="18564" y="4541"/>
                      </a:cubicBezTo>
                      <a:lnTo>
                        <a:pt x="41152" y="35652"/>
                      </a:lnTo>
                      <a:cubicBezTo>
                        <a:pt x="44562" y="40425"/>
                        <a:pt x="43454" y="47115"/>
                        <a:pt x="38681" y="50525"/>
                      </a:cubicBezTo>
                      <a:cubicBezTo>
                        <a:pt x="38636" y="50525"/>
                        <a:pt x="38636" y="50567"/>
                        <a:pt x="38595" y="50567"/>
                      </a:cubicBezTo>
                      <a:cubicBezTo>
                        <a:pt x="36889" y="51888"/>
                        <a:pt x="34802" y="52655"/>
                        <a:pt x="32628" y="52698"/>
                      </a:cubicBezTo>
                      <a:close/>
                    </a:path>
                  </a:pathLst>
                </a:custGeom>
                <a:solidFill>
                  <a:srgbClr val="FF7A6C"/>
                </a:solidFill>
                <a:ln w="42430" cap="flat">
                  <a:noFill/>
                  <a:prstDash val="solid"/>
                  <a:miter/>
                </a:ln>
              </p:spPr>
              <p:txBody>
                <a:bodyPr rtlCol="0" anchor="ctr"/>
                <a:lstStyle/>
                <a:p>
                  <a:endParaRPr lang="zh-CN" altLang="en-US"/>
                </a:p>
              </p:txBody>
            </p:sp>
            <p:sp>
              <p:nvSpPr>
                <p:cNvPr id="68" name="Freeform: Shape 67"/>
                <p:cNvSpPr/>
                <p:nvPr/>
              </p:nvSpPr>
              <p:spPr>
                <a:xfrm>
                  <a:off x="5904728" y="1958032"/>
                  <a:ext cx="33844" cy="48234"/>
                </a:xfrm>
                <a:custGeom>
                  <a:avLst/>
                  <a:gdLst>
                    <a:gd name="connsiteX0" fmla="*/ 22674 w 33844"/>
                    <a:gd name="connsiteY0" fmla="*/ 48068 h 48234"/>
                    <a:gd name="connsiteX1" fmla="*/ 12873 w 33844"/>
                    <a:gd name="connsiteY1" fmla="*/ 42101 h 48234"/>
                    <a:gd name="connsiteX2" fmla="*/ 939 w 33844"/>
                    <a:gd name="connsiteY2" fmla="*/ 16105 h 48234"/>
                    <a:gd name="connsiteX3" fmla="*/ 4394 w 33844"/>
                    <a:gd name="connsiteY3" fmla="*/ 1445 h 48234"/>
                    <a:gd name="connsiteX4" fmla="*/ 19054 w 33844"/>
                    <a:gd name="connsiteY4" fmla="*/ 4897 h 48234"/>
                    <a:gd name="connsiteX5" fmla="*/ 20117 w 33844"/>
                    <a:gd name="connsiteY5" fmla="*/ 7155 h 48234"/>
                    <a:gd name="connsiteX6" fmla="*/ 32051 w 33844"/>
                    <a:gd name="connsiteY6" fmla="*/ 32726 h 48234"/>
                    <a:gd name="connsiteX7" fmla="*/ 27320 w 33844"/>
                    <a:gd name="connsiteY7" fmla="*/ 47045 h 48234"/>
                    <a:gd name="connsiteX8" fmla="*/ 26938 w 33844"/>
                    <a:gd name="connsiteY8" fmla="*/ 47215 h 48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844" h="48234">
                      <a:moveTo>
                        <a:pt x="22674" y="48068"/>
                      </a:moveTo>
                      <a:cubicBezTo>
                        <a:pt x="18500" y="48280"/>
                        <a:pt x="14621" y="45894"/>
                        <a:pt x="12873" y="42101"/>
                      </a:cubicBezTo>
                      <a:lnTo>
                        <a:pt x="939" y="16105"/>
                      </a:lnTo>
                      <a:cubicBezTo>
                        <a:pt x="-2172" y="11119"/>
                        <a:pt x="-593" y="4513"/>
                        <a:pt x="4394" y="1445"/>
                      </a:cubicBezTo>
                      <a:cubicBezTo>
                        <a:pt x="9422" y="-1666"/>
                        <a:pt x="15984" y="-89"/>
                        <a:pt x="19054" y="4897"/>
                      </a:cubicBezTo>
                      <a:cubicBezTo>
                        <a:pt x="19522" y="5621"/>
                        <a:pt x="19862" y="6346"/>
                        <a:pt x="20117" y="7155"/>
                      </a:cubicBezTo>
                      <a:lnTo>
                        <a:pt x="32051" y="32726"/>
                      </a:lnTo>
                      <a:cubicBezTo>
                        <a:pt x="34694" y="37967"/>
                        <a:pt x="32561" y="44403"/>
                        <a:pt x="27320" y="47045"/>
                      </a:cubicBezTo>
                      <a:cubicBezTo>
                        <a:pt x="27192" y="47087"/>
                        <a:pt x="27065" y="47172"/>
                        <a:pt x="26938" y="47215"/>
                      </a:cubicBezTo>
                      <a:close/>
                    </a:path>
                  </a:pathLst>
                </a:custGeom>
                <a:solidFill>
                  <a:srgbClr val="FF7A6C"/>
                </a:solidFill>
                <a:ln w="42430" cap="flat">
                  <a:noFill/>
                  <a:prstDash val="solid"/>
                  <a:miter/>
                </a:ln>
              </p:spPr>
              <p:txBody>
                <a:bodyPr rtlCol="0" anchor="ctr"/>
                <a:lstStyle/>
                <a:p>
                  <a:endParaRPr lang="zh-CN" altLang="en-US"/>
                </a:p>
              </p:txBody>
            </p:sp>
            <p:sp>
              <p:nvSpPr>
                <p:cNvPr id="69" name="Freeform: Shape 68"/>
                <p:cNvSpPr/>
                <p:nvPr/>
              </p:nvSpPr>
              <p:spPr>
                <a:xfrm>
                  <a:off x="5938379" y="1942843"/>
                  <a:ext cx="32034" cy="53608"/>
                </a:xfrm>
                <a:custGeom>
                  <a:avLst/>
                  <a:gdLst>
                    <a:gd name="connsiteX0" fmla="*/ 20559 w 32034"/>
                    <a:gd name="connsiteY0" fmla="*/ 53455 h 53608"/>
                    <a:gd name="connsiteX1" fmla="*/ 10758 w 32034"/>
                    <a:gd name="connsiteY1" fmla="*/ 46210 h 53608"/>
                    <a:gd name="connsiteX2" fmla="*/ 104 w 32034"/>
                    <a:gd name="connsiteY2" fmla="*/ 13822 h 53608"/>
                    <a:gd name="connsiteX3" fmla="*/ 5390 w 32034"/>
                    <a:gd name="connsiteY3" fmla="*/ 994 h 53608"/>
                    <a:gd name="connsiteX4" fmla="*/ 6498 w 32034"/>
                    <a:gd name="connsiteY4" fmla="*/ 611 h 53608"/>
                    <a:gd name="connsiteX5" fmla="*/ 19836 w 32034"/>
                    <a:gd name="connsiteY5" fmla="*/ 6193 h 53608"/>
                    <a:gd name="connsiteX6" fmla="*/ 20135 w 32034"/>
                    <a:gd name="connsiteY6" fmla="*/ 7003 h 53608"/>
                    <a:gd name="connsiteX7" fmla="*/ 30790 w 32034"/>
                    <a:gd name="connsiteY7" fmla="*/ 39391 h 53608"/>
                    <a:gd name="connsiteX8" fmla="*/ 24224 w 32034"/>
                    <a:gd name="connsiteY8" fmla="*/ 52944 h 53608"/>
                    <a:gd name="connsiteX9" fmla="*/ 23969 w 32034"/>
                    <a:gd name="connsiteY9" fmla="*/ 53029 h 53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034" h="53608">
                      <a:moveTo>
                        <a:pt x="20559" y="53455"/>
                      </a:moveTo>
                      <a:cubicBezTo>
                        <a:pt x="16085" y="53327"/>
                        <a:pt x="12166" y="50429"/>
                        <a:pt x="10758" y="46210"/>
                      </a:cubicBezTo>
                      <a:lnTo>
                        <a:pt x="104" y="13822"/>
                      </a:lnTo>
                      <a:cubicBezTo>
                        <a:pt x="-1984" y="8835"/>
                        <a:pt x="359" y="3082"/>
                        <a:pt x="5390" y="994"/>
                      </a:cubicBezTo>
                      <a:cubicBezTo>
                        <a:pt x="5730" y="866"/>
                        <a:pt x="6113" y="738"/>
                        <a:pt x="6498" y="611"/>
                      </a:cubicBezTo>
                      <a:cubicBezTo>
                        <a:pt x="11739" y="-1520"/>
                        <a:pt x="17706" y="951"/>
                        <a:pt x="19836" y="6193"/>
                      </a:cubicBezTo>
                      <a:cubicBezTo>
                        <a:pt x="19964" y="6449"/>
                        <a:pt x="20050" y="6747"/>
                        <a:pt x="20135" y="7003"/>
                      </a:cubicBezTo>
                      <a:lnTo>
                        <a:pt x="30790" y="39391"/>
                      </a:lnTo>
                      <a:cubicBezTo>
                        <a:pt x="32707" y="44931"/>
                        <a:pt x="29765" y="51026"/>
                        <a:pt x="24224" y="52944"/>
                      </a:cubicBezTo>
                      <a:cubicBezTo>
                        <a:pt x="24141" y="52986"/>
                        <a:pt x="24055" y="52986"/>
                        <a:pt x="23969" y="53029"/>
                      </a:cubicBezTo>
                      <a:close/>
                    </a:path>
                  </a:pathLst>
                </a:custGeom>
                <a:solidFill>
                  <a:srgbClr val="FF7A6C"/>
                </a:solidFill>
                <a:ln w="42430" cap="flat">
                  <a:noFill/>
                  <a:prstDash val="solid"/>
                  <a:miter/>
                </a:ln>
              </p:spPr>
              <p:txBody>
                <a:bodyPr rtlCol="0" anchor="ctr"/>
                <a:lstStyle/>
                <a:p>
                  <a:endParaRPr lang="zh-CN" altLang="en-US"/>
                </a:p>
              </p:txBody>
            </p:sp>
            <p:sp>
              <p:nvSpPr>
                <p:cNvPr id="70" name="Freeform: Shape 69"/>
                <p:cNvSpPr/>
                <p:nvPr/>
              </p:nvSpPr>
              <p:spPr>
                <a:xfrm>
                  <a:off x="5973814" y="1930122"/>
                  <a:ext cx="28666" cy="55249"/>
                </a:xfrm>
                <a:custGeom>
                  <a:avLst/>
                  <a:gdLst>
                    <a:gd name="connsiteX0" fmla="*/ 17087 w 28666"/>
                    <a:gd name="connsiteY0" fmla="*/ 55095 h 55249"/>
                    <a:gd name="connsiteX1" fmla="*/ 6860 w 28666"/>
                    <a:gd name="connsiteY1" fmla="*/ 46572 h 55249"/>
                    <a:gd name="connsiteX2" fmla="*/ -384 w 28666"/>
                    <a:gd name="connsiteY2" fmla="*/ 12905 h 55249"/>
                    <a:gd name="connsiteX3" fmla="*/ 7627 w 28666"/>
                    <a:gd name="connsiteY3" fmla="*/ 120 h 55249"/>
                    <a:gd name="connsiteX4" fmla="*/ 7713 w 28666"/>
                    <a:gd name="connsiteY4" fmla="*/ 120 h 55249"/>
                    <a:gd name="connsiteX5" fmla="*/ 20497 w 28666"/>
                    <a:gd name="connsiteY5" fmla="*/ 8132 h 55249"/>
                    <a:gd name="connsiteX6" fmla="*/ 20497 w 28666"/>
                    <a:gd name="connsiteY6" fmla="*/ 8217 h 55249"/>
                    <a:gd name="connsiteX7" fmla="*/ 27742 w 28666"/>
                    <a:gd name="connsiteY7" fmla="*/ 42310 h 55249"/>
                    <a:gd name="connsiteX8" fmla="*/ 20071 w 28666"/>
                    <a:gd name="connsiteY8" fmla="*/ 54584 h 55249"/>
                    <a:gd name="connsiteX9" fmla="*/ 19644 w 28666"/>
                    <a:gd name="connsiteY9" fmla="*/ 54670 h 55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666" h="55249">
                      <a:moveTo>
                        <a:pt x="17087" y="55095"/>
                      </a:moveTo>
                      <a:cubicBezTo>
                        <a:pt x="12101" y="55010"/>
                        <a:pt x="7840" y="51473"/>
                        <a:pt x="6860" y="46572"/>
                      </a:cubicBezTo>
                      <a:lnTo>
                        <a:pt x="-384" y="12905"/>
                      </a:lnTo>
                      <a:cubicBezTo>
                        <a:pt x="-1706" y="7152"/>
                        <a:pt x="1873" y="1441"/>
                        <a:pt x="7627" y="120"/>
                      </a:cubicBezTo>
                      <a:cubicBezTo>
                        <a:pt x="7671" y="120"/>
                        <a:pt x="7671" y="120"/>
                        <a:pt x="7713" y="120"/>
                      </a:cubicBezTo>
                      <a:cubicBezTo>
                        <a:pt x="13467" y="-1201"/>
                        <a:pt x="19176" y="2379"/>
                        <a:pt x="20497" y="8132"/>
                      </a:cubicBezTo>
                      <a:cubicBezTo>
                        <a:pt x="20497" y="8175"/>
                        <a:pt x="20497" y="8175"/>
                        <a:pt x="20497" y="8217"/>
                      </a:cubicBezTo>
                      <a:lnTo>
                        <a:pt x="27742" y="42310"/>
                      </a:lnTo>
                      <a:cubicBezTo>
                        <a:pt x="29021" y="47808"/>
                        <a:pt x="25570" y="53305"/>
                        <a:pt x="20071" y="54584"/>
                      </a:cubicBezTo>
                      <a:cubicBezTo>
                        <a:pt x="19943" y="54627"/>
                        <a:pt x="19774" y="54627"/>
                        <a:pt x="19644" y="54670"/>
                      </a:cubicBezTo>
                      <a:close/>
                    </a:path>
                  </a:pathLst>
                </a:custGeom>
                <a:solidFill>
                  <a:srgbClr val="FF7A6C"/>
                </a:solidFill>
                <a:ln w="42430" cap="flat">
                  <a:noFill/>
                  <a:prstDash val="solid"/>
                  <a:miter/>
                </a:ln>
              </p:spPr>
              <p:txBody>
                <a:bodyPr rtlCol="0" anchor="ctr"/>
                <a:lstStyle/>
                <a:p>
                  <a:endParaRPr lang="zh-CN" altLang="en-US"/>
                </a:p>
              </p:txBody>
            </p:sp>
            <p:sp>
              <p:nvSpPr>
                <p:cNvPr id="71" name="Freeform: Shape 70"/>
                <p:cNvSpPr/>
                <p:nvPr/>
              </p:nvSpPr>
              <p:spPr>
                <a:xfrm>
                  <a:off x="6260136" y="3716883"/>
                  <a:ext cx="59231" cy="37929"/>
                </a:xfrm>
                <a:custGeom>
                  <a:avLst/>
                  <a:gdLst>
                    <a:gd name="connsiteX0" fmla="*/ 25674 w 59231"/>
                    <a:gd name="connsiteY0" fmla="*/ 37776 h 37929"/>
                    <a:gd name="connsiteX1" fmla="*/ 102 w 59231"/>
                    <a:gd name="connsiteY1" fmla="*/ 25843 h 37929"/>
                    <a:gd name="connsiteX2" fmla="*/ 2064 w 59231"/>
                    <a:gd name="connsiteY2" fmla="*/ 18257 h 37929"/>
                    <a:gd name="connsiteX3" fmla="*/ 8200 w 59231"/>
                    <a:gd name="connsiteY3" fmla="*/ 18598 h 37929"/>
                    <a:gd name="connsiteX4" fmla="*/ 29081 w 59231"/>
                    <a:gd name="connsiteY4" fmla="*/ 26695 h 37929"/>
                    <a:gd name="connsiteX5" fmla="*/ 47833 w 59231"/>
                    <a:gd name="connsiteY5" fmla="*/ 4535 h 37929"/>
                    <a:gd name="connsiteX6" fmla="*/ 53800 w 59231"/>
                    <a:gd name="connsiteY6" fmla="*/ -153 h 37929"/>
                    <a:gd name="connsiteX7" fmla="*/ 58573 w 59231"/>
                    <a:gd name="connsiteY7" fmla="*/ 4449 h 37929"/>
                    <a:gd name="connsiteX8" fmla="*/ 58487 w 59231"/>
                    <a:gd name="connsiteY8" fmla="*/ 5386 h 37929"/>
                    <a:gd name="connsiteX9" fmla="*/ 30788 w 59231"/>
                    <a:gd name="connsiteY9" fmla="*/ 37349 h 37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231" h="37929">
                      <a:moveTo>
                        <a:pt x="25674" y="37776"/>
                      </a:moveTo>
                      <a:cubicBezTo>
                        <a:pt x="15914" y="37307"/>
                        <a:pt x="6709" y="33045"/>
                        <a:pt x="102" y="25843"/>
                      </a:cubicBezTo>
                      <a:cubicBezTo>
                        <a:pt x="-1432" y="23200"/>
                        <a:pt x="-579" y="19791"/>
                        <a:pt x="2064" y="18257"/>
                      </a:cubicBezTo>
                      <a:cubicBezTo>
                        <a:pt x="3981" y="17106"/>
                        <a:pt x="6410" y="17277"/>
                        <a:pt x="8200" y="18598"/>
                      </a:cubicBezTo>
                      <a:cubicBezTo>
                        <a:pt x="13441" y="24522"/>
                        <a:pt x="21242" y="27547"/>
                        <a:pt x="29081" y="26695"/>
                      </a:cubicBezTo>
                      <a:cubicBezTo>
                        <a:pt x="39780" y="24692"/>
                        <a:pt x="47619" y="15444"/>
                        <a:pt x="47833" y="4535"/>
                      </a:cubicBezTo>
                      <a:cubicBezTo>
                        <a:pt x="48600" y="1850"/>
                        <a:pt x="50988" y="-68"/>
                        <a:pt x="53800" y="-153"/>
                      </a:cubicBezTo>
                      <a:cubicBezTo>
                        <a:pt x="56401" y="-196"/>
                        <a:pt x="58531" y="1850"/>
                        <a:pt x="58573" y="4449"/>
                      </a:cubicBezTo>
                      <a:cubicBezTo>
                        <a:pt x="58573" y="4747"/>
                        <a:pt x="58531" y="5089"/>
                        <a:pt x="58487" y="5386"/>
                      </a:cubicBezTo>
                      <a:cubicBezTo>
                        <a:pt x="57636" y="21112"/>
                        <a:pt x="46215" y="34281"/>
                        <a:pt x="30788" y="37349"/>
                      </a:cubicBezTo>
                      <a:close/>
                    </a:path>
                  </a:pathLst>
                </a:custGeom>
                <a:solidFill>
                  <a:srgbClr val="FF7A6C"/>
                </a:solidFill>
                <a:ln w="42430" cap="flat">
                  <a:noFill/>
                  <a:prstDash val="solid"/>
                  <a:miter/>
                </a:ln>
              </p:spPr>
              <p:txBody>
                <a:bodyPr rtlCol="0" anchor="ctr"/>
                <a:lstStyle/>
                <a:p>
                  <a:endParaRPr lang="zh-CN" altLang="en-US"/>
                </a:p>
              </p:txBody>
            </p:sp>
            <p:sp>
              <p:nvSpPr>
                <p:cNvPr id="72" name="Freeform: Shape 71"/>
                <p:cNvSpPr/>
                <p:nvPr/>
              </p:nvSpPr>
              <p:spPr>
                <a:xfrm>
                  <a:off x="6664325" y="3732753"/>
                  <a:ext cx="35705" cy="59136"/>
                </a:xfrm>
                <a:custGeom>
                  <a:avLst/>
                  <a:gdLst>
                    <a:gd name="connsiteX0" fmla="*/ 4607 w 35705"/>
                    <a:gd name="connsiteY0" fmla="*/ 58982 h 59136"/>
                    <a:gd name="connsiteX1" fmla="*/ -80 w 35705"/>
                    <a:gd name="connsiteY1" fmla="*/ 55573 h 59136"/>
                    <a:gd name="connsiteX2" fmla="*/ 1751 w 35705"/>
                    <a:gd name="connsiteY2" fmla="*/ 49223 h 59136"/>
                    <a:gd name="connsiteX3" fmla="*/ 2901 w 35705"/>
                    <a:gd name="connsiteY3" fmla="*/ 48754 h 59136"/>
                    <a:gd name="connsiteX4" fmla="*/ 18245 w 35705"/>
                    <a:gd name="connsiteY4" fmla="*/ 35970 h 59136"/>
                    <a:gd name="connsiteX5" fmla="*/ 23359 w 35705"/>
                    <a:gd name="connsiteY5" fmla="*/ 6564 h 59136"/>
                    <a:gd name="connsiteX6" fmla="*/ 26896 w 35705"/>
                    <a:gd name="connsiteY6" fmla="*/ 257 h 59136"/>
                    <a:gd name="connsiteX7" fmla="*/ 27193 w 35705"/>
                    <a:gd name="connsiteY7" fmla="*/ 171 h 59136"/>
                    <a:gd name="connsiteX8" fmla="*/ 33287 w 35705"/>
                    <a:gd name="connsiteY8" fmla="*/ 2814 h 59136"/>
                    <a:gd name="connsiteX9" fmla="*/ 33586 w 35705"/>
                    <a:gd name="connsiteY9" fmla="*/ 4007 h 59136"/>
                    <a:gd name="connsiteX10" fmla="*/ 27193 w 35705"/>
                    <a:gd name="connsiteY10" fmla="*/ 41936 h 59136"/>
                    <a:gd name="connsiteX11" fmla="*/ 6738 w 35705"/>
                    <a:gd name="connsiteY11" fmla="*/ 58557 h 59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705" h="59136">
                      <a:moveTo>
                        <a:pt x="4607" y="58982"/>
                      </a:moveTo>
                      <a:cubicBezTo>
                        <a:pt x="2519" y="58812"/>
                        <a:pt x="729" y="57491"/>
                        <a:pt x="-80" y="55573"/>
                      </a:cubicBezTo>
                      <a:cubicBezTo>
                        <a:pt x="-1318" y="53315"/>
                        <a:pt x="-506" y="50459"/>
                        <a:pt x="1751" y="49223"/>
                      </a:cubicBezTo>
                      <a:cubicBezTo>
                        <a:pt x="2136" y="49010"/>
                        <a:pt x="2519" y="48839"/>
                        <a:pt x="2901" y="48754"/>
                      </a:cubicBezTo>
                      <a:cubicBezTo>
                        <a:pt x="8995" y="45857"/>
                        <a:pt x="14281" y="41467"/>
                        <a:pt x="18245" y="35970"/>
                      </a:cubicBezTo>
                      <a:cubicBezTo>
                        <a:pt x="23741" y="27233"/>
                        <a:pt x="25617" y="16664"/>
                        <a:pt x="23359" y="6564"/>
                      </a:cubicBezTo>
                      <a:cubicBezTo>
                        <a:pt x="22591" y="3836"/>
                        <a:pt x="24168" y="1024"/>
                        <a:pt x="26896" y="257"/>
                      </a:cubicBezTo>
                      <a:cubicBezTo>
                        <a:pt x="26980" y="214"/>
                        <a:pt x="27110" y="214"/>
                        <a:pt x="27193" y="171"/>
                      </a:cubicBezTo>
                      <a:cubicBezTo>
                        <a:pt x="29581" y="-766"/>
                        <a:pt x="32307" y="385"/>
                        <a:pt x="33287" y="2814"/>
                      </a:cubicBezTo>
                      <a:cubicBezTo>
                        <a:pt x="33459" y="3197"/>
                        <a:pt x="33545" y="3581"/>
                        <a:pt x="33586" y="4007"/>
                      </a:cubicBezTo>
                      <a:cubicBezTo>
                        <a:pt x="36869" y="17005"/>
                        <a:pt x="34567" y="30728"/>
                        <a:pt x="27193" y="41936"/>
                      </a:cubicBezTo>
                      <a:cubicBezTo>
                        <a:pt x="21996" y="49223"/>
                        <a:pt x="14921" y="54977"/>
                        <a:pt x="6738" y="58557"/>
                      </a:cubicBezTo>
                      <a:close/>
                    </a:path>
                  </a:pathLst>
                </a:custGeom>
                <a:solidFill>
                  <a:srgbClr val="FF7A6C"/>
                </a:solidFill>
                <a:ln w="42430" cap="flat">
                  <a:noFill/>
                  <a:prstDash val="solid"/>
                  <a:miter/>
                </a:ln>
              </p:spPr>
              <p:txBody>
                <a:bodyPr rtlCol="0" anchor="ctr"/>
                <a:lstStyle/>
                <a:p>
                  <a:endParaRPr lang="zh-CN" altLang="en-US"/>
                </a:p>
              </p:txBody>
            </p:sp>
            <p:sp>
              <p:nvSpPr>
                <p:cNvPr id="73" name="Freeform: Shape 72"/>
                <p:cNvSpPr/>
                <p:nvPr/>
              </p:nvSpPr>
              <p:spPr>
                <a:xfrm>
                  <a:off x="6336924" y="2018182"/>
                  <a:ext cx="235607" cy="237425"/>
                </a:xfrm>
                <a:custGeom>
                  <a:avLst/>
                  <a:gdLst>
                    <a:gd name="connsiteX0" fmla="*/ 218648 w 235607"/>
                    <a:gd name="connsiteY0" fmla="*/ 84232 h 237425"/>
                    <a:gd name="connsiteX1" fmla="*/ 222058 w 235607"/>
                    <a:gd name="connsiteY1" fmla="*/ 201427 h 237425"/>
                    <a:gd name="connsiteX2" fmla="*/ 176458 w 235607"/>
                    <a:gd name="connsiteY2" fmla="*/ 236799 h 237425"/>
                    <a:gd name="connsiteX3" fmla="*/ 157280 w 235607"/>
                    <a:gd name="connsiteY3" fmla="*/ 194182 h 237425"/>
                    <a:gd name="connsiteX4" fmla="*/ 179995 w 235607"/>
                    <a:gd name="connsiteY4" fmla="*/ 164521 h 237425"/>
                    <a:gd name="connsiteX5" fmla="*/ 178588 w 235607"/>
                    <a:gd name="connsiteY5" fmla="*/ 158811 h 237425"/>
                    <a:gd name="connsiteX6" fmla="*/ 138104 w 235607"/>
                    <a:gd name="connsiteY6" fmla="*/ 147731 h 237425"/>
                    <a:gd name="connsiteX7" fmla="*/ 99748 w 235607"/>
                    <a:gd name="connsiteY7" fmla="*/ 114063 h 237425"/>
                    <a:gd name="connsiteX8" fmla="*/ 4287 w 235607"/>
                    <a:gd name="connsiteY8" fmla="*/ 58235 h 237425"/>
                    <a:gd name="connsiteX9" fmla="*/ 6844 w 235607"/>
                    <a:gd name="connsiteY9" fmla="*/ 15619 h 237425"/>
                    <a:gd name="connsiteX10" fmla="*/ 84407 w 235607"/>
                    <a:gd name="connsiteY10" fmla="*/ 1982 h 237425"/>
                    <a:gd name="connsiteX11" fmla="*/ 218648 w 235607"/>
                    <a:gd name="connsiteY11" fmla="*/ 84232 h 237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5607" h="237425">
                      <a:moveTo>
                        <a:pt x="218648" y="84232"/>
                      </a:moveTo>
                      <a:cubicBezTo>
                        <a:pt x="239105" y="120328"/>
                        <a:pt x="240382" y="164223"/>
                        <a:pt x="222058" y="201427"/>
                      </a:cubicBezTo>
                      <a:cubicBezTo>
                        <a:pt x="213107" y="215491"/>
                        <a:pt x="192652" y="241060"/>
                        <a:pt x="176458" y="236799"/>
                      </a:cubicBezTo>
                      <a:cubicBezTo>
                        <a:pt x="160263" y="232537"/>
                        <a:pt x="157706" y="216769"/>
                        <a:pt x="157280" y="194182"/>
                      </a:cubicBezTo>
                      <a:cubicBezTo>
                        <a:pt x="171729" y="192265"/>
                        <a:pt x="181912" y="178969"/>
                        <a:pt x="179995" y="164521"/>
                      </a:cubicBezTo>
                      <a:cubicBezTo>
                        <a:pt x="179740" y="162561"/>
                        <a:pt x="179272" y="160643"/>
                        <a:pt x="178588" y="158811"/>
                      </a:cubicBezTo>
                      <a:cubicBezTo>
                        <a:pt x="169640" y="145685"/>
                        <a:pt x="152506" y="140997"/>
                        <a:pt x="138104" y="147731"/>
                      </a:cubicBezTo>
                      <a:cubicBezTo>
                        <a:pt x="126469" y="135286"/>
                        <a:pt x="113599" y="123993"/>
                        <a:pt x="99748" y="114063"/>
                      </a:cubicBezTo>
                      <a:cubicBezTo>
                        <a:pt x="54148" y="81675"/>
                        <a:pt x="17925" y="85936"/>
                        <a:pt x="4287" y="58235"/>
                      </a:cubicBezTo>
                      <a:cubicBezTo>
                        <a:pt x="-3128" y="44726"/>
                        <a:pt x="-2148" y="28148"/>
                        <a:pt x="6844" y="15619"/>
                      </a:cubicBezTo>
                      <a:cubicBezTo>
                        <a:pt x="23465" y="-5264"/>
                        <a:pt x="66933" y="-149"/>
                        <a:pt x="84407" y="1982"/>
                      </a:cubicBezTo>
                      <a:cubicBezTo>
                        <a:pt x="139340" y="7479"/>
                        <a:pt x="188774" y="37780"/>
                        <a:pt x="218648" y="84232"/>
                      </a:cubicBezTo>
                      <a:close/>
                    </a:path>
                  </a:pathLst>
                </a:custGeom>
                <a:solidFill>
                  <a:srgbClr val="020010"/>
                </a:solidFill>
                <a:ln w="42430" cap="flat">
                  <a:noFill/>
                  <a:prstDash val="solid"/>
                  <a:miter/>
                </a:ln>
              </p:spPr>
              <p:txBody>
                <a:bodyPr rtlCol="0" anchor="ctr"/>
                <a:lstStyle/>
                <a:p>
                  <a:endParaRPr lang="zh-CN" altLang="en-US"/>
                </a:p>
              </p:txBody>
            </p:sp>
          </p:grpSp>
        </p:grpSp>
      </p:grpSp>
      <p:sp>
        <p:nvSpPr>
          <p:cNvPr id="11" name="Title 32"/>
          <p:cNvSpPr>
            <a:spLocks noGrp="1"/>
          </p:cNvSpPr>
          <p:nvPr/>
        </p:nvSpPr>
        <p:spPr>
          <a:xfrm>
            <a:off x="356742" y="300263"/>
            <a:ext cx="10858500" cy="556652"/>
          </a:xfrm>
          <a:prstGeom prst="rect">
            <a:avLst/>
          </a:prstGeom>
        </p:spPr>
        <p:txBody>
          <a:bodyPr vert="horz" wrap="square" lIns="91440" tIns="45720" rIns="91440" bIns="45720" rtlCol="0" anchor="b" anchorCtr="0">
            <a:normAutofit/>
          </a:bodyPr>
          <a:lst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a:lstStyle>
          <a:p>
            <a:pPr lvl="0"/>
            <a:r>
              <a:rPr lang="zh-CN" altLang="en-US" dirty="0"/>
              <a:t>· 学期总结与致谢</a:t>
            </a:r>
            <a:endParaRPr lang="zh-CN" altLang="en-US" sz="2000" dirty="0"/>
          </a:p>
        </p:txBody>
      </p:sp>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089493" y="1961584"/>
            <a:ext cx="5332133" cy="833997"/>
          </a:xfrm>
        </p:spPr>
        <p:txBody>
          <a:bodyPr wrap="square">
            <a:normAutofit fontScale="90000"/>
          </a:bodyPr>
          <a:lstStyle/>
          <a:p>
            <a:pPr lvl="0"/>
            <a:r>
              <a:rPr lang="en-US"/>
              <a:t>Thank You</a:t>
            </a:r>
            <a:r>
              <a:rPr lang="zh-CN" altLang="en-US"/>
              <a:t>！</a:t>
            </a:r>
            <a:endParaRPr lang="en-US"/>
          </a:p>
        </p:txBody>
      </p:sp>
      <p:sp>
        <p:nvSpPr>
          <p:cNvPr id="6" name="Text Placeholder 3"/>
          <p:cNvSpPr>
            <a:spLocks noGrp="1"/>
          </p:cNvSpPr>
          <p:nvPr/>
        </p:nvSpPr>
        <p:spPr>
          <a:xfrm>
            <a:off x="7540580" y="4673278"/>
            <a:ext cx="4651420" cy="589963"/>
          </a:xfrm>
          <a:prstGeom prst="roundRect">
            <a:avLst>
              <a:gd name="adj" fmla="val 50000"/>
            </a:avLst>
          </a:prstGeom>
          <a:solidFill>
            <a:schemeClr val="bg1"/>
          </a:solidFill>
          <a:ln>
            <a:noFill/>
          </a:ln>
          <a:effectLst>
            <a:outerShdw blurRad="203200" dist="38100" dir="2700000" algn="tl" rotWithShape="0">
              <a:schemeClr val="accent1">
                <a:lumMod val="50000"/>
                <a:alpha val="20000"/>
              </a:schemeClr>
            </a:outerShdw>
          </a:effectLst>
        </p:spPr>
        <p:txBody>
          <a:bodyPr vert="horz" wrap="square" lIns="90000" tIns="45720" rIns="91440" bIns="45720" rtlCol="0" anchor="ctr">
            <a:normAutofit fontScale="80000"/>
          </a:bodyPr>
          <a:lstStyle>
            <a:lvl1pPr marL="0" indent="0" algn="ctr" defTabSz="914400" rtl="0" eaLnBrk="1" latinLnBrk="0" hangingPunct="1">
              <a:lnSpc>
                <a:spcPct val="100000"/>
              </a:lnSpc>
              <a:spcBef>
                <a:spcPts val="1000"/>
              </a:spcBef>
              <a:buFont typeface="Arial" panose="020B0604020202020204" pitchFamily="34" charset="0"/>
              <a:buNone/>
              <a:defRPr sz="1200" kern="1200">
                <a:solidFill>
                  <a:schemeClr val="accent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zh-CN" altLang="en-US" sz="2300" b="1"/>
              <a:t>第</a:t>
            </a:r>
            <a:r>
              <a:rPr lang="en-US" altLang="zh-CN" sz="2300" b="1"/>
              <a:t>10</a:t>
            </a:r>
            <a:r>
              <a:rPr lang="zh-CN" altLang="en-US" sz="2300" b="1"/>
              <a:t>小组</a:t>
            </a:r>
            <a:r>
              <a:rPr lang="en-US" altLang="en-US" sz="2300" b="1"/>
              <a:t> </a:t>
            </a:r>
            <a:r>
              <a:rPr lang="zh-CN" altLang="en-US" sz="2300" b="1"/>
              <a:t>林泓宇</a:t>
            </a:r>
            <a:r>
              <a:rPr lang="en-US" altLang="en-US" sz="2300" b="1"/>
              <a:t> </a:t>
            </a:r>
            <a:r>
              <a:rPr lang="zh-CN" altLang="en-US" sz="2300" b="1"/>
              <a:t>方琳涵</a:t>
            </a:r>
            <a:r>
              <a:rPr lang="en-US" altLang="en-US" sz="2300" b="1"/>
              <a:t> </a:t>
            </a:r>
            <a:r>
              <a:rPr lang="zh-CN" altLang="en-US" sz="2300" b="1"/>
              <a:t>胡造颖 陈恩茹</a:t>
            </a:r>
            <a:endParaRPr lang="en-US" sz="2300" b="1"/>
          </a:p>
        </p:txBody>
      </p:sp>
      <p:sp>
        <p:nvSpPr>
          <p:cNvPr id="3" name="内容占位符 2"/>
          <p:cNvSpPr>
            <a:spLocks noGrp="1"/>
          </p:cNvSpPr>
          <p:nvPr>
            <p:ph idx="1"/>
          </p:nvPr>
        </p:nvSpPr>
        <p:spPr>
          <a:xfrm>
            <a:off x="5089493" y="2965450"/>
            <a:ext cx="3468719" cy="927100"/>
          </a:xfrm>
        </p:spPr>
        <p:txBody>
          <a:bodyPr/>
          <a:p>
            <a:r>
              <a:rPr lang="en-US" altLang="zh-CN"/>
              <a:t>PPT</a:t>
            </a:r>
            <a:r>
              <a:rPr lang="zh-CN" altLang="en-US"/>
              <a:t>制作 </a:t>
            </a:r>
            <a:r>
              <a:rPr lang="en-US" altLang="zh-CN"/>
              <a:t>: </a:t>
            </a:r>
            <a:r>
              <a:rPr lang="zh-CN" altLang="en-US"/>
              <a:t>林泓宇</a:t>
            </a:r>
            <a:endParaRPr lang="zh-CN" altLang="en-US"/>
          </a:p>
          <a:p>
            <a:r>
              <a:rPr lang="zh-CN" altLang="en-US"/>
              <a:t>代码实践：第十二组全组成员</a:t>
            </a:r>
            <a:endParaRPr lang="zh-CN" altLang="en-US"/>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p:cNvSpPr>
            <a:spLocks noGrp="1"/>
          </p:cNvSpPr>
          <p:nvPr>
            <p:ph type="title"/>
          </p:nvPr>
        </p:nvSpPr>
        <p:spPr>
          <a:xfrm>
            <a:off x="286786" y="195727"/>
            <a:ext cx="10858500" cy="556652"/>
          </a:xfrm>
        </p:spPr>
        <p:txBody>
          <a:bodyPr wrap="square">
            <a:normAutofit/>
          </a:bodyPr>
          <a:lstStyle/>
          <a:p>
            <a:pPr lvl="0"/>
            <a:r>
              <a:rPr lang="zh-CN" altLang="en-US" dirty="0"/>
              <a:t>· 模型</a:t>
            </a:r>
            <a:r>
              <a:rPr lang="en-US" altLang="zh-CN" dirty="0"/>
              <a:t>:</a:t>
            </a:r>
            <a:r>
              <a:rPr lang="zh-CN" altLang="en-US" dirty="0"/>
              <a:t>假设空间 — </a:t>
            </a:r>
            <a:r>
              <a:rPr lang="zh-CN" altLang="en-US" sz="2000" dirty="0"/>
              <a:t>线性假设空间与非线性假设空间</a:t>
            </a:r>
            <a:endParaRPr lang="en-US" sz="2000" dirty="0"/>
          </a:p>
        </p:txBody>
      </p:sp>
      <p:pic>
        <p:nvPicPr>
          <p:cNvPr id="8" name="图片 7" descr="upload_post_object_v2_2874471260"/>
          <p:cNvPicPr>
            <a:picLocks noChangeAspect="1"/>
          </p:cNvPicPr>
          <p:nvPr/>
        </p:nvPicPr>
        <p:blipFill>
          <a:blip r:embed="rId1"/>
          <a:stretch>
            <a:fillRect/>
          </a:stretch>
        </p:blipFill>
        <p:spPr>
          <a:xfrm>
            <a:off x="676410" y="982665"/>
            <a:ext cx="7452160" cy="1750884"/>
          </a:xfrm>
          <a:prstGeom prst="rect">
            <a:avLst/>
          </a:prstGeom>
          <a:ln w="19050" cmpd="sng">
            <a:solidFill>
              <a:srgbClr val="AEB5C0">
                <a:alpha val="100000"/>
              </a:srgbClr>
            </a:solidFill>
            <a:prstDash val="solid"/>
            <a:miter lim="800000"/>
            <a:headEnd/>
            <a:tailEnd/>
          </a:ln>
        </p:spPr>
      </p:pic>
      <p:pic>
        <p:nvPicPr>
          <p:cNvPr id="12" name="图片 11" descr="upload_post_object_v2_4149276994"/>
          <p:cNvPicPr>
            <a:picLocks noChangeAspect="1"/>
          </p:cNvPicPr>
          <p:nvPr/>
        </p:nvPicPr>
        <p:blipFill>
          <a:blip r:embed="rId2"/>
          <a:stretch>
            <a:fillRect/>
          </a:stretch>
        </p:blipFill>
        <p:spPr>
          <a:xfrm>
            <a:off x="676410" y="2963816"/>
            <a:ext cx="7452135" cy="3254487"/>
          </a:xfrm>
          <a:prstGeom prst="rect">
            <a:avLst/>
          </a:prstGeom>
          <a:ln w="19050" cmpd="sng">
            <a:solidFill>
              <a:srgbClr val="AEB5C0">
                <a:alpha val="100000"/>
              </a:srgbClr>
            </a:solidFill>
            <a:prstDash val="solid"/>
            <a:miter lim="800000"/>
            <a:headEnd/>
            <a:tailEnd/>
          </a:ln>
        </p:spPr>
      </p:pic>
      <p:sp>
        <p:nvSpPr>
          <p:cNvPr id="13" name="文本框 12"/>
          <p:cNvSpPr txBox="1"/>
          <p:nvPr userDrawn="1"/>
        </p:nvSpPr>
        <p:spPr>
          <a:xfrm>
            <a:off x="9360704" y="1673991"/>
            <a:ext cx="1784570" cy="368300"/>
          </a:xfrm>
          <a:prstGeom prst="rect">
            <a:avLst/>
          </a:prstGeom>
          <a:ln w="19050" cmpd="sng">
            <a:solidFill>
              <a:srgbClr val="F4B183">
                <a:alpha val="100000"/>
              </a:srgbClr>
            </a:solidFill>
            <a:prstDash val="solid"/>
            <a:miter lim="800000"/>
          </a:ln>
        </p:spPr>
        <p:txBody>
          <a:bodyPr wrap="none" rtlCol="0">
            <a:noAutofit/>
          </a:bodyPr>
          <a:p>
            <a:r>
              <a:rPr lang="zh-CN" altLang="en-US"/>
              <a:t>线性的假设空间</a:t>
            </a:r>
            <a:endParaRPr lang="zh-CN" altLang="en-US"/>
          </a:p>
        </p:txBody>
      </p:sp>
      <p:sp>
        <p:nvSpPr>
          <p:cNvPr id="14" name="文本框 13"/>
          <p:cNvSpPr txBox="1"/>
          <p:nvPr userDrawn="1"/>
        </p:nvSpPr>
        <p:spPr>
          <a:xfrm>
            <a:off x="9251328" y="4406916"/>
            <a:ext cx="2003324" cy="368300"/>
          </a:xfrm>
          <a:prstGeom prst="rect">
            <a:avLst/>
          </a:prstGeom>
          <a:ln w="19050" cmpd="sng">
            <a:solidFill>
              <a:srgbClr val="F4B183">
                <a:alpha val="100000"/>
              </a:srgbClr>
            </a:solidFill>
            <a:prstDash val="solid"/>
            <a:miter lim="800000"/>
          </a:ln>
        </p:spPr>
        <p:txBody>
          <a:bodyPr wrap="none" rtlCol="0">
            <a:noAutofit/>
          </a:bodyPr>
          <a:p>
            <a:r>
              <a:rPr lang="zh-CN" altLang="en-US"/>
              <a:t>非线性的假设空间</a:t>
            </a:r>
            <a:endParaRPr lang="zh-CN" altLang="en-US"/>
          </a:p>
        </p:txBody>
      </p:sp>
      <p:cxnSp>
        <p:nvCxnSpPr>
          <p:cNvPr id="15" name="直接箭头连接符 14"/>
          <p:cNvCxnSpPr>
            <a:stCxn id="8" idx="3"/>
            <a:endCxn id="13" idx="1"/>
          </p:cNvCxnSpPr>
          <p:nvPr userDrawn="1"/>
        </p:nvCxnSpPr>
        <p:spPr>
          <a:xfrm flipV="1">
            <a:off x="8128570" y="1858107"/>
            <a:ext cx="1231900" cy="635"/>
          </a:xfrm>
          <a:prstGeom prst="straightConnector1">
            <a:avLst/>
          </a:prstGeom>
          <a:ln w="19050" cap="flat" cmpd="sng" algn="ctr">
            <a:solidFill>
              <a:srgbClr val="979797">
                <a:alpha val="100000"/>
              </a:srgbClr>
            </a:solidFill>
            <a:prstDash val="solid"/>
            <a:miter lim="800000"/>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2" idx="3"/>
            <a:endCxn id="14" idx="1"/>
          </p:cNvCxnSpPr>
          <p:nvPr userDrawn="1"/>
        </p:nvCxnSpPr>
        <p:spPr>
          <a:xfrm>
            <a:off x="8128545" y="4591060"/>
            <a:ext cx="1122680" cy="0"/>
          </a:xfrm>
          <a:prstGeom prst="straightConnector1">
            <a:avLst/>
          </a:prstGeom>
          <a:ln w="19050" cap="flat" cmpd="sng" algn="ctr">
            <a:solidFill>
              <a:srgbClr val="979797">
                <a:alpha val="100000"/>
              </a:srgbClr>
            </a:solidFill>
            <a:prstDash val="solid"/>
            <a:miter lim="800000"/>
            <a:tailEnd type="triangle"/>
          </a:ln>
        </p:spPr>
        <p:style>
          <a:lnRef idx="1">
            <a:schemeClr val="accent1"/>
          </a:lnRef>
          <a:fillRef idx="0">
            <a:schemeClr val="accent1"/>
          </a:fillRef>
          <a:effectRef idx="0">
            <a:schemeClr val="accent1"/>
          </a:effectRef>
          <a:fontRef idx="minor">
            <a:schemeClr val="tx1"/>
          </a:fontRef>
        </p:style>
      </p:cxnSp>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 name="Title 32"/>
          <p:cNvSpPr>
            <a:spLocks noGrp="1"/>
          </p:cNvSpPr>
          <p:nvPr>
            <p:ph type="title"/>
          </p:nvPr>
        </p:nvSpPr>
        <p:spPr>
          <a:xfrm>
            <a:off x="344364" y="351291"/>
            <a:ext cx="11369785" cy="591192"/>
          </a:xfrm>
        </p:spPr>
        <p:txBody>
          <a:bodyPr wrap="square">
            <a:normAutofit fontScale="90000"/>
          </a:bodyPr>
          <a:p>
            <a:pPr lvl="0"/>
            <a:r>
              <a:rPr lang="zh-CN" altLang="en-US" sz="3100" dirty="0"/>
              <a:t>· 模型</a:t>
            </a:r>
            <a:r>
              <a:rPr lang="en-US" altLang="zh-CN" sz="3100" dirty="0"/>
              <a:t>:</a:t>
            </a:r>
            <a:r>
              <a:rPr lang="zh-CN" altLang="en-US" sz="3100" dirty="0"/>
              <a:t>假设空间</a:t>
            </a:r>
            <a:r>
              <a:rPr lang="zh-CN" altLang="en-US" dirty="0"/>
              <a:t>                                               </a:t>
            </a:r>
            <a:endParaRPr lang="zh-CN" altLang="en-US" sz="1800" dirty="0"/>
          </a:p>
        </p:txBody>
      </p:sp>
      <p:pic>
        <p:nvPicPr>
          <p:cNvPr id="3" name="图片 2" descr="upload_post_object_v2_1518294872"/>
          <p:cNvPicPr>
            <a:picLocks noChangeAspect="1"/>
          </p:cNvPicPr>
          <p:nvPr/>
        </p:nvPicPr>
        <p:blipFill>
          <a:blip r:embed="rId1"/>
          <a:stretch>
            <a:fillRect/>
          </a:stretch>
        </p:blipFill>
        <p:spPr>
          <a:xfrm>
            <a:off x="477804" y="1562593"/>
            <a:ext cx="11236345" cy="1703009"/>
          </a:xfrm>
          <a:prstGeom prst="rect">
            <a:avLst/>
          </a:prstGeom>
          <a:ln w="19050" cmpd="sng">
            <a:solidFill>
              <a:srgbClr val="AEB5C0">
                <a:alpha val="100000"/>
              </a:srgbClr>
            </a:solidFill>
            <a:prstDash val="solid"/>
            <a:miter lim="800000"/>
            <a:headEnd/>
            <a:tailEnd/>
          </a:ln>
        </p:spPr>
      </p:pic>
      <p:sp>
        <p:nvSpPr>
          <p:cNvPr id="24" name="文本框 23"/>
          <p:cNvSpPr txBox="1"/>
          <p:nvPr/>
        </p:nvSpPr>
        <p:spPr>
          <a:xfrm>
            <a:off x="344364" y="942483"/>
            <a:ext cx="5713996" cy="481959"/>
          </a:xfrm>
          <a:prstGeom prst="rect">
            <a:avLst/>
          </a:prstGeom>
          <a:noFill/>
        </p:spPr>
        <p:txBody>
          <a:bodyPr wrap="none" rtlCol="0" anchor="b">
            <a:normAutofit/>
          </a:bodyPr>
          <a:p>
            <a:pPr algn="l">
              <a:lnSpc>
                <a:spcPct val="100000"/>
              </a:lnSpc>
            </a:pPr>
            <a:r>
              <a:rPr lang="en-US" altLang="zh-CN" sz="2000" b="1" dirty="0">
                <a:solidFill>
                  <a:schemeClr val="bg2">
                    <a:lumMod val="10000"/>
                  </a:schemeClr>
                </a:solidFill>
              </a:rPr>
              <a:t>1.权重函数—非线性核函数假设空间</a:t>
            </a:r>
            <a:endParaRPr lang="en-US" altLang="zh-CN" sz="2000" b="1" dirty="0">
              <a:solidFill>
                <a:schemeClr val="bg2">
                  <a:lumMod val="10000"/>
                </a:schemeClr>
              </a:solidFill>
            </a:endParaRPr>
          </a:p>
        </p:txBody>
      </p:sp>
      <p:pic>
        <p:nvPicPr>
          <p:cNvPr id="6" name="图片 5" descr="upload_post_object_v2_3114821633"/>
          <p:cNvPicPr>
            <a:picLocks noChangeAspect="1"/>
          </p:cNvPicPr>
          <p:nvPr/>
        </p:nvPicPr>
        <p:blipFill>
          <a:blip r:embed="rId2"/>
          <a:stretch>
            <a:fillRect/>
          </a:stretch>
        </p:blipFill>
        <p:spPr>
          <a:xfrm>
            <a:off x="477804" y="4301001"/>
            <a:ext cx="11236391" cy="1773243"/>
          </a:xfrm>
          <a:prstGeom prst="rect">
            <a:avLst/>
          </a:prstGeom>
          <a:ln w="19050" cmpd="sng">
            <a:solidFill>
              <a:srgbClr val="AEB5C0">
                <a:alpha val="100000"/>
              </a:srgbClr>
            </a:solidFill>
            <a:prstDash val="solid"/>
            <a:miter lim="800000"/>
            <a:headEnd/>
            <a:tailEnd/>
          </a:ln>
        </p:spPr>
      </p:pic>
      <p:cxnSp>
        <p:nvCxnSpPr>
          <p:cNvPr id="8" name="直接箭头连接符 7"/>
          <p:cNvCxnSpPr>
            <a:stCxn id="3" idx="2"/>
            <a:endCxn id="6" idx="0"/>
          </p:cNvCxnSpPr>
          <p:nvPr userDrawn="1"/>
        </p:nvCxnSpPr>
        <p:spPr>
          <a:xfrm>
            <a:off x="6095977" y="3265601"/>
            <a:ext cx="0" cy="1035050"/>
          </a:xfrm>
          <a:prstGeom prst="straightConnector1">
            <a:avLst/>
          </a:prstGeom>
          <a:ln w="25400" cap="flat" cmpd="sng" algn="ctr">
            <a:solidFill>
              <a:srgbClr val="AEB5C0">
                <a:alpha val="100000"/>
              </a:srgbClr>
            </a:solidFill>
            <a:prstDash val="solid"/>
            <a:miter lim="800000"/>
            <a:tailEnd type="triangle"/>
          </a:ln>
        </p:spPr>
        <p:style>
          <a:lnRef idx="1">
            <a:schemeClr val="accent1"/>
          </a:lnRef>
          <a:fillRef idx="0">
            <a:schemeClr val="accent1"/>
          </a:fillRef>
          <a:effectRef idx="0">
            <a:schemeClr val="accent1"/>
          </a:effectRef>
          <a:fontRef idx="minor">
            <a:schemeClr val="tx1"/>
          </a:fontRef>
        </p:style>
      </p:cxnSp>
      <p:sp>
        <p:nvSpPr>
          <p:cNvPr id="9" name="文本框 8"/>
          <p:cNvSpPr txBox="1"/>
          <p:nvPr userDrawn="1"/>
        </p:nvSpPr>
        <p:spPr>
          <a:xfrm>
            <a:off x="6095977" y="3598389"/>
            <a:ext cx="2011680" cy="368300"/>
          </a:xfrm>
          <a:prstGeom prst="rect">
            <a:avLst/>
          </a:prstGeom>
        </p:spPr>
        <p:txBody>
          <a:bodyPr wrap="none" rtlCol="0">
            <a:spAutoFit/>
          </a:bodyPr>
          <a:p>
            <a:r>
              <a:rPr lang="zh-CN" altLang="en-US"/>
              <a:t>代码中的具体体现</a:t>
            </a:r>
            <a:endParaRPr lang="zh-CN" altLang="en-US"/>
          </a:p>
        </p:txBody>
      </p:sp>
      <p:sp>
        <p:nvSpPr>
          <p:cNvPr id="10" name="矩形 9"/>
          <p:cNvSpPr/>
          <p:nvPr userDrawn="1"/>
        </p:nvSpPr>
        <p:spPr>
          <a:xfrm>
            <a:off x="619442" y="4549575"/>
            <a:ext cx="7886649" cy="264807"/>
          </a:xfrm>
          <a:prstGeom prst="rect">
            <a:avLst/>
          </a:prstGeom>
          <a:noFill/>
          <a:ln w="19050" cap="flat" cmpd="sng" algn="ctr">
            <a:solidFill>
              <a:srgbClr val="C55A11">
                <a:alpha val="100000"/>
              </a:srgb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p>
            <a:pPr algn="ctr"/>
            <a:endParaRPr lang="zh-CN" alt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 name="Title 32"/>
          <p:cNvSpPr>
            <a:spLocks noGrp="1"/>
          </p:cNvSpPr>
          <p:nvPr>
            <p:ph type="title"/>
          </p:nvPr>
        </p:nvSpPr>
        <p:spPr>
          <a:xfrm>
            <a:off x="286786" y="195727"/>
            <a:ext cx="10858500" cy="556652"/>
          </a:xfrm>
        </p:spPr>
        <p:txBody>
          <a:bodyPr wrap="square">
            <a:normAutofit/>
          </a:bodyPr>
          <a:p>
            <a:pPr lvl="0"/>
            <a:r>
              <a:rPr lang="zh-CN" altLang="en-US" dirty="0"/>
              <a:t>· 模型</a:t>
            </a:r>
            <a:r>
              <a:rPr lang="en-US" altLang="zh-CN" dirty="0"/>
              <a:t>:</a:t>
            </a:r>
            <a:r>
              <a:rPr lang="zh-CN" altLang="en-US" dirty="0"/>
              <a:t>假设空间 — </a:t>
            </a:r>
            <a:r>
              <a:rPr lang="zh-CN" altLang="en-US" sz="2000" dirty="0"/>
              <a:t>线性假设空间与非线性假设空间</a:t>
            </a:r>
            <a:endParaRPr lang="en-US" sz="2000" dirty="0"/>
          </a:p>
        </p:txBody>
      </p:sp>
      <p:sp>
        <p:nvSpPr>
          <p:cNvPr id="5" name="文本框 4"/>
          <p:cNvSpPr txBox="1"/>
          <p:nvPr/>
        </p:nvSpPr>
        <p:spPr>
          <a:xfrm>
            <a:off x="286798" y="962978"/>
            <a:ext cx="5713996" cy="481959"/>
          </a:xfrm>
          <a:prstGeom prst="rect">
            <a:avLst/>
          </a:prstGeom>
          <a:noFill/>
        </p:spPr>
        <p:txBody>
          <a:bodyPr wrap="none" rtlCol="0" anchor="b">
            <a:normAutofit/>
          </a:bodyPr>
          <a:p>
            <a:pPr algn="l">
              <a:lnSpc>
                <a:spcPct val="100000"/>
              </a:lnSpc>
            </a:pPr>
            <a:r>
              <a:rPr lang="en-US" altLang="zh-CN" sz="2000" b="1" dirty="0">
                <a:solidFill>
                  <a:schemeClr val="bg2">
                    <a:lumMod val="10000"/>
                  </a:schemeClr>
                </a:solidFill>
              </a:rPr>
              <a:t>2.分类函数—线性假设空间</a:t>
            </a:r>
            <a:endParaRPr lang="en-US" altLang="zh-CN" sz="2000" b="1" dirty="0">
              <a:solidFill>
                <a:schemeClr val="bg2">
                  <a:lumMod val="10000"/>
                </a:schemeClr>
              </a:solidFill>
            </a:endParaRPr>
          </a:p>
        </p:txBody>
      </p:sp>
      <p:pic>
        <p:nvPicPr>
          <p:cNvPr id="7" name="图片 6" descr="upload_post_object_v2_3890148221"/>
          <p:cNvPicPr>
            <a:picLocks noChangeAspect="1"/>
          </p:cNvPicPr>
          <p:nvPr/>
        </p:nvPicPr>
        <p:blipFill>
          <a:blip r:embed="rId1"/>
          <a:stretch>
            <a:fillRect/>
          </a:stretch>
        </p:blipFill>
        <p:spPr>
          <a:xfrm>
            <a:off x="437508" y="1880592"/>
            <a:ext cx="11231379" cy="970026"/>
          </a:xfrm>
          <a:prstGeom prst="rect">
            <a:avLst/>
          </a:prstGeom>
          <a:ln w="19050" cmpd="sng">
            <a:solidFill>
              <a:srgbClr val="AEB5C0">
                <a:alpha val="100000"/>
              </a:srgbClr>
            </a:solidFill>
            <a:prstDash val="solid"/>
            <a:miter lim="800000"/>
            <a:headEnd/>
            <a:tailEnd/>
          </a:ln>
        </p:spPr>
      </p:pic>
      <p:pic>
        <p:nvPicPr>
          <p:cNvPr id="4" name="图片 3" descr="upload_post_object_v2_1355432539"/>
          <p:cNvPicPr>
            <a:picLocks noChangeAspect="1"/>
          </p:cNvPicPr>
          <p:nvPr/>
        </p:nvPicPr>
        <p:blipFill>
          <a:blip r:embed="rId2"/>
          <a:stretch>
            <a:fillRect/>
          </a:stretch>
        </p:blipFill>
        <p:spPr>
          <a:xfrm>
            <a:off x="437508" y="4301301"/>
            <a:ext cx="11231395" cy="1289855"/>
          </a:xfrm>
          <a:prstGeom prst="rect">
            <a:avLst/>
          </a:prstGeom>
          <a:ln w="19050" cmpd="sng">
            <a:solidFill>
              <a:srgbClr val="AEB5C0">
                <a:alpha val="100000"/>
              </a:srgbClr>
            </a:solidFill>
            <a:prstDash val="solid"/>
            <a:miter lim="800000"/>
            <a:headEnd/>
            <a:tailEnd/>
          </a:ln>
        </p:spPr>
      </p:pic>
      <p:sp>
        <p:nvSpPr>
          <p:cNvPr id="9" name="文本框 8"/>
          <p:cNvSpPr txBox="1"/>
          <p:nvPr userDrawn="1"/>
        </p:nvSpPr>
        <p:spPr>
          <a:xfrm>
            <a:off x="6130517" y="3391609"/>
            <a:ext cx="2011680" cy="368300"/>
          </a:xfrm>
          <a:prstGeom prst="rect">
            <a:avLst/>
          </a:prstGeom>
        </p:spPr>
        <p:txBody>
          <a:bodyPr wrap="none" rtlCol="0">
            <a:spAutoFit/>
          </a:bodyPr>
          <a:p>
            <a:r>
              <a:rPr lang="zh-CN" altLang="en-US"/>
              <a:t>代码中的具体体现</a:t>
            </a:r>
            <a:endParaRPr lang="zh-CN" altLang="en-US"/>
          </a:p>
        </p:txBody>
      </p:sp>
      <p:cxnSp>
        <p:nvCxnSpPr>
          <p:cNvPr id="2" name="直接箭头连接符 1"/>
          <p:cNvCxnSpPr>
            <a:stCxn id="7" idx="2"/>
            <a:endCxn id="4" idx="0"/>
          </p:cNvCxnSpPr>
          <p:nvPr userDrawn="1"/>
        </p:nvCxnSpPr>
        <p:spPr>
          <a:xfrm>
            <a:off x="6053197" y="2851253"/>
            <a:ext cx="0" cy="1450340"/>
          </a:xfrm>
          <a:prstGeom prst="straightConnector1">
            <a:avLst/>
          </a:prstGeom>
          <a:ln w="25400" cap="flat" cmpd="sng" algn="ctr">
            <a:solidFill>
              <a:srgbClr val="AEB5C0">
                <a:alpha val="100000"/>
              </a:srgbClr>
            </a:solidFill>
            <a:prstDash val="solid"/>
            <a:miter lim="800000"/>
            <a:tailEnd type="triangle"/>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1644131" y="4572602"/>
            <a:ext cx="2417805" cy="264807"/>
          </a:xfrm>
          <a:prstGeom prst="rect">
            <a:avLst/>
          </a:prstGeom>
          <a:noFill/>
          <a:ln w="19050" cap="flat" cmpd="sng" algn="ctr">
            <a:solidFill>
              <a:srgbClr val="C55A11">
                <a:alpha val="100000"/>
              </a:srgb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p>
            <a:pPr algn="ctr"/>
            <a:endParaRPr lang="zh-CN" alt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4"/>
          <p:cNvSpPr>
            <a:spLocks noGrp="1"/>
          </p:cNvSpPr>
          <p:nvPr/>
        </p:nvSpPr>
        <p:spPr>
          <a:xfrm>
            <a:off x="5280471" y="1869257"/>
            <a:ext cx="5474435" cy="754120"/>
          </a:xfrm>
          <a:prstGeom prst="rect">
            <a:avLst/>
          </a:prstGeom>
        </p:spPr>
        <p:txBody>
          <a:bodyPr vert="horz" wrap="square" lIns="91440" tIns="45720" rIns="91440" bIns="45720" rtlCol="0" anchor="b">
            <a:normAutofit fontScale="25000"/>
          </a:bodyPr>
          <a:lstStyle>
            <a:lvl1pPr algn="l" defTabSz="914400" rtl="0" eaLnBrk="1" latinLnBrk="0" hangingPunct="1">
              <a:lnSpc>
                <a:spcPct val="100000"/>
              </a:lnSpc>
              <a:spcBef>
                <a:spcPct val="0"/>
              </a:spcBef>
              <a:buNone/>
              <a:defRPr sz="3200" b="1" kern="1200">
                <a:solidFill>
                  <a:schemeClr val="tx1"/>
                </a:solidFill>
                <a:latin typeface="+mj-lt"/>
                <a:ea typeface="+mj-ea"/>
                <a:cs typeface="+mj-cs"/>
              </a:defRPr>
            </a:lvl1pPr>
          </a:lstStyle>
          <a:p>
            <a:pPr lvl="0"/>
            <a:r>
              <a:rPr lang="en-US" sz="16000"/>
              <a:t>0</a:t>
            </a:r>
            <a:r>
              <a:rPr lang="en-US" altLang="zh-CN" sz="16000"/>
              <a:t>2</a:t>
            </a:r>
            <a:r>
              <a:rPr lang="en-US" sz="16000"/>
              <a:t>.</a:t>
            </a:r>
            <a:r>
              <a:rPr lang="zh-CN" altLang="en-US" sz="16000"/>
              <a:t>损失函数与代价函数</a:t>
            </a:r>
            <a:endParaRPr lang="en-US" sz="16000"/>
          </a:p>
        </p:txBody>
      </p:sp>
      <p:sp>
        <p:nvSpPr>
          <p:cNvPr id="13" name="文本占位符 12"/>
          <p:cNvSpPr/>
          <p:nvPr>
            <p:ph type="body" sz="quarter" idx="1"/>
          </p:nvPr>
        </p:nvSpPr>
        <p:spPr>
          <a:xfrm>
            <a:off x="5280422" y="3092860"/>
            <a:ext cx="2222100" cy="1416559"/>
          </a:xfrm>
        </p:spPr>
        <p:txBody>
          <a:bodyPr>
            <a:normAutofit lnSpcReduction="10000"/>
          </a:bodyPr>
          <a:p>
            <a:pPr marL="342900" indent="-342900" algn="l">
              <a:buFont typeface="Wingdings" charset="0"/>
              <a:buChar char="Ø"/>
            </a:pPr>
            <a:r>
              <a:rPr lang="en-US" altLang="zh-CN" b="1"/>
              <a:t>Square loss </a:t>
            </a:r>
            <a:endParaRPr lang="en-US" altLang="zh-CN" b="1"/>
          </a:p>
          <a:p>
            <a:pPr marL="342900" indent="-342900" algn="l">
              <a:buFont typeface="Wingdings" charset="0"/>
              <a:buChar char="Ø"/>
            </a:pPr>
            <a:r>
              <a:rPr lang="en-US" altLang="zh-CN" b="1"/>
              <a:t>hinge loss</a:t>
            </a:r>
            <a:endParaRPr lang="en-US" altLang="zh-CN" b="1"/>
          </a:p>
          <a:p>
            <a:pPr marL="342900" indent="-342900" algn="l">
              <a:buFont typeface="Wingdings" charset="0"/>
              <a:buChar char="Ø"/>
            </a:pPr>
            <a:r>
              <a:rPr lang="en-US" altLang="zh-CN" b="1"/>
              <a:t>logistic loss </a:t>
            </a:r>
            <a:endParaRPr lang="zh-CN" altLang="en-US" b="1"/>
          </a:p>
        </p:txBody>
      </p:sp>
      <p:sp>
        <p:nvSpPr>
          <p:cNvPr id="2" name="右箭头 1"/>
          <p:cNvSpPr/>
          <p:nvPr userDrawn="1"/>
        </p:nvSpPr>
        <p:spPr>
          <a:xfrm>
            <a:off x="7242969" y="3634502"/>
            <a:ext cx="583367" cy="333375"/>
          </a:xfrm>
          <a:prstGeom prst="rightArrow">
            <a:avLst/>
          </a:prstGeom>
          <a:solidFill>
            <a:srgbClr val="E7E6E6">
              <a:alpha val="100000"/>
            </a:srgbClr>
          </a:solidFill>
          <a:ln w="12700" cap="flat" cmpd="sng" algn="ctr">
            <a:solidFill>
              <a:srgbClr val="AEB5C0">
                <a:alpha val="100000"/>
              </a:srgb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p>
            <a:pPr algn="ctr"/>
            <a:endParaRPr lang="zh-CN" altLang="en-US">
              <a:solidFill>
                <a:srgbClr val="000000"/>
              </a:solidFill>
            </a:endParaRPr>
          </a:p>
        </p:txBody>
      </p:sp>
      <p:sp>
        <p:nvSpPr>
          <p:cNvPr id="3" name="文本框 2"/>
          <p:cNvSpPr txBox="1"/>
          <p:nvPr userDrawn="1"/>
        </p:nvSpPr>
        <p:spPr>
          <a:xfrm>
            <a:off x="7826335" y="3478609"/>
            <a:ext cx="1205230" cy="645160"/>
          </a:xfrm>
          <a:prstGeom prst="rect">
            <a:avLst/>
          </a:prstGeom>
        </p:spPr>
        <p:txBody>
          <a:bodyPr wrap="none" rtlCol="0">
            <a:spAutoFit/>
          </a:bodyPr>
          <a:p>
            <a:pPr marL="285750" indent="-285750">
              <a:buFont typeface="Wingdings" charset="0"/>
              <a:buChar char="ü"/>
            </a:pPr>
            <a:r>
              <a:rPr lang="en-US" altLang="zh-CN" b="1"/>
              <a:t>LSC</a:t>
            </a:r>
            <a:endParaRPr lang="en-US" altLang="zh-CN" b="1"/>
          </a:p>
          <a:p>
            <a:pPr marL="285750" indent="-285750">
              <a:buFont typeface="Wingdings" charset="0"/>
              <a:buChar char="ü"/>
            </a:pPr>
            <a:r>
              <a:rPr lang="en-US" altLang="zh-CN" b="1"/>
              <a:t>IWLSC</a:t>
            </a:r>
            <a:endParaRPr lang="zh-CN" altLang="en-US" b="1"/>
          </a:p>
        </p:txBody>
      </p:sp>
      <p:sp>
        <p:nvSpPr>
          <p:cNvPr id="4" name="文本框 3"/>
          <p:cNvSpPr txBox="1"/>
          <p:nvPr userDrawn="1"/>
        </p:nvSpPr>
        <p:spPr>
          <a:xfrm>
            <a:off x="9655096" y="3634502"/>
            <a:ext cx="1099820" cy="368300"/>
          </a:xfrm>
          <a:prstGeom prst="rect">
            <a:avLst/>
          </a:prstGeom>
        </p:spPr>
        <p:txBody>
          <a:bodyPr wrap="none" rtlCol="0">
            <a:spAutoFit/>
          </a:bodyPr>
          <a:p>
            <a:r>
              <a:rPr lang="zh-CN" altLang="en-US" b="1"/>
              <a:t>代价函数</a:t>
            </a:r>
            <a:endParaRPr lang="zh-CN" altLang="en-US" b="1"/>
          </a:p>
        </p:txBody>
      </p:sp>
      <p:sp>
        <p:nvSpPr>
          <p:cNvPr id="6" name="右箭头 5"/>
          <p:cNvSpPr/>
          <p:nvPr userDrawn="1"/>
        </p:nvSpPr>
        <p:spPr>
          <a:xfrm>
            <a:off x="9031605" y="3634502"/>
            <a:ext cx="583367" cy="333375"/>
          </a:xfrm>
          <a:prstGeom prst="rightArrow">
            <a:avLst/>
          </a:prstGeom>
          <a:solidFill>
            <a:srgbClr val="E7E6E6">
              <a:alpha val="100000"/>
            </a:srgbClr>
          </a:solidFill>
          <a:ln w="12700" cap="flat" cmpd="sng" algn="ctr">
            <a:solidFill>
              <a:srgbClr val="AEB5C0">
                <a:alpha val="100000"/>
              </a:srgb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p>
            <a:pPr algn="ctr"/>
            <a:endParaRPr lang="zh-CN" altLang="en-US">
              <a:solidFill>
                <a:srgbClr val="000000"/>
              </a:solidFill>
            </a:endParaRP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p:cNvSpPr>
            <a:spLocks noGrp="1"/>
          </p:cNvSpPr>
          <p:nvPr/>
        </p:nvSpPr>
        <p:spPr>
          <a:xfrm>
            <a:off x="286786" y="195727"/>
            <a:ext cx="10858500" cy="556652"/>
          </a:xfrm>
          <a:prstGeom prst="rect">
            <a:avLst/>
          </a:prstGeom>
        </p:spPr>
        <p:txBody>
          <a:bodyPr vert="horz" wrap="square" lIns="91440" tIns="45720" rIns="91440" bIns="45720" rtlCol="0" anchor="b" anchorCtr="0">
            <a:normAutofit/>
          </a:bodyPr>
          <a:lst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a:lstStyle>
          <a:p>
            <a:pPr lvl="0"/>
            <a:r>
              <a:rPr lang="zh-CN" altLang="en-US" dirty="0"/>
              <a:t>· 策略</a:t>
            </a:r>
            <a:r>
              <a:rPr lang="en-US" altLang="zh-CN" dirty="0"/>
              <a:t>:</a:t>
            </a:r>
            <a:r>
              <a:rPr lang="zh-CN" altLang="en-US" dirty="0"/>
              <a:t>损失函数 — </a:t>
            </a:r>
            <a:r>
              <a:rPr lang="zh-CN" altLang="en-US" sz="2000" dirty="0"/>
              <a:t>平方损失、逻辑损失、合页损失</a:t>
            </a:r>
            <a:endParaRPr lang="en-US" sz="2000" dirty="0"/>
          </a:p>
        </p:txBody>
      </p:sp>
      <p:grpSp>
        <p:nvGrpSpPr>
          <p:cNvPr id="22" name="组合 21"/>
          <p:cNvGrpSpPr/>
          <p:nvPr/>
        </p:nvGrpSpPr>
        <p:grpSpPr>
          <a:xfrm>
            <a:off x="539258" y="952590"/>
            <a:ext cx="11164529" cy="5656232"/>
            <a:chOff x="7122340" y="1942739"/>
            <a:chExt cx="8574032" cy="4228576"/>
          </a:xfrm>
        </p:grpSpPr>
        <p:sp>
          <p:nvSpPr>
            <p:cNvPr id="23" name="圆角矩形 22"/>
            <p:cNvSpPr/>
            <p:nvPr/>
          </p:nvSpPr>
          <p:spPr>
            <a:xfrm>
              <a:off x="7122340" y="1942739"/>
              <a:ext cx="8574024" cy="1175333"/>
            </a:xfrm>
            <a:prstGeom prst="roundRect">
              <a:avLst>
                <a:gd name="adj" fmla="val 7400"/>
              </a:avLst>
            </a:prstGeom>
            <a:solidFill>
              <a:srgbClr val="FFFFFF"/>
            </a:solidFill>
            <a:ln w="12700" cap="rnd">
              <a:noFill/>
              <a:prstDash val="solid"/>
              <a:rou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p>
              <a:pPr algn="ctr" defTabSz="914400"/>
              <a:endParaRPr lang="zh-CN" altLang="en-US" sz="2000" b="1" dirty="0"/>
            </a:p>
          </p:txBody>
        </p:sp>
        <p:sp>
          <p:nvSpPr>
            <p:cNvPr id="24" name="文本框 23"/>
            <p:cNvSpPr txBox="1"/>
            <p:nvPr/>
          </p:nvSpPr>
          <p:spPr>
            <a:xfrm>
              <a:off x="7692046" y="2305574"/>
              <a:ext cx="2000863" cy="369332"/>
            </a:xfrm>
            <a:prstGeom prst="rect">
              <a:avLst/>
            </a:prstGeom>
            <a:noFill/>
          </p:spPr>
          <p:txBody>
            <a:bodyPr wrap="none" rtlCol="0" anchor="b">
              <a:normAutofit/>
            </a:bodyPr>
            <a:p>
              <a:pPr>
                <a:lnSpc>
                  <a:spcPct val="100000"/>
                </a:lnSpc>
              </a:pPr>
              <a:r>
                <a:rPr lang="zh-CN" altLang="en-US" sz="2000" b="1" dirty="0">
                  <a:solidFill>
                    <a:schemeClr val="bg2">
                      <a:lumMod val="10000"/>
                    </a:schemeClr>
                  </a:solidFill>
                </a:rPr>
                <a:t>平方损失</a:t>
              </a:r>
              <a:endParaRPr lang="zh-CN" altLang="en-US" sz="2000" b="1" dirty="0">
                <a:solidFill>
                  <a:schemeClr val="bg2">
                    <a:lumMod val="10000"/>
                  </a:schemeClr>
                </a:solidFill>
              </a:endParaRPr>
            </a:p>
          </p:txBody>
        </p:sp>
        <p:sp>
          <p:nvSpPr>
            <p:cNvPr id="26" name="圆角矩形 25"/>
            <p:cNvSpPr/>
            <p:nvPr/>
          </p:nvSpPr>
          <p:spPr>
            <a:xfrm>
              <a:off x="7122340" y="3451317"/>
              <a:ext cx="8574032" cy="1175333"/>
            </a:xfrm>
            <a:prstGeom prst="roundRect">
              <a:avLst>
                <a:gd name="adj" fmla="val 7400"/>
              </a:avLst>
            </a:prstGeom>
            <a:solidFill>
              <a:srgbClr val="FFFFFF"/>
            </a:solidFill>
            <a:ln w="12700" cap="rnd">
              <a:noFill/>
              <a:prstDash val="solid"/>
              <a:rou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p>
              <a:pPr algn="ctr" defTabSz="914400"/>
              <a:endParaRPr lang="zh-CN" altLang="en-US" sz="2000" b="1" dirty="0"/>
            </a:p>
          </p:txBody>
        </p:sp>
        <p:sp>
          <p:nvSpPr>
            <p:cNvPr id="27" name="文本框 26"/>
            <p:cNvSpPr txBox="1"/>
            <p:nvPr/>
          </p:nvSpPr>
          <p:spPr>
            <a:xfrm>
              <a:off x="7692046" y="3834549"/>
              <a:ext cx="2000863" cy="369332"/>
            </a:xfrm>
            <a:prstGeom prst="rect">
              <a:avLst/>
            </a:prstGeom>
            <a:noFill/>
          </p:spPr>
          <p:txBody>
            <a:bodyPr wrap="none" rtlCol="0" anchor="b">
              <a:normAutofit/>
            </a:bodyPr>
            <a:p>
              <a:pPr>
                <a:lnSpc>
                  <a:spcPct val="100000"/>
                </a:lnSpc>
              </a:pPr>
              <a:r>
                <a:rPr lang="zh-CN" altLang="en-US" sz="2000" b="1" dirty="0">
                  <a:solidFill>
                    <a:schemeClr val="bg2">
                      <a:lumMod val="10000"/>
                    </a:schemeClr>
                  </a:solidFill>
                </a:rPr>
                <a:t>逻辑损失</a:t>
              </a:r>
              <a:endParaRPr lang="zh-CN" altLang="en-US" sz="2000" b="1" dirty="0">
                <a:solidFill>
                  <a:schemeClr val="bg2">
                    <a:lumMod val="10000"/>
                  </a:schemeClr>
                </a:solidFill>
              </a:endParaRPr>
            </a:p>
          </p:txBody>
        </p:sp>
        <p:sp>
          <p:nvSpPr>
            <p:cNvPr id="29" name="圆角矩形 28"/>
            <p:cNvSpPr/>
            <p:nvPr/>
          </p:nvSpPr>
          <p:spPr>
            <a:xfrm>
              <a:off x="7122340" y="4995982"/>
              <a:ext cx="8574032" cy="1175333"/>
            </a:xfrm>
            <a:prstGeom prst="roundRect">
              <a:avLst>
                <a:gd name="adj" fmla="val 7400"/>
              </a:avLst>
            </a:prstGeom>
            <a:solidFill>
              <a:srgbClr val="FFFFFF"/>
            </a:solidFill>
            <a:ln w="12700" cap="rnd">
              <a:noFill/>
              <a:prstDash val="solid"/>
              <a:rou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p>
              <a:pPr algn="ctr" defTabSz="914400"/>
              <a:endParaRPr lang="zh-CN" altLang="en-US" sz="2000" b="1" dirty="0"/>
            </a:p>
          </p:txBody>
        </p:sp>
        <p:sp>
          <p:nvSpPr>
            <p:cNvPr id="30" name="文本框 29"/>
            <p:cNvSpPr txBox="1"/>
            <p:nvPr/>
          </p:nvSpPr>
          <p:spPr>
            <a:xfrm>
              <a:off x="7692046" y="5363513"/>
              <a:ext cx="2000863" cy="369332"/>
            </a:xfrm>
            <a:prstGeom prst="rect">
              <a:avLst/>
            </a:prstGeom>
            <a:noFill/>
          </p:spPr>
          <p:txBody>
            <a:bodyPr wrap="none" rtlCol="0" anchor="b">
              <a:normAutofit/>
            </a:bodyPr>
            <a:p>
              <a:pPr>
                <a:lnSpc>
                  <a:spcPct val="100000"/>
                </a:lnSpc>
              </a:pPr>
              <a:r>
                <a:rPr lang="zh-CN" altLang="en-US" sz="2000" b="1" dirty="0">
                  <a:solidFill>
                    <a:schemeClr val="bg2">
                      <a:lumMod val="10000"/>
                    </a:schemeClr>
                  </a:solidFill>
                </a:rPr>
                <a:t>合页损失</a:t>
              </a:r>
              <a:endParaRPr lang="zh-CN" altLang="en-US" sz="2000" b="1" dirty="0">
                <a:solidFill>
                  <a:schemeClr val="bg2">
                    <a:lumMod val="10000"/>
                  </a:schemeClr>
                </a:solidFill>
              </a:endParaRPr>
            </a:p>
          </p:txBody>
        </p:sp>
        <p:sp>
          <p:nvSpPr>
            <p:cNvPr id="32" name="文本框 31"/>
            <p:cNvSpPr txBox="1"/>
            <p:nvPr/>
          </p:nvSpPr>
          <p:spPr>
            <a:xfrm>
              <a:off x="7122361" y="3724797"/>
              <a:ext cx="892251" cy="574415"/>
            </a:xfrm>
            <a:prstGeom prst="rect">
              <a:avLst/>
            </a:prstGeom>
            <a:noFill/>
          </p:spPr>
          <p:txBody>
            <a:bodyPr wrap="square" rtlCol="0">
              <a:spAutoFit/>
            </a:bodyPr>
            <a:p>
              <a:r>
                <a:rPr lang="en-US" altLang="zh-CN" sz="4400" b="1" dirty="0">
                  <a:solidFill>
                    <a:schemeClr val="accent1"/>
                  </a:solidFill>
                </a:rPr>
                <a:t>02</a:t>
              </a:r>
              <a:endParaRPr lang="en-US" altLang="zh-CN" sz="4400" b="1" dirty="0">
                <a:solidFill>
                  <a:schemeClr val="accent1"/>
                </a:solidFill>
              </a:endParaRPr>
            </a:p>
          </p:txBody>
        </p:sp>
        <p:sp>
          <p:nvSpPr>
            <p:cNvPr id="34" name="文本框 33"/>
            <p:cNvSpPr txBox="1"/>
            <p:nvPr/>
          </p:nvSpPr>
          <p:spPr>
            <a:xfrm>
              <a:off x="7122361" y="2236049"/>
              <a:ext cx="892251" cy="574415"/>
            </a:xfrm>
            <a:prstGeom prst="rect">
              <a:avLst/>
            </a:prstGeom>
            <a:noFill/>
          </p:spPr>
          <p:txBody>
            <a:bodyPr wrap="square" rtlCol="0">
              <a:spAutoFit/>
            </a:bodyPr>
            <a:p>
              <a:r>
                <a:rPr lang="en-US" altLang="zh-CN" sz="4400" b="1" dirty="0">
                  <a:solidFill>
                    <a:schemeClr val="accent3"/>
                  </a:solidFill>
                </a:rPr>
                <a:t>01</a:t>
              </a:r>
              <a:endParaRPr lang="en-US" altLang="zh-CN" sz="4400" b="1" dirty="0">
                <a:solidFill>
                  <a:schemeClr val="accent3"/>
                </a:solidFill>
              </a:endParaRPr>
            </a:p>
          </p:txBody>
        </p:sp>
        <p:sp>
          <p:nvSpPr>
            <p:cNvPr id="35" name="文本框 34"/>
            <p:cNvSpPr txBox="1"/>
            <p:nvPr/>
          </p:nvSpPr>
          <p:spPr>
            <a:xfrm>
              <a:off x="7122361" y="5289284"/>
              <a:ext cx="892251" cy="574415"/>
            </a:xfrm>
            <a:prstGeom prst="rect">
              <a:avLst/>
            </a:prstGeom>
            <a:noFill/>
          </p:spPr>
          <p:txBody>
            <a:bodyPr wrap="square" rtlCol="0">
              <a:spAutoFit/>
            </a:bodyPr>
            <a:p>
              <a:r>
                <a:rPr lang="en-US" altLang="zh-CN" sz="4400" b="1" dirty="0">
                  <a:solidFill>
                    <a:schemeClr val="accent4"/>
                  </a:solidFill>
                </a:rPr>
                <a:t>03</a:t>
              </a:r>
              <a:endParaRPr lang="en-US" altLang="zh-CN" sz="4400" b="1" dirty="0">
                <a:solidFill>
                  <a:schemeClr val="accent4"/>
                </a:solidFill>
              </a:endParaRPr>
            </a:p>
          </p:txBody>
        </p:sp>
      </p:grpSp>
      <p:pic>
        <p:nvPicPr>
          <p:cNvPr id="36" name="图片 35" descr="upload_post_object_v2_998467280"/>
          <p:cNvPicPr>
            <a:picLocks noChangeAspect="1"/>
          </p:cNvPicPr>
          <p:nvPr/>
        </p:nvPicPr>
        <p:blipFill>
          <a:blip r:embed="rId1"/>
          <a:stretch>
            <a:fillRect/>
          </a:stretch>
        </p:blipFill>
        <p:spPr>
          <a:xfrm>
            <a:off x="2496556" y="1030360"/>
            <a:ext cx="6429702" cy="1416544"/>
          </a:xfrm>
          <a:prstGeom prst="rect">
            <a:avLst/>
          </a:prstGeom>
          <a:ln w="19050" cmpd="sng">
            <a:solidFill>
              <a:srgbClr val="A6A6A6">
                <a:alpha val="100000"/>
              </a:srgbClr>
            </a:solidFill>
            <a:prstDash val="solid"/>
            <a:miter lim="800000"/>
            <a:headEnd/>
            <a:tailEnd/>
          </a:ln>
        </p:spPr>
      </p:pic>
      <p:pic>
        <p:nvPicPr>
          <p:cNvPr id="38" name="图片 37" descr="upload_post_object_v2_1133180459"/>
          <p:cNvPicPr>
            <a:picLocks noChangeAspect="1"/>
          </p:cNvPicPr>
          <p:nvPr/>
        </p:nvPicPr>
        <p:blipFill>
          <a:blip r:embed="rId2"/>
          <a:stretch>
            <a:fillRect/>
          </a:stretch>
        </p:blipFill>
        <p:spPr>
          <a:xfrm>
            <a:off x="2496556" y="3064752"/>
            <a:ext cx="7977812" cy="1383652"/>
          </a:xfrm>
          <a:prstGeom prst="rect">
            <a:avLst/>
          </a:prstGeom>
          <a:ln w="19050" cmpd="sng">
            <a:solidFill>
              <a:srgbClr val="AEB5C0">
                <a:alpha val="100000"/>
              </a:srgbClr>
            </a:solidFill>
            <a:prstDash val="solid"/>
            <a:miter lim="800000"/>
            <a:headEnd/>
            <a:tailEnd/>
          </a:ln>
        </p:spPr>
      </p:pic>
      <p:pic>
        <p:nvPicPr>
          <p:cNvPr id="40" name="图片 39" descr="upload_post_object_v2_3029526485"/>
          <p:cNvPicPr>
            <a:picLocks noChangeAspect="1"/>
          </p:cNvPicPr>
          <p:nvPr/>
        </p:nvPicPr>
        <p:blipFill>
          <a:blip r:embed="rId3"/>
          <a:stretch>
            <a:fillRect/>
          </a:stretch>
        </p:blipFill>
        <p:spPr>
          <a:xfrm>
            <a:off x="2496556" y="5164389"/>
            <a:ext cx="9110500" cy="1316752"/>
          </a:xfrm>
          <a:prstGeom prst="rect">
            <a:avLst/>
          </a:prstGeom>
          <a:ln w="19050" cmpd="sng">
            <a:solidFill>
              <a:srgbClr val="AEB5C0">
                <a:alpha val="100000"/>
              </a:srgbClr>
            </a:solidFill>
            <a:prstDash val="solid"/>
            <a:miter lim="800000"/>
            <a:headEnd/>
            <a:tailEnd/>
          </a:ln>
        </p:spPr>
      </p:pic>
      <p:pic>
        <p:nvPicPr>
          <p:cNvPr id="42" name="图片 41"/>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674082" y="3253354"/>
            <a:ext cx="817860" cy="817860"/>
          </a:xfrm>
          <a:prstGeom prst="rect">
            <a:avLst/>
          </a:prstGeom>
        </p:spPr>
      </p:pic>
      <p:pic>
        <p:nvPicPr>
          <p:cNvPr id="43" name="图片 42"/>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720679" y="1163276"/>
            <a:ext cx="1112487" cy="1112487"/>
          </a:xfrm>
          <a:prstGeom prst="rect">
            <a:avLst/>
          </a:prstGeom>
        </p:spPr>
      </p:pic>
    </p:spTree>
    <p:custDataLst>
      <p:tags r:id="rId8"/>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2"/>
          <p:cNvSpPr>
            <a:spLocks noGrp="1"/>
          </p:cNvSpPr>
          <p:nvPr>
            <p:ph type="title"/>
          </p:nvPr>
        </p:nvSpPr>
        <p:spPr>
          <a:xfrm>
            <a:off x="413786" y="322727"/>
            <a:ext cx="10858500" cy="556652"/>
          </a:xfrm>
        </p:spPr>
        <p:txBody>
          <a:bodyPr wrap="square">
            <a:normAutofit/>
          </a:bodyPr>
          <a:p>
            <a:pPr lvl="0"/>
            <a:r>
              <a:rPr lang="zh-CN" altLang="en-US" dirty="0"/>
              <a:t>· 是否采用迁移学习的算法？</a:t>
            </a:r>
            <a:endParaRPr lang="en-US" sz="2000" dirty="0"/>
          </a:p>
        </p:txBody>
      </p:sp>
      <p:sp>
        <p:nvSpPr>
          <p:cNvPr id="8" name="圆角矩形 7"/>
          <p:cNvSpPr/>
          <p:nvPr/>
        </p:nvSpPr>
        <p:spPr>
          <a:xfrm>
            <a:off x="924407" y="1101328"/>
            <a:ext cx="1812433" cy="944135"/>
          </a:xfrm>
          <a:prstGeom prst="roundRect">
            <a:avLst>
              <a:gd name="adj" fmla="val 7400"/>
            </a:avLst>
          </a:prstGeom>
          <a:solidFill>
            <a:srgbClr val="FFFFFF"/>
          </a:solidFill>
          <a:ln w="19050" cap="flat" cmpd="sng" algn="ctr">
            <a:solidFill>
              <a:srgbClr val="AEB5C0">
                <a:alpha val="100000"/>
              </a:srgbClr>
            </a:solidFill>
            <a:prstDash val="solid"/>
            <a:miter lim="800000"/>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50000"/>
          </a:bodyPr>
          <a:p>
            <a:pPr algn="ctr" defTabSz="914400"/>
            <a:r>
              <a:rPr lang="zh-CN" altLang="en-US" sz="3200" b="1" dirty="0">
                <a:solidFill>
                  <a:srgbClr val="000000"/>
                </a:solidFill>
              </a:rPr>
              <a:t>如果不采用，</a:t>
            </a:r>
            <a:endParaRPr lang="zh-CN" altLang="en-US" sz="3200" b="1" dirty="0">
              <a:solidFill>
                <a:srgbClr val="000000"/>
              </a:solidFill>
            </a:endParaRPr>
          </a:p>
          <a:p>
            <a:pPr algn="ctr" defTabSz="914400"/>
            <a:r>
              <a:rPr lang="zh-CN" altLang="en-US" sz="3200" b="1" dirty="0">
                <a:solidFill>
                  <a:srgbClr val="000000"/>
                </a:solidFill>
              </a:rPr>
              <a:t>则无需求解</a:t>
            </a:r>
            <a:r>
              <a:rPr lang="en-US" altLang="zh-CN" sz="3200" b="1" dirty="0">
                <a:solidFill>
                  <a:srgbClr val="000000"/>
                </a:solidFill>
              </a:rPr>
              <a:t>a</a:t>
            </a:r>
            <a:r>
              <a:rPr lang="zh-CN" altLang="en-US" sz="3200" b="1" dirty="0">
                <a:solidFill>
                  <a:srgbClr val="000000"/>
                </a:solidFill>
              </a:rPr>
              <a:t>参数</a:t>
            </a:r>
            <a:endParaRPr lang="zh-CN" altLang="en-US" sz="3200" b="1" dirty="0">
              <a:solidFill>
                <a:srgbClr val="000000"/>
              </a:solidFill>
            </a:endParaRPr>
          </a:p>
        </p:txBody>
      </p:sp>
      <p:sp>
        <p:nvSpPr>
          <p:cNvPr id="4" name="圆角矩形 3"/>
          <p:cNvSpPr/>
          <p:nvPr/>
        </p:nvSpPr>
        <p:spPr>
          <a:xfrm>
            <a:off x="924407" y="3823931"/>
            <a:ext cx="1812433" cy="944095"/>
          </a:xfrm>
          <a:prstGeom prst="roundRect">
            <a:avLst>
              <a:gd name="adj" fmla="val 7400"/>
            </a:avLst>
          </a:prstGeom>
          <a:solidFill>
            <a:srgbClr val="FFFFFF"/>
          </a:solidFill>
          <a:ln w="19050" cap="flat" cmpd="sng" algn="ctr">
            <a:solidFill>
              <a:srgbClr val="AEB5C0">
                <a:alpha val="100000"/>
              </a:srgbClr>
            </a:solidFill>
            <a:prstDash val="solid"/>
            <a:miter lim="800000"/>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p>
            <a:pPr algn="ctr" defTabSz="914400"/>
            <a:r>
              <a:rPr lang="zh-CN" altLang="en-US" b="1" dirty="0">
                <a:solidFill>
                  <a:srgbClr val="000000"/>
                </a:solidFill>
              </a:rPr>
              <a:t>如果采用，</a:t>
            </a:r>
            <a:endParaRPr lang="zh-CN" altLang="en-US" b="1" dirty="0">
              <a:solidFill>
                <a:srgbClr val="000000"/>
              </a:solidFill>
            </a:endParaRPr>
          </a:p>
          <a:p>
            <a:pPr algn="ctr" defTabSz="914400"/>
            <a:r>
              <a:rPr lang="zh-CN" altLang="en-US" b="1" dirty="0">
                <a:solidFill>
                  <a:srgbClr val="000000"/>
                </a:solidFill>
              </a:rPr>
              <a:t>则需求解</a:t>
            </a:r>
            <a:r>
              <a:rPr lang="en-US" altLang="zh-CN" b="1" dirty="0">
                <a:solidFill>
                  <a:srgbClr val="000000"/>
                </a:solidFill>
              </a:rPr>
              <a:t>a</a:t>
            </a:r>
            <a:r>
              <a:rPr lang="zh-CN" altLang="en-US" b="1" dirty="0">
                <a:solidFill>
                  <a:srgbClr val="000000"/>
                </a:solidFill>
              </a:rPr>
              <a:t>参数</a:t>
            </a:r>
            <a:endParaRPr lang="zh-CN" altLang="en-US" b="1" dirty="0">
              <a:solidFill>
                <a:srgbClr val="000000"/>
              </a:solidFill>
            </a:endParaRPr>
          </a:p>
        </p:txBody>
      </p:sp>
      <p:sp>
        <p:nvSpPr>
          <p:cNvPr id="5" name="左大括号 4"/>
          <p:cNvSpPr/>
          <p:nvPr userDrawn="1"/>
        </p:nvSpPr>
        <p:spPr>
          <a:xfrm>
            <a:off x="639961" y="1029906"/>
            <a:ext cx="284417" cy="4066238"/>
          </a:xfrm>
          <a:prstGeom prst="leftBrace">
            <a:avLst>
              <a:gd name="adj1" fmla="val 0"/>
              <a:gd name="adj2" fmla="val 49974"/>
            </a:avLst>
          </a:prstGeom>
          <a:ln w="19050" cap="flat" cmpd="sng" algn="ctr">
            <a:solidFill>
              <a:srgbClr val="AEB5C0">
                <a:alpha val="100000"/>
              </a:srgbClr>
            </a:solidFill>
            <a:prstDash val="solid"/>
            <a:miter lim="800000"/>
          </a:ln>
        </p:spPr>
        <p:style>
          <a:lnRef idx="1">
            <a:schemeClr val="accent1"/>
          </a:lnRef>
          <a:fillRef idx="0">
            <a:schemeClr val="accent1"/>
          </a:fillRef>
          <a:effectRef idx="0">
            <a:schemeClr val="accent1"/>
          </a:effectRef>
          <a:fontRef idx="minor">
            <a:schemeClr val="tx1"/>
          </a:fontRef>
        </p:style>
        <p:txBody>
          <a:bodyPr rtlCol="0" anchor="ctr">
            <a:noAutofit/>
          </a:bodyPr>
          <a:p>
            <a:pPr algn="ctr"/>
            <a:endParaRPr lang="zh-CN" altLang="en-US"/>
          </a:p>
        </p:txBody>
      </p:sp>
      <p:sp>
        <p:nvSpPr>
          <p:cNvPr id="6" name="文本框 5"/>
          <p:cNvSpPr txBox="1"/>
          <p:nvPr userDrawn="1"/>
        </p:nvSpPr>
        <p:spPr>
          <a:xfrm>
            <a:off x="265906" y="1759267"/>
            <a:ext cx="374055" cy="2798445"/>
          </a:xfrm>
          <a:prstGeom prst="rect">
            <a:avLst/>
          </a:prstGeom>
          <a:ln w="19050" cmpd="sng">
            <a:solidFill>
              <a:srgbClr val="AEB5C0">
                <a:alpha val="100000"/>
              </a:srgbClr>
            </a:solidFill>
            <a:prstDash val="solid"/>
            <a:miter lim="800000"/>
          </a:ln>
        </p:spPr>
        <p:txBody>
          <a:bodyPr wrap="square" rtlCol="0">
            <a:noAutofit/>
          </a:bodyPr>
          <a:p>
            <a:r>
              <a:rPr lang="zh-CN" altLang="en-US"/>
              <a:t>是否采用迁移学习算法</a:t>
            </a:r>
            <a:endParaRPr lang="zh-CN" altLang="en-US"/>
          </a:p>
        </p:txBody>
      </p:sp>
      <p:sp>
        <p:nvSpPr>
          <p:cNvPr id="7" name="左大括号 6"/>
          <p:cNvSpPr/>
          <p:nvPr userDrawn="1"/>
        </p:nvSpPr>
        <p:spPr>
          <a:xfrm>
            <a:off x="2736840" y="1969676"/>
            <a:ext cx="357188" cy="4652605"/>
          </a:xfrm>
          <a:prstGeom prst="leftBrace">
            <a:avLst>
              <a:gd name="adj1" fmla="val 0"/>
              <a:gd name="adj2" fmla="val 50253"/>
            </a:avLst>
          </a:prstGeom>
          <a:ln w="19050" cap="flat" cmpd="sng" algn="ctr">
            <a:solidFill>
              <a:srgbClr val="AEB5C0">
                <a:alpha val="100000"/>
              </a:srgbClr>
            </a:solidFill>
            <a:prstDash val="solid"/>
            <a:miter lim="800000"/>
          </a:ln>
        </p:spPr>
        <p:style>
          <a:lnRef idx="1">
            <a:schemeClr val="accent1"/>
          </a:lnRef>
          <a:fillRef idx="0">
            <a:schemeClr val="accent1"/>
          </a:fillRef>
          <a:effectRef idx="0">
            <a:schemeClr val="accent1"/>
          </a:effectRef>
          <a:fontRef idx="minor">
            <a:schemeClr val="tx1"/>
          </a:fontRef>
        </p:style>
        <p:txBody>
          <a:bodyPr rtlCol="0" anchor="ctr">
            <a:noAutofit/>
          </a:bodyPr>
          <a:p>
            <a:pPr algn="ctr"/>
            <a:endParaRPr lang="zh-CN" altLang="en-US"/>
          </a:p>
        </p:txBody>
      </p:sp>
      <p:pic>
        <p:nvPicPr>
          <p:cNvPr id="10" name="图片 9" descr="upload_post_object_v2_3959390118"/>
          <p:cNvPicPr>
            <a:picLocks noChangeAspect="1"/>
          </p:cNvPicPr>
          <p:nvPr/>
        </p:nvPicPr>
        <p:blipFill>
          <a:blip r:embed="rId1"/>
          <a:stretch>
            <a:fillRect/>
          </a:stretch>
        </p:blipFill>
        <p:spPr>
          <a:xfrm>
            <a:off x="3186206" y="2045463"/>
            <a:ext cx="7596628" cy="706249"/>
          </a:xfrm>
          <a:prstGeom prst="rect">
            <a:avLst/>
          </a:prstGeom>
          <a:ln w="19050" cmpd="sng">
            <a:solidFill>
              <a:srgbClr val="AEB5C0">
                <a:alpha val="100000"/>
              </a:srgbClr>
            </a:solidFill>
            <a:prstDash val="solid"/>
            <a:miter lim="800000"/>
            <a:headEnd/>
            <a:tailEnd/>
          </a:ln>
        </p:spPr>
      </p:pic>
      <p:pic>
        <p:nvPicPr>
          <p:cNvPr id="13" name="图片 12" descr="upload_post_object_v2_3312344064"/>
          <p:cNvPicPr>
            <a:picLocks noChangeAspect="1"/>
          </p:cNvPicPr>
          <p:nvPr/>
        </p:nvPicPr>
        <p:blipFill>
          <a:blip r:embed="rId2"/>
          <a:stretch>
            <a:fillRect/>
          </a:stretch>
        </p:blipFill>
        <p:spPr>
          <a:xfrm>
            <a:off x="3186206" y="3009699"/>
            <a:ext cx="7596632" cy="3554986"/>
          </a:xfrm>
          <a:prstGeom prst="rect">
            <a:avLst/>
          </a:prstGeom>
          <a:ln w="19050" cmpd="sng">
            <a:solidFill>
              <a:srgbClr val="AEB5C0">
                <a:alpha val="100000"/>
              </a:srgbClr>
            </a:solidFill>
            <a:prstDash val="solid"/>
            <a:miter lim="800000"/>
            <a:headEnd/>
            <a:tailEnd/>
          </a:ln>
        </p:spPr>
      </p:pic>
      <p:cxnSp>
        <p:nvCxnSpPr>
          <p:cNvPr id="2" name="直接箭头连接符 1"/>
          <p:cNvCxnSpPr>
            <a:stCxn id="10" idx="2"/>
            <a:endCxn id="13" idx="0"/>
          </p:cNvCxnSpPr>
          <p:nvPr userDrawn="1"/>
        </p:nvCxnSpPr>
        <p:spPr>
          <a:xfrm>
            <a:off x="6985155" y="2751712"/>
            <a:ext cx="0" cy="258445"/>
          </a:xfrm>
          <a:prstGeom prst="straightConnector1">
            <a:avLst/>
          </a:prstGeom>
          <a:ln w="25400" cap="flat" cmpd="sng" algn="ctr">
            <a:solidFill>
              <a:srgbClr val="AEB5C0">
                <a:alpha val="100000"/>
              </a:srgbClr>
            </a:solidFill>
            <a:prstDash val="solid"/>
            <a:miter lim="8000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 name="直接箭头连接符 2"/>
          <p:cNvCxnSpPr>
            <a:stCxn id="8" idx="3"/>
            <a:endCxn id="9" idx="1"/>
          </p:cNvCxnSpPr>
          <p:nvPr userDrawn="1"/>
        </p:nvCxnSpPr>
        <p:spPr>
          <a:xfrm flipV="1">
            <a:off x="2736840" y="1572761"/>
            <a:ext cx="8535670" cy="635"/>
          </a:xfrm>
          <a:prstGeom prst="straightConnector1">
            <a:avLst/>
          </a:prstGeom>
          <a:ln w="19050" cap="flat" cmpd="sng" algn="ctr">
            <a:solidFill>
              <a:srgbClr val="979797">
                <a:alpha val="100000"/>
              </a:srgbClr>
            </a:solidFill>
            <a:prstDash val="solid"/>
            <a:miter lim="800000"/>
            <a:tailEnd type="triangle"/>
          </a:ln>
        </p:spPr>
        <p:style>
          <a:lnRef idx="1">
            <a:schemeClr val="accent1"/>
          </a:lnRef>
          <a:fillRef idx="0">
            <a:schemeClr val="accent1"/>
          </a:fillRef>
          <a:effectRef idx="0">
            <a:schemeClr val="accent1"/>
          </a:effectRef>
          <a:fontRef idx="minor">
            <a:schemeClr val="tx1"/>
          </a:fontRef>
        </p:style>
      </p:cxnSp>
      <p:sp>
        <p:nvSpPr>
          <p:cNvPr id="9" name="文本框 8"/>
          <p:cNvSpPr txBox="1"/>
          <p:nvPr userDrawn="1"/>
        </p:nvSpPr>
        <p:spPr>
          <a:xfrm>
            <a:off x="11272242" y="1388626"/>
            <a:ext cx="640080" cy="368300"/>
          </a:xfrm>
          <a:prstGeom prst="rect">
            <a:avLst/>
          </a:prstGeom>
        </p:spPr>
        <p:txBody>
          <a:bodyPr wrap="none" rtlCol="0">
            <a:spAutoFit/>
          </a:bodyPr>
          <a:p>
            <a:r>
              <a:rPr lang="en-US" altLang="zh-CN" b="1"/>
              <a:t>LSC</a:t>
            </a:r>
            <a:endParaRPr lang="zh-CN" altLang="en-US" b="1"/>
          </a:p>
        </p:txBody>
      </p:sp>
      <p:cxnSp>
        <p:nvCxnSpPr>
          <p:cNvPr id="11" name="直接箭头连接符 10"/>
          <p:cNvCxnSpPr>
            <a:stCxn id="13" idx="3"/>
            <a:endCxn id="14" idx="1"/>
          </p:cNvCxnSpPr>
          <p:nvPr userDrawn="1"/>
        </p:nvCxnSpPr>
        <p:spPr>
          <a:xfrm flipV="1">
            <a:off x="10782838" y="4786557"/>
            <a:ext cx="381000" cy="635"/>
          </a:xfrm>
          <a:prstGeom prst="straightConnector1">
            <a:avLst/>
          </a:prstGeom>
          <a:ln w="19050" cap="flat" cmpd="sng" algn="ctr">
            <a:solidFill>
              <a:srgbClr val="979797">
                <a:alpha val="100000"/>
              </a:srgbClr>
            </a:solidFill>
            <a:prstDash val="solid"/>
            <a:miter lim="800000"/>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userDrawn="1"/>
        </p:nvSpPr>
        <p:spPr>
          <a:xfrm>
            <a:off x="11163895" y="4602361"/>
            <a:ext cx="919480" cy="368300"/>
          </a:xfrm>
          <a:prstGeom prst="rect">
            <a:avLst/>
          </a:prstGeom>
        </p:spPr>
        <p:txBody>
          <a:bodyPr wrap="none" rtlCol="0">
            <a:spAutoFit/>
          </a:bodyPr>
          <a:p>
            <a:r>
              <a:rPr lang="en-US" altLang="zh-CN" b="1"/>
              <a:t>IWLSC</a:t>
            </a:r>
            <a:endParaRPr lang="zh-CN" altLang="en-US" b="1"/>
          </a:p>
        </p:txBody>
      </p:sp>
    </p:spTree>
    <p:custDataLst>
      <p:tags r:id="rId3"/>
    </p:custDataLst>
  </p:cSld>
  <p:clrMapOvr>
    <a:masterClrMapping/>
  </p:clrMapOvr>
</p:sld>
</file>

<file path=ppt/tags/tag1.xml><?xml version="1.0" encoding="utf-8"?>
<p:tagLst xmlns:p="http://schemas.openxmlformats.org/presentationml/2006/main">
  <p:tag name="OFFICEPLUS.TAG" val="03a12446-4040-4dad-8d54-bb681f108928"/>
</p:tagLst>
</file>

<file path=ppt/tags/tag10.xml><?xml version="1.0" encoding="utf-8"?>
<p:tagLst xmlns:p="http://schemas.openxmlformats.org/presentationml/2006/main">
  <p:tag name="OFFICEPLUS.TEMPLATE" val="22c9c321-74b0-451d-8a9e-10fda2ce2917.pptx"/>
  <p:tag name="OFFICEPLUS.TAG" val="9e4641ec-8dc6-4050-900b-dadf5fdb9e4c"/>
  <p:tag name="OFFICEPLUS.OUTLINECONTENT" val="25488675"/>
</p:tagLst>
</file>

<file path=ppt/tags/tag11.xml><?xml version="1.0" encoding="utf-8"?>
<p:tagLst xmlns:p="http://schemas.openxmlformats.org/presentationml/2006/main">
  <p:tag name="OFFICEPLUS.TEMPLATE" val="22c9c321-74b0-451d-8a9e-10fda2ce2917.pptx"/>
  <p:tag name="OFFICEPLUS.TAG" val="9e4641ec-8dc6-4050-900b-dadf5fdb9e4c"/>
  <p:tag name="OFFICEPLUS.OUTLINECONTENT" val="25488675"/>
</p:tagLst>
</file>

<file path=ppt/tags/tag12.xml><?xml version="1.0" encoding="utf-8"?>
<p:tagLst xmlns:p="http://schemas.openxmlformats.org/presentationml/2006/main">
  <p:tag name="OFFICEPLUS.TEMPLATE" val="22c9c321-74b0-451d-8a9e-10fda2ce2917.pptx"/>
  <p:tag name="OFFICEPLUS.TAG" val="9e4641ec-8dc6-4050-900b-dadf5fdb9e4c"/>
  <p:tag name="OFFICEPLUS.OUTLINECONTENT" val="25488675"/>
</p:tagLst>
</file>

<file path=ppt/tags/tag13.xml><?xml version="1.0" encoding="utf-8"?>
<p:tagLst xmlns:p="http://schemas.openxmlformats.org/presentationml/2006/main">
  <p:tag name="OFFICEPLUS.TEMPLATE" val="22c9c321-74b0-451d-8a9e-10fda2ce2917.pptx"/>
  <p:tag name="OFFICEPLUS.TAG" val="9e4641ec-8dc6-4050-900b-dadf5fdb9e4c"/>
  <p:tag name="OFFICEPLUS.OUTLINECONTENT" val="25488675"/>
</p:tagLst>
</file>

<file path=ppt/tags/tag14.xml><?xml version="1.0" encoding="utf-8"?>
<p:tagLst xmlns:p="http://schemas.openxmlformats.org/presentationml/2006/main">
  <p:tag name="OFFICEPLUS.TEMPLATE" val="22c9c321-74b0-451d-8a9e-10fda2ce2917.pptx"/>
  <p:tag name="OFFICEPLUS.TAG" val="9e4641ec-8dc6-4050-900b-dadf5fdb9e4c"/>
  <p:tag name="OFFICEPLUS.OUTLINECONTENT" val="25488675"/>
</p:tagLst>
</file>

<file path=ppt/tags/tag15.xml><?xml version="1.0" encoding="utf-8"?>
<p:tagLst xmlns:p="http://schemas.openxmlformats.org/presentationml/2006/main">
  <p:tag name="OFFICEPLUS.TEMPLATE" val="22c9c321-74b0-451d-8a9e-10fda2ce2917.pptx"/>
  <p:tag name="OFFICEPLUS.TAG" val="9e4641ec-8dc6-4050-900b-dadf5fdb9e4c"/>
  <p:tag name="OFFICEPLUS.OUTLINECONTENT" val="25488675"/>
</p:tagLst>
</file>

<file path=ppt/tags/tag16.xml><?xml version="1.0" encoding="utf-8"?>
<p:tagLst xmlns:p="http://schemas.openxmlformats.org/presentationml/2006/main">
  <p:tag name="OFFICEPLUS.TEMPLATE" val="22c9c321-74b0-451d-8a9e-10fda2ce2917.pptx"/>
  <p:tag name="OFFICEPLUS.TAG" val="9e4641ec-8dc6-4050-900b-dadf5fdb9e4c"/>
  <p:tag name="OFFICEPLUS.OUTLINECONTENT" val="25488675"/>
</p:tagLst>
</file>

<file path=ppt/tags/tag17.xml><?xml version="1.0" encoding="utf-8"?>
<p:tagLst xmlns:p="http://schemas.openxmlformats.org/presentationml/2006/main">
  <p:tag name="OFFICEPLUS.TAG" val="43779941-ebb9-4272-ab0a-451395e9a0c0"/>
  <p:tag name="OFFICEPLUS.OUTLINESECTION" val="7246757"/>
</p:tagLst>
</file>

<file path=ppt/tags/tag18.xml><?xml version="1.0" encoding="utf-8"?>
<p:tagLst xmlns:p="http://schemas.openxmlformats.org/presentationml/2006/main">
  <p:tag name="OFFICEPLUS.TEMPLATE" val="87567d3f-b623-4eba-8152-64fed7a739ba.pptx"/>
  <p:tag name="OFFICEPLUS.TAG" val="9e4641ec-8dc6-4050-900b-dadf5fdb9e4c"/>
  <p:tag name="OFFICEPLUS.OUTLINECONTENT" val="25488671"/>
</p:tagLst>
</file>

<file path=ppt/tags/tag19.xml><?xml version="1.0" encoding="utf-8"?>
<p:tagLst xmlns:p="http://schemas.openxmlformats.org/presentationml/2006/main">
  <p:tag name="OFFICEPLUS.TEMPLATE" val="87567d3f-b623-4eba-8152-64fed7a739ba.pptx"/>
  <p:tag name="OFFICEPLUS.TAG" val="9e4641ec-8dc6-4050-900b-dadf5fdb9e4c"/>
  <p:tag name="OFFICEPLUS.OUTLINECONTENT" val="25488671"/>
</p:tagLst>
</file>

<file path=ppt/tags/tag2.xml><?xml version="1.0" encoding="utf-8"?>
<p:tagLst xmlns:p="http://schemas.openxmlformats.org/presentationml/2006/main">
  <p:tag name="OFFICEPLUS.TAG" val="7bbc12ee-40ec-489f-ab8c-4fa55cf2bf59"/>
  <p:tag name="OFFICEPLUS.TEMPLATE" val="96b9ae34-36f7-4b48-95be-77dbdbcf38eb.pptx"/>
</p:tagLst>
</file>

<file path=ppt/tags/tag20.xml><?xml version="1.0" encoding="utf-8"?>
<p:tagLst xmlns:p="http://schemas.openxmlformats.org/presentationml/2006/main">
  <p:tag name="OFFICEPLUS.TEMPLATE" val="6091b63f-c557-4b8f-9cd9-c969a0ade177.pptx"/>
  <p:tag name="OFFICEPLUS.TAG" val="9e4641ec-8dc6-4050-900b-dadf5fdb9e4c"/>
  <p:tag name="OFFICEPLUS.OUTLINECONTENT" val="25488688"/>
</p:tagLst>
</file>

<file path=ppt/tags/tag21.xml><?xml version="1.0" encoding="utf-8"?>
<p:tagLst xmlns:p="http://schemas.openxmlformats.org/presentationml/2006/main">
  <p:tag name="OFFICEPLUS.TEMPLATE" val="6091b63f-c557-4b8f-9cd9-c969a0ade177.pptx"/>
  <p:tag name="OFFICEPLUS.TAG" val="9e4641ec-8dc6-4050-900b-dadf5fdb9e4c"/>
  <p:tag name="OFFICEPLUS.OUTLINECONTENT" val="25488688"/>
</p:tagLst>
</file>

<file path=ppt/tags/tag22.xml><?xml version="1.0" encoding="utf-8"?>
<p:tagLst xmlns:p="http://schemas.openxmlformats.org/presentationml/2006/main">
  <p:tag name="OFFICEPLUS.TEMPLATE" val="6091b63f-c557-4b8f-9cd9-c969a0ade177.pptx"/>
  <p:tag name="OFFICEPLUS.TAG" val="9e4641ec-8dc6-4050-900b-dadf5fdb9e4c"/>
  <p:tag name="OFFICEPLUS.OUTLINECONTENT" val="25488688"/>
</p:tagLst>
</file>

<file path=ppt/tags/tag23.xml><?xml version="1.0" encoding="utf-8"?>
<p:tagLst xmlns:p="http://schemas.openxmlformats.org/presentationml/2006/main">
  <p:tag name="OFFICEPLUS.TEMPLATE" val="6091b63f-c557-4b8f-9cd9-c969a0ade177.pptx"/>
  <p:tag name="OFFICEPLUS.TAG" val="9e4641ec-8dc6-4050-900b-dadf5fdb9e4c"/>
  <p:tag name="OFFICEPLUS.OUTLINECONTENT" val="25488688"/>
</p:tagLst>
</file>

<file path=ppt/tags/tag24.xml><?xml version="1.0" encoding="utf-8"?>
<p:tagLst xmlns:p="http://schemas.openxmlformats.org/presentationml/2006/main">
  <p:tag name="OFFICEPLUS.TAG" val="43779941-ebb9-4272-ab0a-451395e9a0c0"/>
  <p:tag name="OFFICEPLUS.OUTLINESECTION" val="7246759"/>
</p:tagLst>
</file>

<file path=ppt/tags/tag25.xml><?xml version="1.0" encoding="utf-8"?>
<p:tagLst xmlns:p="http://schemas.openxmlformats.org/presentationml/2006/main">
  <p:tag name="OFFICEPLUS.TEMPLATE" val="9a086b99-cfa0-4707-b8ca-ae0fd06874b2.pptx"/>
  <p:tag name="OFFICEPLUS.TAG" val="9e4641ec-8dc6-4050-900b-dadf5fdb9e4c"/>
  <p:tag name="OFFICEPLUS.OUTLINECONTENT" val="25488692"/>
</p:tagLst>
</file>

<file path=ppt/tags/tag26.xml><?xml version="1.0" encoding="utf-8"?>
<p:tagLst xmlns:p="http://schemas.openxmlformats.org/presentationml/2006/main">
  <p:tag name="OFFICEPLUS.TAG" val="e69c5ac3-dafd-4b9a-bbf1-d26a1016f816"/>
</p:tagLst>
</file>

<file path=ppt/tags/tag27.xml><?xml version="1.0" encoding="utf-8"?>
<p:tagLst xmlns:p="http://schemas.openxmlformats.org/presentationml/2006/main">
  <p:tag name="OFFICEPLUS.IMAGE" val="New_Batches_0108_Outline/20240108/images_object_16001_17000/7b560c4d-0db6-4042-96eb-b2420abb32d5-1.source.default.zh-Hans.jpg"/>
  <p:tag name="OFFICEPLUS.THEME" val="New_Batches_0108_Outline/20240108/images_object_16001_17000/7b560c4d-0db6-4042-96eb-b2420abb32d5-1.source.default.zh-Hans-0.pptx"/>
  <p:tag name="OFFICEPLUS.OUTLINE" val="926777"/>
  <p:tag name="OFFICEPLUS.OUTLINEEXTERNAL" val="be64bf1c-ad88-092f-302e-c4bad25d590e"/>
</p:tagLst>
</file>

<file path=ppt/tags/tag3.xml><?xml version="1.0" encoding="utf-8"?>
<p:tagLst xmlns:p="http://schemas.openxmlformats.org/presentationml/2006/main">
  <p:tag name="OFFICEPLUS.TAG" val="43779941-ebb9-4272-ab0a-451395e9a0c0"/>
  <p:tag name="OFFICEPLUS.OUTLINESECTION" val="7246755"/>
</p:tagLst>
</file>

<file path=ppt/tags/tag4.xml><?xml version="1.0" encoding="utf-8"?>
<p:tagLst xmlns:p="http://schemas.openxmlformats.org/presentationml/2006/main">
  <p:tag name="OFFICEPLUS.TEMPLATE" val="001bb9b3-f01a-4ceb-9606-5a5905b776ef.pptx"/>
  <p:tag name="OFFICEPLUS.TAG" val="9e4641ec-8dc6-4050-900b-dadf5fdb9e4c"/>
  <p:tag name="OFFICEPLUS.OUTLINECONTENT" val="25488669"/>
</p:tagLst>
</file>

<file path=ppt/tags/tag5.xml><?xml version="1.0" encoding="utf-8"?>
<p:tagLst xmlns:p="http://schemas.openxmlformats.org/presentationml/2006/main">
  <p:tag name="OFFICEPLUS.TAG" val="43779941-ebb9-4272-ab0a-451395e9a0c0"/>
  <p:tag name="OFFICEPLUS.OUTLINESECTION" val="7246756"/>
</p:tagLst>
</file>

<file path=ppt/tags/tag6.xml><?xml version="1.0" encoding="utf-8"?>
<p:tagLst xmlns:p="http://schemas.openxmlformats.org/presentationml/2006/main">
  <p:tag name="OFFICEPLUS.TEMPLATE" val="4599b1e1-5f8c-4750-bf5a-8b10a1cbeaee.pptx"/>
  <p:tag name="OFFICEPLUS.TAG" val="9e4641ec-8dc6-4050-900b-dadf5fdb9e4c"/>
  <p:tag name="OFFICEPLUS.OUTLINECONTENT" val="25488670"/>
</p:tagLst>
</file>

<file path=ppt/tags/tag7.xml><?xml version="1.0" encoding="utf-8"?>
<p:tagLst xmlns:p="http://schemas.openxmlformats.org/presentationml/2006/main">
  <p:tag name="OFFICEPLUS.TEMPLATE" val="22c9c321-74b0-451d-8a9e-10fda2ce2917.pptx"/>
  <p:tag name="OFFICEPLUS.TAG" val="9e4641ec-8dc6-4050-900b-dadf5fdb9e4c"/>
  <p:tag name="OFFICEPLUS.OUTLINECONTENT" val="25488675"/>
</p:tagLst>
</file>

<file path=ppt/tags/tag8.xml><?xml version="1.0" encoding="utf-8"?>
<p:tagLst xmlns:p="http://schemas.openxmlformats.org/presentationml/2006/main">
  <p:tag name="OFFICEPLUS.TAG" val="43779941-ebb9-4272-ab0a-451395e9a0c0"/>
  <p:tag name="OFFICEPLUS.OUTLINESECTION" val="7246756"/>
</p:tagLst>
</file>

<file path=ppt/tags/tag9.xml><?xml version="1.0" encoding="utf-8"?>
<p:tagLst xmlns:p="http://schemas.openxmlformats.org/presentationml/2006/main">
  <p:tag name="OFFICEPLUS.TEMPLATE" val="9a086b99-cfa0-4707-b8ca-ae0fd06874b2.pptx"/>
  <p:tag name="OFFICEPLUS.TAG" val="9e4641ec-8dc6-4050-900b-dadf5fdb9e4c"/>
  <p:tag name="OFFICEPLUS.OUTLINECONTENT" val="25488692"/>
</p:tagLst>
</file>

<file path=ppt/theme/theme1.xml><?xml version="1.0" encoding="utf-8"?>
<a:theme xmlns:a="http://schemas.openxmlformats.org/drawingml/2006/main" name="Designed by OfficePLUS">
  <a:themeElements>
    <a:clrScheme name="OfficePLUS">
      <a:dk1>
        <a:srgbClr val="000000"/>
      </a:dk1>
      <a:lt1>
        <a:srgbClr val="FFFFFF"/>
      </a:lt1>
      <a:dk2>
        <a:srgbClr val="778495"/>
      </a:dk2>
      <a:lt2>
        <a:srgbClr val="F0F0F0"/>
      </a:lt2>
      <a:accent1>
        <a:srgbClr val="2B9116"/>
      </a:accent1>
      <a:accent2>
        <a:srgbClr val="227300"/>
      </a:accent2>
      <a:accent3>
        <a:srgbClr val="5FA000"/>
      </a:accent3>
      <a:accent4>
        <a:srgbClr val="3C6800"/>
      </a:accent4>
      <a:accent5>
        <a:srgbClr val="85D300"/>
      </a:accent5>
      <a:accent6>
        <a:srgbClr val="55D616"/>
      </a:accent6>
      <a:hlink>
        <a:srgbClr val="4472C4"/>
      </a:hlink>
      <a:folHlink>
        <a:srgbClr val="BFBFBF"/>
      </a:folHlink>
    </a:clrScheme>
    <a:fontScheme name="OfficePLUS">
      <a:majorFont>
        <a:latin typeface="Arial"/>
        <a:ea typeface="微软雅黑"/>
        <a:cs typeface=""/>
      </a:majorFont>
      <a:minorFont>
        <a:latin typeface="Arial"/>
        <a:ea typeface="微软雅黑"/>
        <a:cs typeface=""/>
      </a:minorFont>
    </a:fontScheme>
    <a:fmtScheme name="OfficePLUS">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1742</Words>
  <Application>WPS Office WWO_wpscloud_20240523221643-1bcfb6ecf4</Application>
  <PresentationFormat>宽屏</PresentationFormat>
  <Paragraphs>226</Paragraphs>
  <Slides>35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35</vt:i4>
      </vt:variant>
    </vt:vector>
  </HeadingPairs>
  <TitlesOfParts>
    <vt:vector size="44" baseType="lpstr">
      <vt:lpstr>Arial</vt:lpstr>
      <vt:lpstr>宋体</vt:lpstr>
      <vt:lpstr>Wingdings</vt:lpstr>
      <vt:lpstr>Wingdings</vt:lpstr>
      <vt:lpstr>Kingsoft Confetti</vt:lpstr>
      <vt:lpstr>微软雅黑</vt:lpstr>
      <vt:lpstr>汉仪旗黑KW 55S</vt:lpstr>
      <vt:lpstr>汉仪书宋二KW</vt:lpstr>
      <vt:lpstr>Designed by OfficePLUS</vt:lpstr>
      <vt:lpstr>迁移学习               —多路径解决情感分析二分类问题(续)</vt:lpstr>
      <vt:lpstr>PowerPoint 演示文稿</vt:lpstr>
      <vt:lpstr>01.假设空间</vt:lpstr>
      <vt:lpstr>· 模型:假设空间 — 线性假设空间与非线性假设空间</vt:lpstr>
      <vt:lpstr>· 模型:假设空间                                               </vt:lpstr>
      <vt:lpstr>· 模型:假设空间 — 线性假设空间与非线性假设空间</vt:lpstr>
      <vt:lpstr>PowerPoint 演示文稿</vt:lpstr>
      <vt:lpstr>PowerPoint 演示文稿</vt:lpstr>
      <vt:lpstr>· 是否采用迁移学习的算法？</vt:lpstr>
      <vt:lpstr>PowerPoint 演示文稿</vt:lpstr>
      <vt:lpstr>PowerPoint 演示文稿</vt:lpstr>
      <vt:lpstr>PowerPoint 演示文稿</vt:lpstr>
      <vt:lpstr>PowerPoint 演示文稿</vt:lpstr>
      <vt:lpstr>· LSC 的最优化问题 (不采用迁移学习算法)</vt:lpstr>
      <vt:lpstr>· LSC 的最优化问题(不采用迁移学习算法—无加权)</vt:lpstr>
      <vt:lpstr>· LSC 的最优化问题(不采用迁移学习算法—无加权)</vt:lpstr>
      <vt:lpstr>· LSC 的最优化问题(不采用迁移学习算法—无加权)</vt:lpstr>
      <vt:lpstr>· IWLSC 的最优化问题(采用迁移学习算法—加权)</vt:lpstr>
      <vt:lpstr>· IWLSC 的最优化问题(采用迁移学习算法—加权)</vt:lpstr>
      <vt:lpstr>· IWLSC 的最优化问题(采用迁移学习算法—加权)</vt:lpstr>
      <vt:lpstr>· IWLSC 的最优化问题(采用迁移学习算法—加权)</vt:lpstr>
      <vt:lpstr>04.优化算法—L-BFGS-B</vt:lpstr>
      <vt:lpstr>PowerPoint 演示文稿</vt:lpstr>
      <vt:lpstr>PowerPoint 演示文稿</vt:lpstr>
      <vt:lpstr>PowerPoint 演示文稿</vt:lpstr>
      <vt:lpstr>PowerPoint 演示文稿</vt:lpstr>
      <vt:lpstr>05.实验结果与分析</vt:lpstr>
      <vt:lpstr>PowerPoint 演示文稿</vt:lpstr>
      <vt:lpstr>PowerPoint 演示文稿</vt:lpstr>
      <vt:lpstr>PowerPoint 演示文稿</vt:lpstr>
      <vt:lpstr>PowerPoint 演示文稿</vt:lpstr>
      <vt:lpstr>PowerPoint 演示文稿</vt:lpstr>
      <vt:lpstr>06.学期总结与致谢</vt:lpstr>
      <vt:lpstr>PowerPoint 演示文稿</vt:lpstr>
      <vt:lpstr>Thank You！</vt:lpstr>
    </vt:vector>
  </TitlesOfParts>
  <Company>OfficePLUS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迁移学习               —多路径解决情感分析二分类问题(续)</dc:title>
  <dc:creator>OfficePLUS</dc:creator>
  <cp:lastModifiedBy>林泓宇</cp:lastModifiedBy>
  <dcterms:created xsi:type="dcterms:W3CDTF">2024-06-03T02:43:04Z</dcterms:created>
  <dcterms:modified xsi:type="dcterms:W3CDTF">2024-06-03T02:43:04Z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2052-0.0.0.0</vt:lpwstr>
  </property>
</Properties>
</file>