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US" dirty="0"/>
              <a:t>Horoscope</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Wesley J. Ellis</a:t>
            </a:r>
            <a:endParaRPr lang="en" dirty="0"/>
          </a:p>
          <a:p>
            <a:pPr marL="0" lvl="0" indent="0">
              <a:spcBef>
                <a:spcPts val="0"/>
              </a:spcBef>
              <a:buNone/>
            </a:pPr>
            <a:r>
              <a:rPr lang="en" dirty="0"/>
              <a:t>@</a:t>
            </a:r>
            <a:r>
              <a:rPr lang="en-US" dirty="0" err="1"/>
              <a:t>Wellis-Launchcode</a:t>
            </a:r>
            <a:r>
              <a:rPr lang="en" dirty="0"/>
              <a:t>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A web application for users to login or register to look up on their predictions based on their Date of Birth.</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Login and Signup</a:t>
            </a:r>
            <a:endParaRPr lang="en" dirty="0"/>
          </a:p>
          <a:p>
            <a:pPr marL="457200" lvl="0" indent="-342900" rtl="0">
              <a:spcBef>
                <a:spcPts val="0"/>
              </a:spcBef>
              <a:spcAft>
                <a:spcPts val="0"/>
              </a:spcAft>
              <a:buSzPts val="1800"/>
              <a:buChar char="●"/>
            </a:pPr>
            <a:r>
              <a:rPr lang="en-US" dirty="0"/>
              <a:t>Select the signs</a:t>
            </a:r>
            <a:endParaRPr lang="en" dirty="0"/>
          </a:p>
          <a:p>
            <a:pPr marL="457200" lvl="0" indent="-342900">
              <a:spcBef>
                <a:spcPts val="0"/>
              </a:spcBef>
              <a:buSzPts val="1800"/>
              <a:buChar char="●"/>
            </a:pPr>
            <a:r>
              <a:rPr lang="en-US" dirty="0"/>
              <a:t>Get quote from month and 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A quick look for users to see what predictions are set up for them.</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Database is created with all registered users to login and out, as well as to staying in session to see their quotes.</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 dirty="0"/>
              <a:t>Language: </a:t>
            </a:r>
            <a:r>
              <a:rPr lang="en-US" dirty="0"/>
              <a:t>C#</a:t>
            </a:r>
            <a:endParaRPr lang="en" dirty="0"/>
          </a:p>
          <a:p>
            <a:pPr marL="457200" lvl="0" indent="-342900" rtl="0">
              <a:spcBef>
                <a:spcPts val="0"/>
              </a:spcBef>
              <a:spcAft>
                <a:spcPts val="0"/>
              </a:spcAft>
              <a:buSzPts val="1800"/>
              <a:buChar char="●"/>
            </a:pPr>
            <a:r>
              <a:rPr lang="en" dirty="0"/>
              <a:t>Framework: </a:t>
            </a:r>
            <a:r>
              <a:rPr lang="en-US" dirty="0"/>
              <a:t>Visual Studio 2019</a:t>
            </a:r>
            <a:endParaRPr lang="en" dirty="0"/>
          </a:p>
          <a:p>
            <a:pPr marL="457200" lvl="0" indent="-342900" rtl="0">
              <a:spcBef>
                <a:spcPts val="0"/>
              </a:spcBef>
              <a:spcAft>
                <a:spcPts val="0"/>
              </a:spcAft>
              <a:buSzPts val="1800"/>
              <a:buChar char="●"/>
            </a:pPr>
            <a:r>
              <a:rPr lang="en" dirty="0"/>
              <a:t>Template engine: </a:t>
            </a:r>
            <a:r>
              <a:rPr lang="en-US" dirty="0"/>
              <a:t>ASP.Net Core MVC</a:t>
            </a:r>
            <a:endParaRPr lang="en" dirty="0"/>
          </a:p>
          <a:p>
            <a:pPr marL="457200" lvl="0" indent="-342900" rtl="0">
              <a:spcBef>
                <a:spcPts val="0"/>
              </a:spcBef>
              <a:spcAft>
                <a:spcPts val="0"/>
              </a:spcAft>
              <a:buSzPts val="1800"/>
              <a:buChar char="●"/>
            </a:pPr>
            <a:r>
              <a:rPr lang="en" dirty="0"/>
              <a:t>Database engine: </a:t>
            </a:r>
            <a:r>
              <a:rPr lang="en-US" dirty="0"/>
              <a:t>Database Context in MVC</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MVC database without the need of SQL server or Oracle</a:t>
            </a:r>
            <a:endParaRPr lang="en" dirty="0"/>
          </a:p>
          <a:p>
            <a:pPr marL="457200" lvl="0" indent="-342900" rtl="0">
              <a:spcBef>
                <a:spcPts val="0"/>
              </a:spcBef>
              <a:spcAft>
                <a:spcPts val="0"/>
              </a:spcAft>
              <a:buSzPts val="1800"/>
              <a:buChar char="●"/>
            </a:pPr>
            <a:r>
              <a:rPr lang="en-US" dirty="0"/>
              <a:t>Creating text files to be read from the code.</a:t>
            </a:r>
            <a:endParaRPr lang="en" dirty="0"/>
          </a:p>
          <a:p>
            <a:pPr marL="457200" lvl="0" indent="-342900" rtl="0">
              <a:spcBef>
                <a:spcPts val="0"/>
              </a:spcBef>
              <a:buSzPts val="1800"/>
              <a:buChar char="●"/>
            </a:pPr>
            <a:r>
              <a:rPr lang="en-US" dirty="0"/>
              <a:t>Creating the login and registration.</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Users to “Like” a quote.</a:t>
            </a:r>
            <a:endParaRPr lang="en" dirty="0"/>
          </a:p>
          <a:p>
            <a:pPr marL="457200" lvl="0" indent="-342900" rtl="0">
              <a:spcBef>
                <a:spcPts val="0"/>
              </a:spcBef>
              <a:spcAft>
                <a:spcPts val="0"/>
              </a:spcAft>
              <a:buSzPts val="1800"/>
              <a:buChar char="●"/>
            </a:pPr>
            <a:r>
              <a:rPr lang="en-US" dirty="0"/>
              <a:t>Customize the style of the webpage.</a:t>
            </a:r>
            <a:endParaRPr lang="en" dirty="0"/>
          </a:p>
          <a:p>
            <a:pPr marL="457200" lvl="0" indent="-342900">
              <a:spcBef>
                <a:spcPts val="0"/>
              </a:spcBef>
              <a:buSzPts val="1800"/>
              <a:buChar char="●"/>
            </a:pPr>
            <a:r>
              <a:rPr lang="en-US" dirty="0"/>
              <a:t>Admin </a:t>
            </a:r>
            <a:r>
              <a:rPr lang="en-US"/>
              <a:t>and their features.</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230</Words>
  <Application>Microsoft Office PowerPoint</Application>
  <PresentationFormat>On-screen Show (16:9)</PresentationFormat>
  <Paragraphs>28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Montserrat</vt:lpstr>
      <vt:lpstr>Roboto</vt:lpstr>
      <vt:lpstr>Arial</vt:lpstr>
      <vt:lpstr>Material</vt:lpstr>
      <vt:lpstr>Horoscope</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Wesley Ellis</cp:lastModifiedBy>
  <cp:revision>10</cp:revision>
  <dcterms:modified xsi:type="dcterms:W3CDTF">2020-02-08T17:57:34Z</dcterms:modified>
</cp:coreProperties>
</file>