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1" r:id="rId4"/>
    <p:sldId id="286" r:id="rId5"/>
    <p:sldId id="269" r:id="rId6"/>
    <p:sldId id="283" r:id="rId7"/>
    <p:sldId id="287" r:id="rId8"/>
    <p:sldId id="288" r:id="rId9"/>
    <p:sldId id="27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AE9-DF33-4F61-B3CF-C3555E61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072F-DEB2-4B14-9871-265C416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1CAE-9941-41F1-9865-82641F4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28DF-E88E-4627-AFBF-931C29A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71C1-FD55-4A45-9E89-2D756FD9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9121-F6FD-4A0C-8F66-A1B0073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1662-858C-4168-A809-2D0BE766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19A5-FBA4-434B-92B7-29DD1A9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B76-1F07-4DE1-8E5A-9CFB33D7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FC18-31AB-497A-97BD-9B06C3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2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17B0-03CC-4FD9-B095-CEA994F6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E4CA-A554-4E10-AD22-BB13509A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88E-8A6B-408A-9E31-FDB69C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129B-3696-49F9-8D3B-143307D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2AE-C0FD-4AB7-97AD-6C7ADAD0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1AC-B532-40E2-884E-63EE747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458B-3BC5-4857-84F6-71A53DBC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00D8-6F1A-4FD9-B266-608512A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F3AE-ABAF-4316-AE37-8348DD6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270E-C5B0-43FF-86C6-6FB2A09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A-0E82-4D27-8132-764600C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BFF6-BF78-4640-BE63-0D405DCE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DD96-5E7A-4CE7-BE3E-43BEC10E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DC6C-9C33-4E68-BDD9-ED8C5BF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85AC-29CD-441A-B986-BE43ED52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8C7-F502-4E66-B597-8BD1225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60C0-EBF3-4058-9D48-3C094E85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47C5-DFF9-484E-B326-2251D016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6899-77D1-4FC8-9BDC-8F86FC01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F38B-F3AA-40F2-A458-37F01FD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BA692-40F8-486E-923B-26CE640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793-E5D6-4C8A-8300-AC462E79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6DAB-7DD4-4C74-9E3C-1115338A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FDDE3-E158-4FC3-90A7-40FADE11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2BCE-0738-4B68-9542-85D58ACA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F8487-3C2F-4FC2-B990-E2F2910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64AD-5C5F-4E20-88DD-84FAA7B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B4C0-FDAE-46BB-AF30-814D13B1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6BC55-7A68-4CA0-808C-275427A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BC3-8EC2-4979-9389-BEA4A142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5E70-E87A-45E1-A68E-D8ECA8AA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ED38-0BA9-41AB-A3F7-03D144B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D4CE-DEF6-49AE-8DCE-E30E167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EE68-B590-4A2F-8A91-4D4CBBDD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F8620-0797-454D-9CDF-0997768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D295-57B8-481B-A2EF-3185F89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DE8B-B7C3-49C3-961E-BCAAED1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29A8-0609-4CE0-BC63-F16AB09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C00A-8176-40DE-9BFE-F0AEDB27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76B-AC0E-4234-A82D-8054804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CDA8-5298-49CE-8A1C-9CC72AD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61F5-2E68-4618-8BEB-1F0DD93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794-5D34-455E-BE6A-26A6A2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35B23-1F71-456A-A467-9594768F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E3AF1-FAA4-4A24-857D-A0A11F37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D094-5CE2-4793-B613-19157E5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8A21-3388-42AD-A6A0-D5DC098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BB14-9048-4008-A0E5-526C211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97D19-D1EF-422D-87E3-700F8211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D2DF-5A97-404D-A83C-061B8637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69F7-B54E-4A8D-A3F0-FBE6686A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13-8FED-4E75-87A5-75DE6113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6175-A2B7-4D3B-B00F-73AF11EB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FP-VAM/L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97CD-C7FB-4AE0-8570-598D07C4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LIA Automatization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4E8A-B4E9-4319-BD54-3A8714532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-README-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600" dirty="0">
                <a:hlinkClick r:id="rId2"/>
              </a:rPr>
              <a:t>GitHub link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16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2654" y="160904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 --select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select specific analysis: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CD2FD-F6DA-4BD5-A27F-5694AB1C801D}"/>
              </a:ext>
            </a:extLst>
          </p:cNvPr>
          <p:cNvSpPr/>
          <p:nvPr/>
        </p:nvSpPr>
        <p:spPr>
          <a:xfrm>
            <a:off x="657497" y="2244893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When doing so, the following window will open up.</a:t>
            </a:r>
          </a:p>
          <a:p>
            <a:endParaRPr lang="en-GB" sz="2000" dirty="0"/>
          </a:p>
          <a:p>
            <a:r>
              <a:rPr lang="en-GB" sz="2000" dirty="0"/>
              <a:t>Select the analysis to execute and click on Run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6ED69-1A02-445A-83BD-DD2BC131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95" y="2244893"/>
            <a:ext cx="2843729" cy="2910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0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1 - Setting up environment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Folder structure</a:t>
            </a:r>
            <a:r>
              <a:rPr lang="en-GB" dirty="0"/>
              <a:t>……………………………………………..........................3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Requirements</a:t>
            </a:r>
            <a:r>
              <a:rPr lang="en-GB" dirty="0"/>
              <a:t>……………………..……………......................................4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 – Building environment</a:t>
            </a:r>
            <a:r>
              <a:rPr lang="en-GB" dirty="0"/>
              <a:t>…………………………………………………………….5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2 – Running scripts</a:t>
            </a:r>
            <a:r>
              <a:rPr lang="en-GB" dirty="0"/>
              <a:t>......................................................................................6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Downloading the data</a:t>
            </a:r>
            <a:r>
              <a:rPr lang="en-GB" dirty="0"/>
              <a:t>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Running the analysis</a:t>
            </a:r>
            <a:r>
              <a:rPr lang="en-GB" dirty="0"/>
              <a:t>……………..……………......................................4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scripts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</p:spTree>
    <p:extLst>
      <p:ext uri="{BB962C8B-B14F-4D97-AF65-F5344CB8AC3E}">
        <p14:creationId xmlns:p14="http://schemas.microsoft.com/office/powerpoint/2010/main" val="14988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scripts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CFA3C3-536E-4227-B6B4-B05D13FAC5C9}"/>
              </a:ext>
            </a:extLst>
          </p:cNvPr>
          <p:cNvSpPr/>
          <p:nvPr/>
        </p:nvSpPr>
        <p:spPr>
          <a:xfrm>
            <a:off x="6623823" y="3079387"/>
            <a:ext cx="2202543" cy="74673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0CDDAF-89DD-46FB-8EB4-9FE1BCE3788C}"/>
              </a:ext>
            </a:extLst>
          </p:cNvPr>
          <p:cNvSpPr/>
          <p:nvPr/>
        </p:nvSpPr>
        <p:spPr>
          <a:xfrm>
            <a:off x="6623823" y="2664066"/>
            <a:ext cx="1422897" cy="32030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691537-DCD9-41F7-909B-37A33D788E98}"/>
              </a:ext>
            </a:extLst>
          </p:cNvPr>
          <p:cNvSpPr txBox="1"/>
          <p:nvPr/>
        </p:nvSpPr>
        <p:spPr>
          <a:xfrm>
            <a:off x="6485204" y="2206328"/>
            <a:ext cx="42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To change when processing a new country</a:t>
            </a:r>
          </a:p>
        </p:txBody>
      </p:sp>
    </p:spTree>
    <p:extLst>
      <p:ext uri="{BB962C8B-B14F-4D97-AF65-F5344CB8AC3E}">
        <p14:creationId xmlns:p14="http://schemas.microsoft.com/office/powerpoint/2010/main" val="41125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5BA-E8A1-47C9-AD05-E13519F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88720"/>
            <a:ext cx="10672355" cy="148916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B - Requirements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E535-9B27-430B-9CF9-98604F11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" y="2429691"/>
            <a:ext cx="11351623" cy="33815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requirement 1</a:t>
            </a:r>
            <a:r>
              <a:rPr lang="en-GB" sz="2000" dirty="0"/>
              <a:t>: </a:t>
            </a:r>
            <a:r>
              <a:rPr lang="en-GB" sz="2000" b="1" dirty="0"/>
              <a:t>Anaconda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	If not already installed (</a:t>
            </a:r>
            <a:r>
              <a:rPr lang="en-GB" sz="2000" dirty="0">
                <a:hlinkClick r:id="rId2"/>
              </a:rPr>
              <a:t>https://docs.anaconda.com/anaconda/install/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E18-1F2C-4EBC-B8CC-311B32AC2588}"/>
              </a:ext>
            </a:extLst>
          </p:cNvPr>
          <p:cNvSpPr txBox="1">
            <a:spLocks/>
          </p:cNvSpPr>
          <p:nvPr/>
        </p:nvSpPr>
        <p:spPr>
          <a:xfrm>
            <a:off x="838198" y="1188720"/>
            <a:ext cx="10672355" cy="148916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C – Building environment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4A325-F594-4AD8-8D89-9060A45CB22B}"/>
              </a:ext>
            </a:extLst>
          </p:cNvPr>
          <p:cNvSpPr txBox="1"/>
          <p:nvPr/>
        </p:nvSpPr>
        <p:spPr>
          <a:xfrm>
            <a:off x="838198" y="1733291"/>
            <a:ext cx="103675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1</a:t>
            </a:r>
            <a:r>
              <a:rPr lang="en-GB" sz="1800" dirty="0"/>
              <a:t>: Create the environment from the </a:t>
            </a:r>
            <a:r>
              <a:rPr lang="en-GB" sz="1800" b="1" dirty="0" err="1"/>
              <a:t>AIMS_env.yml</a:t>
            </a:r>
            <a:r>
              <a:rPr lang="en-GB" sz="1800" dirty="0"/>
              <a:t> file. In the Anaconda command prompt browse to the </a:t>
            </a:r>
            <a:r>
              <a:rPr lang="en-GB" sz="1800" b="1" dirty="0" err="1"/>
              <a:t>AIMS_env.yml</a:t>
            </a:r>
            <a:r>
              <a:rPr lang="en-GB" sz="1800" dirty="0"/>
              <a:t> file and type: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i="1" dirty="0"/>
              <a:t>This step must </a:t>
            </a:r>
            <a:r>
              <a:rPr lang="en-GB" sz="1800" b="1" i="1" dirty="0"/>
              <a:t>only be done the first time</a:t>
            </a:r>
            <a:r>
              <a:rPr lang="en-GB" sz="1800" i="1" dirty="0"/>
              <a:t>. Once the environment has been created there is no need to do it again.</a:t>
            </a:r>
          </a:p>
          <a:p>
            <a:pPr marL="0" indent="0">
              <a:buNone/>
            </a:pPr>
            <a:r>
              <a:rPr lang="en-GB" sz="1400" b="1" dirty="0"/>
              <a:t>Note: </a:t>
            </a:r>
            <a:r>
              <a:rPr lang="en-GB" sz="1400" dirty="0"/>
              <a:t>The name of the environment is in the first line of the </a:t>
            </a:r>
            <a:r>
              <a:rPr lang="en-GB" sz="1400" b="1" dirty="0"/>
              <a:t>LIA_ENV.yml</a:t>
            </a:r>
            <a:r>
              <a:rPr lang="en-GB" sz="1400" dirty="0"/>
              <a:t> (in our case it is called </a:t>
            </a:r>
            <a:r>
              <a:rPr lang="en-GB" sz="1400" b="1" dirty="0"/>
              <a:t>LIA_ENV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2</a:t>
            </a:r>
            <a:r>
              <a:rPr lang="en-GB" sz="1800" dirty="0"/>
              <a:t>: Activate the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environment has now been activated. The python script must be executed inside this environment in order to work.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31614C-2353-42FE-9384-F92512B6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2677886"/>
            <a:ext cx="3344092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LIA_ENV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yml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9824E3-A1A2-47DC-AF70-84E5AAE5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5034436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activate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LIA_ENV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B07-CE46-4CC0-94F7-40CFAEB3EF12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– Running the scripts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Downloading the data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BB012-DC18-4FAB-91DE-09F2ABED42A9}"/>
              </a:ext>
            </a:extLst>
          </p:cNvPr>
          <p:cNvSpPr txBox="1"/>
          <p:nvPr/>
        </p:nvSpPr>
        <p:spPr>
          <a:xfrm>
            <a:off x="697221" y="1738610"/>
            <a:ext cx="1047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 the Anaconda command line (in the environment), browse to the </a:t>
            </a:r>
            <a:r>
              <a:rPr lang="en-GB" sz="1800" b="1" dirty="0"/>
              <a:t>LIA </a:t>
            </a:r>
            <a:r>
              <a:rPr lang="en-GB" sz="1800" dirty="0"/>
              <a:t>folder.</a:t>
            </a:r>
            <a:endParaRPr lang="en-GB" sz="1800" dirty="0">
              <a:solidFill>
                <a:srgbClr val="C00000"/>
              </a:solidFill>
            </a:endParaRPr>
          </a:p>
          <a:p>
            <a:r>
              <a:rPr lang="en-GB" sz="1800" dirty="0"/>
              <a:t>Run the </a:t>
            </a:r>
            <a:r>
              <a:rPr lang="en-GB" sz="1800" b="1" dirty="0"/>
              <a:t>LIA_download.py</a:t>
            </a:r>
            <a:r>
              <a:rPr lang="en-GB" sz="1800" dirty="0"/>
              <a:t>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6F487-D195-45B6-82D5-5DB9AF5D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00F32-FFBF-4B36-85BF-BF54031992B2}"/>
              </a:ext>
            </a:extLst>
          </p:cNvPr>
          <p:cNvSpPr/>
          <p:nvPr/>
        </p:nvSpPr>
        <p:spPr>
          <a:xfrm>
            <a:off x="697221" y="3429000"/>
            <a:ext cx="1087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By default, he 3 datasets (</a:t>
            </a:r>
            <a:r>
              <a:rPr lang="en-GB" dirty="0" err="1"/>
              <a:t>NDVI.zarr</a:t>
            </a:r>
            <a:r>
              <a:rPr lang="en-GB" dirty="0"/>
              <a:t>, </a:t>
            </a:r>
            <a:r>
              <a:rPr lang="en-GB" dirty="0" err="1"/>
              <a:t>LST.zarr</a:t>
            </a:r>
            <a:r>
              <a:rPr lang="en-GB" dirty="0"/>
              <a:t> and </a:t>
            </a:r>
            <a:r>
              <a:rPr lang="en-GB" dirty="0" err="1"/>
              <a:t>CHIRPS.zarr</a:t>
            </a:r>
            <a:r>
              <a:rPr lang="en-GB" dirty="0"/>
              <a:t>) will be downloaded in the </a:t>
            </a:r>
            <a:r>
              <a:rPr lang="en-GB" b="1" dirty="0"/>
              <a:t>data/Rasters/zarr_files</a:t>
            </a:r>
            <a:r>
              <a:rPr lang="en-GB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008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1704" y="181859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–check_dates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see the start and end dates of each dataset (if the flag is added, the data is not downloaded)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417F7-FB38-422D-A4F8-4E306CD9FA50}"/>
              </a:ext>
            </a:extLst>
          </p:cNvPr>
          <p:cNvSpPr/>
          <p:nvPr/>
        </p:nvSpPr>
        <p:spPr>
          <a:xfrm>
            <a:off x="657497" y="2406818"/>
            <a:ext cx="1087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other optional flag can be added in order to select which datasets to download.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1D030-12E2-4565-B76C-1F12BBA2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04" y="3336667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662" y="1456377"/>
            <a:ext cx="10877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In the Anaconda command line (in the environment), browse to the </a:t>
            </a:r>
            <a:r>
              <a:rPr lang="en-GB" sz="2000" b="1" dirty="0"/>
              <a:t>LIA </a:t>
            </a:r>
            <a:r>
              <a:rPr lang="en-GB" sz="2000" dirty="0"/>
              <a:t>folder.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Run the </a:t>
            </a:r>
            <a:r>
              <a:rPr lang="en-GB" sz="2000" b="1" dirty="0"/>
              <a:t>LIA.py</a:t>
            </a:r>
            <a:r>
              <a:rPr lang="en-GB" sz="2000" dirty="0"/>
              <a:t> script:</a:t>
            </a:r>
          </a:p>
          <a:p>
            <a:endParaRPr lang="en-GB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62" y="3444388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By default all of the analysis will be executed and the results will be saved in the </a:t>
            </a:r>
            <a:r>
              <a:rPr lang="en-GB" sz="2000" b="1" dirty="0"/>
              <a:t>output</a:t>
            </a:r>
            <a:r>
              <a:rPr lang="en-GB" sz="2000" dirty="0"/>
              <a:t> folder.</a:t>
            </a:r>
          </a:p>
          <a:p>
            <a:endParaRPr lang="en-GB" sz="2000" dirty="0"/>
          </a:p>
          <a:p>
            <a:r>
              <a:rPr lang="en-GB" b="1" i="1" dirty="0">
                <a:solidFill>
                  <a:srgbClr val="FF0000"/>
                </a:solidFill>
              </a:rPr>
              <a:t>Note</a:t>
            </a:r>
            <a:r>
              <a:rPr lang="en-GB" i="1" dirty="0">
                <a:solidFill>
                  <a:srgbClr val="FF0000"/>
                </a:solidFill>
              </a:rPr>
              <a:t>: The analysis is run using the local data stored in zarr_files. </a:t>
            </a:r>
          </a:p>
          <a:p>
            <a:r>
              <a:rPr lang="en-GB" i="1" dirty="0">
                <a:solidFill>
                  <a:srgbClr val="FF0000"/>
                </a:solidFill>
              </a:rPr>
              <a:t>So the </a:t>
            </a:r>
            <a:r>
              <a:rPr lang="en-GB" dirty="0">
                <a:solidFill>
                  <a:srgbClr val="FF0000"/>
                </a:solidFill>
              </a:rPr>
              <a:t>LIA_download.py </a:t>
            </a:r>
            <a:r>
              <a:rPr lang="en-GB" i="1" dirty="0">
                <a:solidFill>
                  <a:srgbClr val="FF0000"/>
                </a:solidFill>
              </a:rPr>
              <a:t>script must be run before the </a:t>
            </a:r>
            <a:r>
              <a:rPr lang="en-GB" dirty="0">
                <a:solidFill>
                  <a:srgbClr val="FF0000"/>
                </a:solidFill>
              </a:rPr>
              <a:t>LIA.py </a:t>
            </a:r>
            <a:r>
              <a:rPr lang="en-GB" i="1" dirty="0">
                <a:solidFill>
                  <a:srgbClr val="FF0000"/>
                </a:solidFill>
              </a:rPr>
              <a:t>script</a:t>
            </a:r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9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DF5A65-A64B-4A85-BB78-37266D52341A}"/>
              </a:ext>
            </a:extLst>
          </p:cNvPr>
          <p:cNvSpPr txBox="1">
            <a:spLocks/>
          </p:cNvSpPr>
          <p:nvPr/>
        </p:nvSpPr>
        <p:spPr>
          <a:xfrm>
            <a:off x="384273" y="689801"/>
            <a:ext cx="10672355" cy="105203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B – Running the analysis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5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687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LIA Automatization</vt:lpstr>
      <vt:lpstr>Table of content</vt:lpstr>
      <vt:lpstr>PowerPoint Presentation</vt:lpstr>
      <vt:lpstr>PowerPoint Presentation</vt:lpstr>
      <vt:lpstr> B - Requirements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indicator</dc:title>
  <dc:creator>Juliette HOLLAND</dc:creator>
  <cp:lastModifiedBy>Juliette HOLLAND</cp:lastModifiedBy>
  <cp:revision>36</cp:revision>
  <dcterms:created xsi:type="dcterms:W3CDTF">2022-01-26T13:13:22Z</dcterms:created>
  <dcterms:modified xsi:type="dcterms:W3CDTF">2022-05-06T14:28:52Z</dcterms:modified>
</cp:coreProperties>
</file>