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AD2-3333-4D49-93AC-D3861E14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16BF-9A1B-4DC5-B806-EBBCB50F07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0070B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C1BF-A6D2-4907-B059-E317B161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275338"/>
            <a:ext cx="9143999" cy="35449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CD36BA4-8495-4B3D-B5D6-1995667A9748}" type="datetimeFigureOut">
              <a:rPr lang="en-GB" smtClean="0"/>
              <a:pPr/>
              <a:t>02/04/2021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9E7C-9EA1-410A-ACF1-0889EF01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AD16-BD8D-479E-BFEE-F2BCD198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9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941E-382C-490B-AA21-D6FF4671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93B4F-9187-43AB-865B-8C55797E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1A8EA-2E85-4003-AB16-9C009F0F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78BAD-DBB5-4789-9D9B-6E5CAC58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56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6EE1-5A11-4F1B-B302-25A7A33F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4E7A-C32A-4579-9544-8A04AB8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02/04/2021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3FBFD-4F75-4BE3-B3F9-851CDD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2997-D5F0-4AEE-B068-A8DADB05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3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6BB4E-3DA5-48EE-B170-FA40A64B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9B88C-C5CC-4B1F-BBA9-EE25C99A9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A347-67BD-4E82-A329-6EF26BCE3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6BA4-8495-4B3D-B5D6-1995667A9748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F536-B142-44EF-B60E-FA6E7941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5784-661A-48DC-85F0-3047E06B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7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DF3D-38DD-4B24-88D4-003A610AD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15028-A48D-453C-B4D7-AFEC8930D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8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OLANDER</dc:creator>
  <cp:lastModifiedBy>William OLANDER</cp:lastModifiedBy>
  <cp:revision>34</cp:revision>
  <dcterms:created xsi:type="dcterms:W3CDTF">2020-02-27T10:00:09Z</dcterms:created>
  <dcterms:modified xsi:type="dcterms:W3CDTF">2021-04-02T14:06:52Z</dcterms:modified>
</cp:coreProperties>
</file>